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64" r:id="rId4"/>
    <p:sldId id="270" r:id="rId5"/>
    <p:sldId id="27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705"/>
    <a:srgbClr val="0000CC"/>
    <a:srgbClr val="00CC00"/>
    <a:srgbClr val="008200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4" autoAdjust="0"/>
    <p:restoredTop sz="94660"/>
  </p:normalViewPr>
  <p:slideViewPr>
    <p:cSldViewPr>
      <p:cViewPr>
        <p:scale>
          <a:sx n="71" d="100"/>
          <a:sy n="71" d="100"/>
        </p:scale>
        <p:origin x="-124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2859" y="1981200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24:</a:t>
            </a:r>
            <a:endParaRPr lang="en-US" sz="48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6741" y="3429000"/>
            <a:ext cx="6781800" cy="12192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1394"/>
              </a:avLst>
            </a:prstTxWarp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CC00"/>
                  </a:solidFill>
                </a:ln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LUYỆN TẬP CHUNNG</a:t>
            </a:r>
            <a:endParaRPr lang="en-US" sz="3600" b="1" dirty="0">
              <a:ln>
                <a:solidFill>
                  <a:srgbClr val="00CC00"/>
                </a:solidFill>
              </a:ln>
              <a:solidFill>
                <a:srgbClr val="008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0447" y="824753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-27710"/>
            <a:ext cx="2793907" cy="123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/>
          <a:stretch/>
        </p:blipFill>
        <p:spPr bwMode="auto">
          <a:xfrm>
            <a:off x="-49306" y="1211669"/>
            <a:ext cx="9220200" cy="4808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886582" y="3469341"/>
            <a:ext cx="609600" cy="595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87035" y="3493849"/>
            <a:ext cx="457200" cy="595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70694" y="3447159"/>
            <a:ext cx="457200" cy="595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76800" y="4876800"/>
            <a:ext cx="609600" cy="5957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87035" y="4863178"/>
            <a:ext cx="457200" cy="6093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70694" y="4863178"/>
            <a:ext cx="457200" cy="5957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5" y="-78105"/>
            <a:ext cx="2565307" cy="11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"/>
          <a:stretch/>
        </p:blipFill>
        <p:spPr bwMode="auto">
          <a:xfrm>
            <a:off x="182375" y="914400"/>
            <a:ext cx="8733025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6506556" y="1205753"/>
            <a:ext cx="961043" cy="6858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75294" y="1905000"/>
            <a:ext cx="695044" cy="6858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40631" y="2472017"/>
            <a:ext cx="695044" cy="6858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506556" y="3137646"/>
            <a:ext cx="695044" cy="6858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10800000" flipV="1">
            <a:off x="2895600" y="5085229"/>
            <a:ext cx="685800" cy="401172"/>
          </a:xfrm>
          <a:prstGeom prst="curved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4191000" y="5105400"/>
            <a:ext cx="2209800" cy="381001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0800000">
            <a:off x="6970340" y="4995582"/>
            <a:ext cx="1106861" cy="490818"/>
          </a:xfrm>
          <a:prstGeom prst="curvedConnector3">
            <a:avLst>
              <a:gd name="adj1" fmla="val 93736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00200" y="5105400"/>
            <a:ext cx="2948687" cy="381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65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59866"/>
            <a:ext cx="8932863" cy="5798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5" y="-78105"/>
            <a:ext cx="2565307" cy="11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93341" y="2926977"/>
            <a:ext cx="457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2000" b="1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6929" y="4600545"/>
            <a:ext cx="838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800" b="1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9223" y="4043117"/>
            <a:ext cx="609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b="1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4077325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endParaRPr lang="en-US" sz="2800" b="1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0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838200"/>
            <a:ext cx="7612069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5" y="-78105"/>
            <a:ext cx="2326421" cy="103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186953" y="6315636"/>
            <a:ext cx="573741" cy="5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6248400" y="3756062"/>
            <a:ext cx="591670" cy="506581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3293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60059"/>
            <a:ext cx="3760724" cy="3760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838" y="2205422"/>
            <a:ext cx="7100279" cy="11553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27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HP</cp:lastModifiedBy>
  <cp:revision>41</cp:revision>
  <dcterms:created xsi:type="dcterms:W3CDTF">2020-08-07T10:00:55Z</dcterms:created>
  <dcterms:modified xsi:type="dcterms:W3CDTF">2021-01-29T01:47:35Z</dcterms:modified>
</cp:coreProperties>
</file>