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63" r:id="rId6"/>
    <p:sldId id="264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9E16"/>
    <a:srgbClr val="0000CC"/>
    <a:srgbClr val="ED3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4" autoAdjust="0"/>
    <p:restoredTop sz="94660"/>
  </p:normalViewPr>
  <p:slideViewPr>
    <p:cSldViewPr>
      <p:cViewPr>
        <p:scale>
          <a:sx n="71" d="100"/>
          <a:sy n="71" d="100"/>
        </p:scale>
        <p:origin x="-124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5585-BAA7-4E1F-8F6D-64E44961FC7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7A19-FBE0-4479-88EA-21D10964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5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2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9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3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2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6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2A49-2FFF-4880-9AE7-9F55890CAEA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2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microsoft.com/office/2007/relationships/hdphoto" Target="../media/hdphoto2.wdp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4365" y="1597295"/>
            <a:ext cx="308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23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819400"/>
            <a:ext cx="8673353" cy="1194735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 CÁC SỐ TỪ 1 ĐẾN 100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57200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3600" b="1" u="sng" dirty="0">
              <a:solidFill>
                <a:srgbClr val="ED37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5459"/>
            <a:ext cx="1739153" cy="157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7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495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90469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728322" y="3657600"/>
            <a:ext cx="28194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99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23840" y="4598894"/>
            <a:ext cx="4012266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8"/>
          <a:stretch/>
        </p:blipFill>
        <p:spPr bwMode="auto">
          <a:xfrm>
            <a:off x="0" y="1219200"/>
            <a:ext cx="9144000" cy="563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047" l="0" r="95623">
                        <a14:foregroundMark x1="23401" y1="62109" x2="23401" y2="62109"/>
                        <a14:foregroundMark x1="31987" y1="50391" x2="31987" y2="50391"/>
                        <a14:foregroundMark x1="21717" y1="13281" x2="21717" y2="13281"/>
                        <a14:foregroundMark x1="17845" y1="13281" x2="17845" y2="13281"/>
                        <a14:foregroundMark x1="56902" y1="77344" x2="56902" y2="77344"/>
                        <a14:foregroundMark x1="48822" y1="78125" x2="48822" y2="78125"/>
                        <a14:foregroundMark x1="40572" y1="78125" x2="40572" y2="78125"/>
                        <a14:foregroundMark x1="35354" y1="79297" x2="35354" y2="79297"/>
                        <a14:foregroundMark x1="34512" y1="74219" x2="34512" y2="74219"/>
                        <a14:foregroundMark x1="71212" y1="76172" x2="71212" y2="76172"/>
                        <a14:foregroundMark x1="77609" y1="75391" x2="77609" y2="75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"/>
            <a:ext cx="2895600" cy="124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185647" y="2093259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458200" y="2083887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67537" y="2582883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876310" y="2582883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05400" y="3052714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77317" y="3079608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36957" y="3595255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307867" y="3595254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05400" y="4078941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52871" y="4078941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36957" y="4566471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05400" y="4570315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90110" y="5065059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99099" y="5083805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779765" y="5083805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334761" y="5554860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199099" y="6038546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294420" y="6038546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12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19011"/>
            <a:ext cx="7924800" cy="5133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047" l="0" r="95623">
                        <a14:foregroundMark x1="23401" y1="62109" x2="23401" y2="62109"/>
                        <a14:foregroundMark x1="31987" y1="50391" x2="31987" y2="50391"/>
                        <a14:foregroundMark x1="21717" y1="13281" x2="21717" y2="13281"/>
                        <a14:foregroundMark x1="17845" y1="13281" x2="17845" y2="13281"/>
                        <a14:foregroundMark x1="56902" y1="77344" x2="56902" y2="77344"/>
                        <a14:foregroundMark x1="48822" y1="78125" x2="48822" y2="78125"/>
                        <a14:foregroundMark x1="40572" y1="78125" x2="40572" y2="78125"/>
                        <a14:foregroundMark x1="35354" y1="79297" x2="35354" y2="79297"/>
                        <a14:foregroundMark x1="34512" y1="74219" x2="34512" y2="74219"/>
                        <a14:foregroundMark x1="71212" y1="76172" x2="71212" y2="76172"/>
                        <a14:foregroundMark x1="77609" y1="75391" x2="77609" y2="75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474671" cy="10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03"/>
          <a:stretch/>
        </p:blipFill>
        <p:spPr bwMode="auto">
          <a:xfrm>
            <a:off x="2590800" y="1"/>
            <a:ext cx="6553200" cy="18190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0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7" y="1219200"/>
            <a:ext cx="9153525" cy="563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047" l="0" r="95623">
                        <a14:foregroundMark x1="23401" y1="62109" x2="23401" y2="62109"/>
                        <a14:foregroundMark x1="31987" y1="50391" x2="31987" y2="50391"/>
                        <a14:foregroundMark x1="21717" y1="13281" x2="21717" y2="13281"/>
                        <a14:foregroundMark x1="17845" y1="13281" x2="17845" y2="13281"/>
                        <a14:foregroundMark x1="56902" y1="77344" x2="56902" y2="77344"/>
                        <a14:foregroundMark x1="48822" y1="78125" x2="48822" y2="78125"/>
                        <a14:foregroundMark x1="40572" y1="78125" x2="40572" y2="78125"/>
                        <a14:foregroundMark x1="35354" y1="79297" x2="35354" y2="79297"/>
                        <a14:foregroundMark x1="34512" y1="74219" x2="34512" y2="74219"/>
                        <a14:foregroundMark x1="71212" y1="76172" x2="71212" y2="76172"/>
                        <a14:foregroundMark x1="77609" y1="75391" x2="77609" y2="75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" y="67236"/>
            <a:ext cx="2828196" cy="121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648356" y="2429435"/>
            <a:ext cx="807103" cy="685800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132015" y="2855258"/>
            <a:ext cx="807103" cy="685800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35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16706" y="2581835"/>
            <a:ext cx="807103" cy="685800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36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467600" y="2265829"/>
            <a:ext cx="807103" cy="685800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38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46126" y="3843617"/>
            <a:ext cx="807103" cy="6858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55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02891" y="4323228"/>
            <a:ext cx="807103" cy="6858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59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132014" y="4379258"/>
            <a:ext cx="807103" cy="6858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467599" y="3798793"/>
            <a:ext cx="807103" cy="6858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67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621462" y="5533464"/>
            <a:ext cx="807103" cy="685800"/>
          </a:xfrm>
          <a:prstGeom prst="ellipse">
            <a:avLst/>
          </a:prstGeom>
          <a:solidFill>
            <a:srgbClr val="FA9E1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88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365253" y="5876364"/>
            <a:ext cx="807103" cy="685800"/>
          </a:xfrm>
          <a:prstGeom prst="ellipse">
            <a:avLst/>
          </a:prstGeom>
          <a:solidFill>
            <a:srgbClr val="FA9E1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871743" y="5708276"/>
            <a:ext cx="807103" cy="685800"/>
          </a:xfrm>
          <a:prstGeom prst="ellipse">
            <a:avLst/>
          </a:prstGeom>
          <a:solidFill>
            <a:srgbClr val="FA9E1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94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462726" y="5365376"/>
            <a:ext cx="807103" cy="685800"/>
          </a:xfrm>
          <a:prstGeom prst="ellipse">
            <a:avLst/>
          </a:prstGeom>
          <a:solidFill>
            <a:srgbClr val="FA9E1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98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22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5" grpId="0" animBg="1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47" l="0" r="95623">
                        <a14:foregroundMark x1="23401" y1="62109" x2="23401" y2="62109"/>
                        <a14:foregroundMark x1="31987" y1="50391" x2="31987" y2="50391"/>
                        <a14:foregroundMark x1="21717" y1="13281" x2="21717" y2="13281"/>
                        <a14:foregroundMark x1="17845" y1="13281" x2="17845" y2="13281"/>
                        <a14:foregroundMark x1="56902" y1="77344" x2="56902" y2="77344"/>
                        <a14:foregroundMark x1="48822" y1="78125" x2="48822" y2="78125"/>
                        <a14:foregroundMark x1="40572" y1="78125" x2="40572" y2="78125"/>
                        <a14:foregroundMark x1="35354" y1="79297" x2="35354" y2="79297"/>
                        <a14:foregroundMark x1="34512" y1="74219" x2="34512" y2="74219"/>
                        <a14:foregroundMark x1="71212" y1="76172" x2="71212" y2="76172"/>
                        <a14:foregroundMark x1="77609" y1="75391" x2="77609" y2="75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" y="67237"/>
            <a:ext cx="2577353" cy="111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60" y="1017494"/>
            <a:ext cx="8639175" cy="5849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85" y="1828801"/>
            <a:ext cx="17014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00" y="5022364"/>
            <a:ext cx="16827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00" y="3384177"/>
            <a:ext cx="4286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86" b="96000" l="4196" r="930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11" y="3202362"/>
            <a:ext cx="1305989" cy="175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19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31319 -0.07222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0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0" b="90000" l="6167" r="93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478306"/>
            <a:ext cx="4419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58</Words>
  <Application>Microsoft Office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MANHTUONG</dc:creator>
  <cp:lastModifiedBy>HP</cp:lastModifiedBy>
  <cp:revision>35</cp:revision>
  <dcterms:created xsi:type="dcterms:W3CDTF">2020-08-07T10:00:55Z</dcterms:created>
  <dcterms:modified xsi:type="dcterms:W3CDTF">2021-01-29T01:34:34Z</dcterms:modified>
</cp:coreProperties>
</file>