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9" r:id="rId3"/>
    <p:sldId id="270" r:id="rId4"/>
    <p:sldId id="271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00"/>
    <a:srgbClr val="00CC00"/>
    <a:srgbClr val="FF3300"/>
    <a:srgbClr val="ED3705"/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4" autoAdjust="0"/>
    <p:restoredTop sz="94660"/>
  </p:normalViewPr>
  <p:slideViewPr>
    <p:cSldViewPr>
      <p:cViewPr>
        <p:scale>
          <a:sx n="71" d="100"/>
          <a:sy n="71" d="100"/>
        </p:scale>
        <p:origin x="-93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5585-BAA7-4E1F-8F6D-64E44961FC7E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7A19-FBE0-4479-88EA-21D10964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5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2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9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3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2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6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2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4365" y="1228165"/>
            <a:ext cx="308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22: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965" y="2442882"/>
            <a:ext cx="8534400" cy="106817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8466"/>
              </a:avLst>
            </a:prstTxWarp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rgbClr val="00A400"/>
                </a:solidFill>
                <a:latin typeface="Times New Roman" pitchFamily="18" charset="0"/>
                <a:cs typeface="Times New Roman" pitchFamily="18" charset="0"/>
              </a:rPr>
              <a:t>SO SÁNH SỐ CÓ HAI CHỮ SỐ</a:t>
            </a:r>
            <a:endParaRPr lang="en-US" sz="3600" b="1" dirty="0">
              <a:ln>
                <a:solidFill>
                  <a:srgbClr val="FF0000"/>
                </a:solidFill>
              </a:ln>
              <a:solidFill>
                <a:srgbClr val="00A4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457200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3600" b="1" u="sng" dirty="0">
              <a:solidFill>
                <a:srgbClr val="ED37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3965" y="3939116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A4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i="1" dirty="0" err="1" smtClean="0">
                <a:solidFill>
                  <a:srgbClr val="00A4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i="1" dirty="0" smtClean="0">
                <a:solidFill>
                  <a:srgbClr val="00A4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solidFill>
                  <a:srgbClr val="00A4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i="1" dirty="0" smtClean="0">
                <a:solidFill>
                  <a:srgbClr val="00A4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i="1" dirty="0">
              <a:solidFill>
                <a:srgbClr val="00A4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737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" t="63" r="3176" b="2926"/>
          <a:stretch/>
        </p:blipFill>
        <p:spPr bwMode="auto">
          <a:xfrm>
            <a:off x="524435" y="1309968"/>
            <a:ext cx="8001000" cy="497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924800" y="3497940"/>
            <a:ext cx="514350" cy="4975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10585" y="5786132"/>
            <a:ext cx="514350" cy="4975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924800" y="5786132"/>
            <a:ext cx="514350" cy="4975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100000" l="3927" r="95026">
                        <a14:foregroundMark x1="18325" y1="25974" x2="18325" y2="25974"/>
                        <a14:foregroundMark x1="22251" y1="25974" x2="22251" y2="25974"/>
                        <a14:foregroundMark x1="47382" y1="69481" x2="47382" y2="69481"/>
                        <a14:foregroundMark x1="37696" y1="68182" x2="37696" y2="68182"/>
                        <a14:foregroundMark x1="58115" y1="72078" x2="58115" y2="72078"/>
                        <a14:foregroundMark x1="55497" y1="74026" x2="55497" y2="74026"/>
                        <a14:foregroundMark x1="69110" y1="74026" x2="69110" y2="74026"/>
                        <a14:foregroundMark x1="74346" y1="74026" x2="74346" y2="74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76200"/>
            <a:ext cx="363855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4010585" y="3548049"/>
            <a:ext cx="514350" cy="4975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82981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05345"/>
            <a:ext cx="8382000" cy="515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03284" y="3939989"/>
            <a:ext cx="3810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 rot="5400000">
            <a:off x="2337962" y="4836459"/>
            <a:ext cx="381000" cy="3810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25050" y="1981200"/>
            <a:ext cx="367138" cy="3810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 rot="5400000">
            <a:off x="5394512" y="3200400"/>
            <a:ext cx="3810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6000" y="3975847"/>
            <a:ext cx="3810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45106" y="1981202"/>
            <a:ext cx="3810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 rot="5400000">
            <a:off x="4952998" y="4303061"/>
            <a:ext cx="381000" cy="3810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62400" y="3939989"/>
            <a:ext cx="381000" cy="3810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100000" l="3927" r="95026">
                        <a14:foregroundMark x1="18325" y1="25974" x2="18325" y2="25974"/>
                        <a14:foregroundMark x1="22251" y1="25974" x2="22251" y2="25974"/>
                        <a14:foregroundMark x1="47382" y1="69481" x2="47382" y2="69481"/>
                        <a14:foregroundMark x1="37696" y1="68182" x2="37696" y2="68182"/>
                        <a14:foregroundMark x1="58115" y1="72078" x2="58115" y2="72078"/>
                        <a14:foregroundMark x1="55497" y1="74026" x2="55497" y2="74026"/>
                        <a14:foregroundMark x1="69110" y1="74026" x2="69110" y2="74026"/>
                        <a14:foregroundMark x1="74346" y1="74026" x2="74346" y2="74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8" y="-58272"/>
            <a:ext cx="3134427" cy="126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21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1"/>
          <a:stretch/>
        </p:blipFill>
        <p:spPr bwMode="auto">
          <a:xfrm>
            <a:off x="1" y="990601"/>
            <a:ext cx="9144000" cy="58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458200" cy="1965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100000" l="3927" r="95026">
                        <a14:foregroundMark x1="18325" y1="25974" x2="18325" y2="25974"/>
                        <a14:foregroundMark x1="22251" y1="25974" x2="22251" y2="25974"/>
                        <a14:foregroundMark x1="47382" y1="69481" x2="47382" y2="69481"/>
                        <a14:foregroundMark x1="37696" y1="68182" x2="37696" y2="68182"/>
                        <a14:foregroundMark x1="58115" y1="72078" x2="58115" y2="72078"/>
                        <a14:foregroundMark x1="55497" y1="74026" x2="55497" y2="74026"/>
                        <a14:foregroundMark x1="69110" y1="74026" x2="69110" y2="74026"/>
                        <a14:foregroundMark x1="74346" y1="74026" x2="74346" y2="74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76200"/>
            <a:ext cx="340228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01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1446469">
            <a:off x="948792" y="2389366"/>
            <a:ext cx="7161842" cy="1169065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7763"/>
              </a:avLst>
            </a:prstTxWarp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24" y="222572"/>
            <a:ext cx="1920987" cy="200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090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33</Words>
  <Application>Microsoft Office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MANHTUONG</dc:creator>
  <cp:lastModifiedBy>MANHTUONG</cp:lastModifiedBy>
  <cp:revision>37</cp:revision>
  <dcterms:created xsi:type="dcterms:W3CDTF">2020-08-07T10:00:55Z</dcterms:created>
  <dcterms:modified xsi:type="dcterms:W3CDTF">2020-08-16T17:12:37Z</dcterms:modified>
</cp:coreProperties>
</file>