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2" r:id="rId4"/>
    <p:sldId id="264" r:id="rId5"/>
    <p:sldId id="265" r:id="rId6"/>
    <p:sldId id="266" r:id="rId7"/>
    <p:sldId id="268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CC00"/>
    <a:srgbClr val="ED3705"/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14" autoAdjust="0"/>
    <p:restoredTop sz="94660"/>
  </p:normalViewPr>
  <p:slideViewPr>
    <p:cSldViewPr>
      <p:cViewPr>
        <p:scale>
          <a:sx n="71" d="100"/>
          <a:sy n="71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5585-BAA7-4E1F-8F6D-64E44961FC7E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7A19-FBE0-4479-88EA-21D10964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5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2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9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3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2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6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2A49-2FFF-4880-9AE7-9F55890CAEA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2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4365" y="2050471"/>
            <a:ext cx="308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22: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965" y="3082900"/>
            <a:ext cx="8534400" cy="106817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8466"/>
              </a:avLst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SÁNH SỐ CÓ HAI CHỮ SỐ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6435" y="1404140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ED3705"/>
                </a:solidFill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3600" b="1" u="sng" dirty="0">
              <a:solidFill>
                <a:srgbClr val="ED37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3965" y="4572000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73785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90469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156874" y="2733417"/>
            <a:ext cx="1830242" cy="5576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&lt; 19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56872" y="3657600"/>
            <a:ext cx="1830244" cy="5818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&gt; 16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75" y="1810870"/>
            <a:ext cx="7123257" cy="242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576232" y="4648202"/>
            <a:ext cx="1919568" cy="6857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16 &lt; 19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90469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156874" y="2733417"/>
            <a:ext cx="1830242" cy="5576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 &gt; 25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56872" y="3657600"/>
            <a:ext cx="1830244" cy="5818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&lt; 42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43200" y="4648202"/>
            <a:ext cx="1919568" cy="6857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42 &gt; 25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6286"/>
            <a:ext cx="7010400" cy="200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57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47" l="2357" r="99495">
                        <a14:foregroundMark x1="71886" y1="64063" x2="71886" y2="64063"/>
                        <a14:foregroundMark x1="43098" y1="74219" x2="43098" y2="74219"/>
                        <a14:foregroundMark x1="55892" y1="72266" x2="55892" y2="72266"/>
                        <a14:foregroundMark x1="50337" y1="75391" x2="50337" y2="75391"/>
                        <a14:foregroundMark x1="79125" y1="74219" x2="79125" y2="74219"/>
                        <a14:foregroundMark x1="91246" y1="77344" x2="91246" y2="77344"/>
                        <a14:foregroundMark x1="69697" y1="76172" x2="69697" y2="76172"/>
                        <a14:foregroundMark x1="34512" y1="76172" x2="34512" y2="76172"/>
                        <a14:foregroundMark x1="33502" y1="49219" x2="33502" y2="49219"/>
                        <a14:foregroundMark x1="24074" y1="64063" x2="24074" y2="64063"/>
                        <a14:foregroundMark x1="21886" y1="13281" x2="21886" y2="13281"/>
                        <a14:foregroundMark x1="18519" y1="15234" x2="18519" y2="1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" y="76200"/>
            <a:ext cx="2689412" cy="115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35571"/>
            <a:ext cx="2594162" cy="53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8000999" cy="495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717702" y="2312894"/>
            <a:ext cx="1932916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&lt; 16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28907" y="3531278"/>
            <a:ext cx="1932916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17701" y="4751294"/>
            <a:ext cx="1932916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 &gt; 15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17702" y="5997388"/>
            <a:ext cx="1932916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= 20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656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47" l="2357" r="99495">
                        <a14:foregroundMark x1="71886" y1="64063" x2="71886" y2="64063"/>
                        <a14:foregroundMark x1="43098" y1="74219" x2="43098" y2="74219"/>
                        <a14:foregroundMark x1="55892" y1="72266" x2="55892" y2="72266"/>
                        <a14:foregroundMark x1="50337" y1="75391" x2="50337" y2="75391"/>
                        <a14:foregroundMark x1="79125" y1="74219" x2="79125" y2="74219"/>
                        <a14:foregroundMark x1="91246" y1="77344" x2="91246" y2="77344"/>
                        <a14:foregroundMark x1="69697" y1="76172" x2="69697" y2="76172"/>
                        <a14:foregroundMark x1="34512" y1="76172" x2="34512" y2="76172"/>
                        <a14:foregroundMark x1="33502" y1="49219" x2="33502" y2="49219"/>
                        <a14:foregroundMark x1="24074" y1="64063" x2="24074" y2="64063"/>
                        <a14:foregroundMark x1="21886" y1="13281" x2="21886" y2="13281"/>
                        <a14:foregroundMark x1="18519" y1="15234" x2="18519" y2="1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" y="76200"/>
            <a:ext cx="2689412" cy="115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17" y="1573306"/>
            <a:ext cx="8763000" cy="38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169459" y="3491754"/>
            <a:ext cx="990600" cy="11564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3523129" y="3146611"/>
            <a:ext cx="990600" cy="1259542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/>
          <p:cNvSpPr/>
          <p:nvPr/>
        </p:nvSpPr>
        <p:spPr>
          <a:xfrm>
            <a:off x="7942730" y="3760619"/>
            <a:ext cx="914400" cy="1268582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2830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47" l="2357" r="99495">
                        <a14:foregroundMark x1="71886" y1="64063" x2="71886" y2="64063"/>
                        <a14:foregroundMark x1="43098" y1="74219" x2="43098" y2="74219"/>
                        <a14:foregroundMark x1="55892" y1="72266" x2="55892" y2="72266"/>
                        <a14:foregroundMark x1="50337" y1="75391" x2="50337" y2="75391"/>
                        <a14:foregroundMark x1="79125" y1="74219" x2="79125" y2="74219"/>
                        <a14:foregroundMark x1="91246" y1="77344" x2="91246" y2="77344"/>
                        <a14:foregroundMark x1="69697" y1="76172" x2="69697" y2="76172"/>
                        <a14:foregroundMark x1="34512" y1="76172" x2="34512" y2="76172"/>
                        <a14:foregroundMark x1="33502" y1="49219" x2="33502" y2="49219"/>
                        <a14:foregroundMark x1="24074" y1="64063" x2="24074" y2="64063"/>
                        <a14:foregroundMark x1="21886" y1="13281" x2="21886" y2="13281"/>
                        <a14:foregroundMark x1="18519" y1="15234" x2="18519" y2="1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" y="76200"/>
            <a:ext cx="3004961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86192"/>
            <a:ext cx="8686800" cy="443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971800" y="2702859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58353" y="3859130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71800" y="5020464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81800" y="2702858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81800" y="3859130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769169" y="5011323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19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47" l="2357" r="99495">
                        <a14:foregroundMark x1="71886" y1="64063" x2="71886" y2="64063"/>
                        <a14:foregroundMark x1="43098" y1="74219" x2="43098" y2="74219"/>
                        <a14:foregroundMark x1="55892" y1="72266" x2="55892" y2="72266"/>
                        <a14:foregroundMark x1="50337" y1="75391" x2="50337" y2="75391"/>
                        <a14:foregroundMark x1="79125" y1="74219" x2="79125" y2="74219"/>
                        <a14:foregroundMark x1="91246" y1="77344" x2="91246" y2="77344"/>
                        <a14:foregroundMark x1="69697" y1="76172" x2="69697" y2="76172"/>
                        <a14:foregroundMark x1="34512" y1="76172" x2="34512" y2="76172"/>
                        <a14:foregroundMark x1="33502" y1="49219" x2="33502" y2="49219"/>
                        <a14:foregroundMark x1="24074" y1="64063" x2="24074" y2="64063"/>
                        <a14:foregroundMark x1="21886" y1="13281" x2="21886" y2="13281"/>
                        <a14:foregroundMark x1="18519" y1="15234" x2="18519" y2="1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" y="76200"/>
            <a:ext cx="2918012" cy="125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77" y="1576231"/>
            <a:ext cx="8634225" cy="502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455894" y="2326342"/>
            <a:ext cx="1295400" cy="180028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990600" y="4796057"/>
            <a:ext cx="1295400" cy="1800286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/>
          <p:cNvSpPr/>
          <p:nvPr/>
        </p:nvSpPr>
        <p:spPr>
          <a:xfrm>
            <a:off x="5056094" y="2362201"/>
            <a:ext cx="1295400" cy="1800286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6324600" y="4796057"/>
            <a:ext cx="1295400" cy="1800286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1961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0" b="90000" l="6167" r="93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200400"/>
            <a:ext cx="41148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1838" y="2349880"/>
            <a:ext cx="7100279" cy="115532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7763"/>
              </a:avLst>
            </a:prstTxWarp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24" y="147485"/>
            <a:ext cx="1920987" cy="200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090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57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MANHTUONG</dc:creator>
  <cp:lastModifiedBy>MANHTUONG</cp:lastModifiedBy>
  <cp:revision>33</cp:revision>
  <dcterms:created xsi:type="dcterms:W3CDTF">2020-08-07T10:00:55Z</dcterms:created>
  <dcterms:modified xsi:type="dcterms:W3CDTF">2020-08-16T17:06:21Z</dcterms:modified>
</cp:coreProperties>
</file>