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15" r:id="rId3"/>
    <p:sldId id="457" r:id="rId4"/>
    <p:sldId id="466" r:id="rId5"/>
    <p:sldId id="453" r:id="rId6"/>
    <p:sldId id="462" r:id="rId7"/>
    <p:sldId id="467" r:id="rId8"/>
    <p:sldId id="468" r:id="rId9"/>
    <p:sldId id="455" r:id="rId10"/>
    <p:sldId id="469" r:id="rId11"/>
    <p:sldId id="456"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25296" indent="-263161" algn="l" rtl="0" eaLnBrk="0" fontAlgn="base" hangingPunct="0">
      <a:spcBef>
        <a:spcPct val="0"/>
      </a:spcBef>
      <a:spcAft>
        <a:spcPct val="0"/>
      </a:spcAft>
      <a:defRPr kern="1200">
        <a:solidFill>
          <a:schemeClr val="tx1"/>
        </a:solidFill>
        <a:latin typeface="Arial" charset="0"/>
        <a:ea typeface="+mn-ea"/>
        <a:cs typeface="+mn-cs"/>
      </a:defRPr>
    </a:lvl2pPr>
    <a:lvl3pPr marL="1452197" indent="-527926" algn="l" rtl="0" eaLnBrk="0" fontAlgn="base" hangingPunct="0">
      <a:spcBef>
        <a:spcPct val="0"/>
      </a:spcBef>
      <a:spcAft>
        <a:spcPct val="0"/>
      </a:spcAft>
      <a:defRPr kern="1200">
        <a:solidFill>
          <a:schemeClr val="tx1"/>
        </a:solidFill>
        <a:latin typeface="Arial" charset="0"/>
        <a:ea typeface="+mn-ea"/>
        <a:cs typeface="+mn-cs"/>
      </a:defRPr>
    </a:lvl3pPr>
    <a:lvl4pPr marL="2177493" indent="-791086" algn="l" rtl="0" eaLnBrk="0" fontAlgn="base" hangingPunct="0">
      <a:spcBef>
        <a:spcPct val="0"/>
      </a:spcBef>
      <a:spcAft>
        <a:spcPct val="0"/>
      </a:spcAft>
      <a:defRPr kern="1200">
        <a:solidFill>
          <a:schemeClr val="tx1"/>
        </a:solidFill>
        <a:latin typeface="Arial" charset="0"/>
        <a:ea typeface="+mn-ea"/>
        <a:cs typeface="+mn-cs"/>
      </a:defRPr>
    </a:lvl4pPr>
    <a:lvl5pPr marL="2904394" indent="-1055851" algn="l" rtl="0" eaLnBrk="0" fontAlgn="base" hangingPunct="0">
      <a:spcBef>
        <a:spcPct val="0"/>
      </a:spcBef>
      <a:spcAft>
        <a:spcPct val="0"/>
      </a:spcAft>
      <a:defRPr kern="1200">
        <a:solidFill>
          <a:schemeClr val="tx1"/>
        </a:solidFill>
        <a:latin typeface="Arial" charset="0"/>
        <a:ea typeface="+mn-ea"/>
        <a:cs typeface="+mn-cs"/>
      </a:defRPr>
    </a:lvl5pPr>
    <a:lvl6pPr marL="2310678" algn="l" defTabSz="924271" rtl="0" eaLnBrk="1" latinLnBrk="0" hangingPunct="1">
      <a:defRPr kern="1200">
        <a:solidFill>
          <a:schemeClr val="tx1"/>
        </a:solidFill>
        <a:latin typeface="Arial" charset="0"/>
        <a:ea typeface="+mn-ea"/>
        <a:cs typeface="+mn-cs"/>
      </a:defRPr>
    </a:lvl6pPr>
    <a:lvl7pPr marL="2772812" algn="l" defTabSz="924271" rtl="0" eaLnBrk="1" latinLnBrk="0" hangingPunct="1">
      <a:defRPr kern="1200">
        <a:solidFill>
          <a:schemeClr val="tx1"/>
        </a:solidFill>
        <a:latin typeface="Arial" charset="0"/>
        <a:ea typeface="+mn-ea"/>
        <a:cs typeface="+mn-cs"/>
      </a:defRPr>
    </a:lvl7pPr>
    <a:lvl8pPr marL="3234949" algn="l" defTabSz="924271" rtl="0" eaLnBrk="1" latinLnBrk="0" hangingPunct="1">
      <a:defRPr kern="1200">
        <a:solidFill>
          <a:schemeClr val="tx1"/>
        </a:solidFill>
        <a:latin typeface="Arial" charset="0"/>
        <a:ea typeface="+mn-ea"/>
        <a:cs typeface="+mn-cs"/>
      </a:defRPr>
    </a:lvl8pPr>
    <a:lvl9pPr marL="3697084" algn="l" defTabSz="924271"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726CE6"/>
    <a:srgbClr val="006699"/>
    <a:srgbClr val="FFC611"/>
    <a:srgbClr val="005F8E"/>
    <a:srgbClr val="FFE7E8"/>
    <a:srgbClr val="FF0066"/>
    <a:srgbClr val="FFD9DA"/>
    <a:srgbClr val="FFA3A5"/>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9" d="100"/>
          <a:sy n="59" d="100"/>
        </p:scale>
        <p:origin x="140" y="4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25296" algn="l" rtl="0" eaLnBrk="0" fontAlgn="base" hangingPunct="0">
      <a:spcBef>
        <a:spcPct val="30000"/>
      </a:spcBef>
      <a:spcAft>
        <a:spcPct val="0"/>
      </a:spcAft>
      <a:defRPr sz="1900" kern="1200">
        <a:solidFill>
          <a:schemeClr val="tx1"/>
        </a:solidFill>
        <a:latin typeface="Arial" charset="0"/>
        <a:ea typeface="+mn-ea"/>
        <a:cs typeface="+mn-cs"/>
      </a:defRPr>
    </a:lvl2pPr>
    <a:lvl3pPr marL="1452197" algn="l" rtl="0" eaLnBrk="0" fontAlgn="base" hangingPunct="0">
      <a:spcBef>
        <a:spcPct val="30000"/>
      </a:spcBef>
      <a:spcAft>
        <a:spcPct val="0"/>
      </a:spcAft>
      <a:defRPr sz="1900" kern="1200">
        <a:solidFill>
          <a:schemeClr val="tx1"/>
        </a:solidFill>
        <a:latin typeface="Arial" charset="0"/>
        <a:ea typeface="+mn-ea"/>
        <a:cs typeface="+mn-cs"/>
      </a:defRPr>
    </a:lvl3pPr>
    <a:lvl4pPr marL="2177493" algn="l" rtl="0" eaLnBrk="0" fontAlgn="base" hangingPunct="0">
      <a:spcBef>
        <a:spcPct val="30000"/>
      </a:spcBef>
      <a:spcAft>
        <a:spcPct val="0"/>
      </a:spcAft>
      <a:defRPr sz="1900" kern="1200">
        <a:solidFill>
          <a:schemeClr val="tx1"/>
        </a:solidFill>
        <a:latin typeface="Arial" charset="0"/>
        <a:ea typeface="+mn-ea"/>
        <a:cs typeface="+mn-cs"/>
      </a:defRPr>
    </a:lvl4pPr>
    <a:lvl5pPr marL="2904394" algn="l" rtl="0" eaLnBrk="0" fontAlgn="base" hangingPunct="0">
      <a:spcBef>
        <a:spcPct val="30000"/>
      </a:spcBef>
      <a:spcAft>
        <a:spcPct val="0"/>
      </a:spcAft>
      <a:defRPr sz="1900" kern="1200">
        <a:solidFill>
          <a:schemeClr val="tx1"/>
        </a:solidFill>
        <a:latin typeface="Arial" charset="0"/>
        <a:ea typeface="+mn-ea"/>
        <a:cs typeface="+mn-cs"/>
      </a:defRPr>
    </a:lvl5pPr>
    <a:lvl6pPr marL="3630998" algn="l" defTabSz="1452399" rtl="0" eaLnBrk="1" latinLnBrk="0" hangingPunct="1">
      <a:defRPr sz="1900" kern="1200">
        <a:solidFill>
          <a:schemeClr val="tx1"/>
        </a:solidFill>
        <a:latin typeface="+mn-lt"/>
        <a:ea typeface="+mn-ea"/>
        <a:cs typeface="+mn-cs"/>
      </a:defRPr>
    </a:lvl6pPr>
    <a:lvl7pPr marL="4357197" algn="l" defTabSz="1452399" rtl="0" eaLnBrk="1" latinLnBrk="0" hangingPunct="1">
      <a:defRPr sz="1900" kern="1200">
        <a:solidFill>
          <a:schemeClr val="tx1"/>
        </a:solidFill>
        <a:latin typeface="+mn-lt"/>
        <a:ea typeface="+mn-ea"/>
        <a:cs typeface="+mn-cs"/>
      </a:defRPr>
    </a:lvl7pPr>
    <a:lvl8pPr marL="5083398" algn="l" defTabSz="1452399" rtl="0" eaLnBrk="1" latinLnBrk="0" hangingPunct="1">
      <a:defRPr sz="1900" kern="1200">
        <a:solidFill>
          <a:schemeClr val="tx1"/>
        </a:solidFill>
        <a:latin typeface="+mn-lt"/>
        <a:ea typeface="+mn-ea"/>
        <a:cs typeface="+mn-cs"/>
      </a:defRPr>
    </a:lvl8pPr>
    <a:lvl9pPr marL="5809597" algn="l" defTabSz="1452399"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7" y="5181600"/>
            <a:ext cx="11393647" cy="2336800"/>
          </a:xfrm>
        </p:spPr>
        <p:txBody>
          <a:bodyPr/>
          <a:lstStyle>
            <a:lvl1pPr marL="0" indent="0" algn="ctr">
              <a:buNone/>
              <a:defRPr/>
            </a:lvl1pPr>
            <a:lvl2pPr marL="726199" indent="0" algn="ctr">
              <a:buNone/>
              <a:defRPr/>
            </a:lvl2pPr>
            <a:lvl3pPr marL="1452399" indent="0" algn="ctr">
              <a:buNone/>
              <a:defRPr/>
            </a:lvl3pPr>
            <a:lvl4pPr marL="2178599" indent="0" algn="ctr">
              <a:buNone/>
              <a:defRPr/>
            </a:lvl4pPr>
            <a:lvl5pPr marL="2904799" indent="0" algn="ctr">
              <a:buNone/>
              <a:defRPr/>
            </a:lvl5pPr>
            <a:lvl6pPr marL="3630998" indent="0" algn="ctr">
              <a:buNone/>
              <a:defRPr/>
            </a:lvl6pPr>
            <a:lvl7pPr marL="4357197" indent="0" algn="ctr">
              <a:buNone/>
              <a:defRPr/>
            </a:lvl7pPr>
            <a:lvl8pPr marL="5083398" indent="0" algn="ctr">
              <a:buNone/>
              <a:defRPr/>
            </a:lvl8pPr>
            <a:lvl9pPr marL="5809597"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3"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400" b="1" cap="all"/>
            </a:lvl1pPr>
          </a:lstStyle>
          <a:p>
            <a:r>
              <a:rPr lang="en-US"/>
              <a:t>Click to edit Master title style</a:t>
            </a:r>
            <a:endParaRPr lang="vi-VN"/>
          </a:p>
        </p:txBody>
      </p:sp>
      <p:sp>
        <p:nvSpPr>
          <p:cNvPr id="3" name="Text Placeholder 2"/>
          <p:cNvSpPr>
            <a:spLocks noGrp="1"/>
          </p:cNvSpPr>
          <p:nvPr>
            <p:ph type="body" idx="1"/>
          </p:nvPr>
        </p:nvSpPr>
        <p:spPr>
          <a:xfrm>
            <a:off x="1285743" y="3875620"/>
            <a:ext cx="13835142" cy="2000249"/>
          </a:xfrm>
        </p:spPr>
        <p:txBody>
          <a:bodyPr anchor="b"/>
          <a:lstStyle>
            <a:lvl1pPr marL="0" indent="0">
              <a:buNone/>
              <a:defRPr sz="3100"/>
            </a:lvl1pPr>
            <a:lvl2pPr marL="726199" indent="0">
              <a:buNone/>
              <a:defRPr sz="2800"/>
            </a:lvl2pPr>
            <a:lvl3pPr marL="1452399" indent="0">
              <a:buNone/>
              <a:defRPr sz="2500"/>
            </a:lvl3pPr>
            <a:lvl4pPr marL="2178599" indent="0">
              <a:buNone/>
              <a:defRPr sz="2300"/>
            </a:lvl4pPr>
            <a:lvl5pPr marL="2904799" indent="0">
              <a:buNone/>
              <a:defRPr sz="2300"/>
            </a:lvl5pPr>
            <a:lvl6pPr marL="3630998" indent="0">
              <a:buNone/>
              <a:defRPr sz="2300"/>
            </a:lvl6pPr>
            <a:lvl7pPr marL="4357197" indent="0">
              <a:buNone/>
              <a:defRPr sz="2300"/>
            </a:lvl7pPr>
            <a:lvl8pPr marL="5083398" indent="0">
              <a:buNone/>
              <a:defRPr sz="2300"/>
            </a:lvl8pPr>
            <a:lvl9pPr marL="5809597" indent="0">
              <a:buNone/>
              <a:defRPr sz="2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9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9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3" y="2046817"/>
            <a:ext cx="7191676" cy="853016"/>
          </a:xfrm>
        </p:spPr>
        <p:txBody>
          <a:bodyPr anchor="b"/>
          <a:lstStyle>
            <a:lvl1pPr marL="0" indent="0">
              <a:buNone/>
              <a:defRPr sz="3900" b="1"/>
            </a:lvl1pPr>
            <a:lvl2pPr marL="726199" indent="0">
              <a:buNone/>
              <a:defRPr sz="3100" b="1"/>
            </a:lvl2pPr>
            <a:lvl3pPr marL="1452399" indent="0">
              <a:buNone/>
              <a:defRPr sz="2800" b="1"/>
            </a:lvl3pPr>
            <a:lvl4pPr marL="2178599" indent="0">
              <a:buNone/>
              <a:defRPr sz="2500" b="1"/>
            </a:lvl4pPr>
            <a:lvl5pPr marL="2904799" indent="0">
              <a:buNone/>
              <a:defRPr sz="2500" b="1"/>
            </a:lvl5pPr>
            <a:lvl6pPr marL="3630998" indent="0">
              <a:buNone/>
              <a:defRPr sz="2500" b="1"/>
            </a:lvl6pPr>
            <a:lvl7pPr marL="4357197" indent="0">
              <a:buNone/>
              <a:defRPr sz="2500" b="1"/>
            </a:lvl7pPr>
            <a:lvl8pPr marL="5083398" indent="0">
              <a:buNone/>
              <a:defRPr sz="2500" b="1"/>
            </a:lvl8pPr>
            <a:lvl9pPr marL="5809597"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3" y="2899833"/>
            <a:ext cx="7191676" cy="5268384"/>
          </a:xfrm>
        </p:spPr>
        <p:txBody>
          <a:bodyPr/>
          <a:lstStyle>
            <a:lvl1pPr>
              <a:defRPr sz="39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8" y="2046817"/>
            <a:ext cx="7194500" cy="853016"/>
          </a:xfrm>
        </p:spPr>
        <p:txBody>
          <a:bodyPr anchor="b"/>
          <a:lstStyle>
            <a:lvl1pPr marL="0" indent="0">
              <a:buNone/>
              <a:defRPr sz="3900" b="1"/>
            </a:lvl1pPr>
            <a:lvl2pPr marL="726199" indent="0">
              <a:buNone/>
              <a:defRPr sz="3100" b="1"/>
            </a:lvl2pPr>
            <a:lvl3pPr marL="1452399" indent="0">
              <a:buNone/>
              <a:defRPr sz="2800" b="1"/>
            </a:lvl3pPr>
            <a:lvl4pPr marL="2178599" indent="0">
              <a:buNone/>
              <a:defRPr sz="2500" b="1"/>
            </a:lvl4pPr>
            <a:lvl5pPr marL="2904799" indent="0">
              <a:buNone/>
              <a:defRPr sz="2500" b="1"/>
            </a:lvl5pPr>
            <a:lvl6pPr marL="3630998" indent="0">
              <a:buNone/>
              <a:defRPr sz="2500" b="1"/>
            </a:lvl6pPr>
            <a:lvl7pPr marL="4357197" indent="0">
              <a:buNone/>
              <a:defRPr sz="2500" b="1"/>
            </a:lvl7pPr>
            <a:lvl8pPr marL="5083398" indent="0">
              <a:buNone/>
              <a:defRPr sz="2500" b="1"/>
            </a:lvl8pPr>
            <a:lvl9pPr marL="5809597"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8" y="2899833"/>
            <a:ext cx="7194500" cy="5268384"/>
          </a:xfrm>
        </p:spPr>
        <p:txBody>
          <a:bodyPr/>
          <a:lstStyle>
            <a:lvl1pPr>
              <a:defRPr sz="39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9"/>
            <a:ext cx="9099094" cy="7804151"/>
          </a:xfrm>
        </p:spPr>
        <p:txBody>
          <a:bodyPr/>
          <a:lstStyle>
            <a:lvl1pPr>
              <a:defRPr sz="5100"/>
            </a:lvl1pPr>
            <a:lvl2pPr>
              <a:defRPr sz="4400"/>
            </a:lvl2pPr>
            <a:lvl3pPr>
              <a:defRPr sz="39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4" y="1913469"/>
            <a:ext cx="5354902" cy="6254751"/>
          </a:xfrm>
        </p:spPr>
        <p:txBody>
          <a:bodyPr/>
          <a:lstStyle>
            <a:lvl1pPr marL="0" indent="0">
              <a:buNone/>
              <a:defRPr sz="2300"/>
            </a:lvl1pPr>
            <a:lvl2pPr marL="726199" indent="0">
              <a:buNone/>
              <a:defRPr sz="1900"/>
            </a:lvl2pPr>
            <a:lvl3pPr marL="1452399" indent="0">
              <a:buNone/>
              <a:defRPr sz="1600"/>
            </a:lvl3pPr>
            <a:lvl4pPr marL="2178599" indent="0">
              <a:buNone/>
              <a:defRPr sz="1500"/>
            </a:lvl4pPr>
            <a:lvl5pPr marL="2904799" indent="0">
              <a:buNone/>
              <a:defRPr sz="1500"/>
            </a:lvl5pPr>
            <a:lvl6pPr marL="3630998" indent="0">
              <a:buNone/>
              <a:defRPr sz="1500"/>
            </a:lvl6pPr>
            <a:lvl7pPr marL="4357197" indent="0">
              <a:buNone/>
              <a:defRPr sz="1500"/>
            </a:lvl7pPr>
            <a:lvl8pPr marL="5083398" indent="0">
              <a:buNone/>
              <a:defRPr sz="1500"/>
            </a:lvl8pPr>
            <a:lvl9pPr marL="5809597" indent="0">
              <a:buNone/>
              <a:defRPr sz="15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199" indent="0">
              <a:buNone/>
              <a:defRPr sz="4400"/>
            </a:lvl2pPr>
            <a:lvl3pPr marL="1452399" indent="0">
              <a:buNone/>
              <a:defRPr sz="3900"/>
            </a:lvl3pPr>
            <a:lvl4pPr marL="2178599" indent="0">
              <a:buNone/>
              <a:defRPr sz="3100"/>
            </a:lvl4pPr>
            <a:lvl5pPr marL="2904799" indent="0">
              <a:buNone/>
              <a:defRPr sz="3100"/>
            </a:lvl5pPr>
            <a:lvl6pPr marL="3630998" indent="0">
              <a:buNone/>
              <a:defRPr sz="3100"/>
            </a:lvl6pPr>
            <a:lvl7pPr marL="4357197" indent="0">
              <a:buNone/>
              <a:defRPr sz="3100"/>
            </a:lvl7pPr>
            <a:lvl8pPr marL="5083398" indent="0">
              <a:buNone/>
              <a:defRPr sz="3100"/>
            </a:lvl8pPr>
            <a:lvl9pPr marL="5809597"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300"/>
            </a:lvl1pPr>
            <a:lvl2pPr marL="726199" indent="0">
              <a:buNone/>
              <a:defRPr sz="1900"/>
            </a:lvl2pPr>
            <a:lvl3pPr marL="1452399" indent="0">
              <a:buNone/>
              <a:defRPr sz="1600"/>
            </a:lvl3pPr>
            <a:lvl4pPr marL="2178599" indent="0">
              <a:buNone/>
              <a:defRPr sz="1500"/>
            </a:lvl4pPr>
            <a:lvl5pPr marL="2904799" indent="0">
              <a:buNone/>
              <a:defRPr sz="1500"/>
            </a:lvl5pPr>
            <a:lvl6pPr marL="3630998" indent="0">
              <a:buNone/>
              <a:defRPr sz="1500"/>
            </a:lvl6pPr>
            <a:lvl7pPr marL="4357197" indent="0">
              <a:buNone/>
              <a:defRPr sz="1500"/>
            </a:lvl7pPr>
            <a:lvl8pPr marL="5083398" indent="0">
              <a:buNone/>
              <a:defRPr sz="1500"/>
            </a:lvl8pPr>
            <a:lvl9pPr marL="5809597" indent="0">
              <a:buNone/>
              <a:defRPr sz="15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5240" tIns="72620" rIns="145240" bIns="726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5240" tIns="72620" rIns="145240" bIns="726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5240" tIns="72620" rIns="145240" bIns="72620" numCol="1" anchor="t" anchorCtr="0" compatLnSpc="1">
            <a:prstTxWarp prst="textNoShape">
              <a:avLst/>
            </a:prstTxWarp>
          </a:bodyPr>
          <a:lstStyle>
            <a:lvl1pPr eaLnBrk="1" hangingPunct="1">
              <a:defRPr sz="23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6" y="8326439"/>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5240" tIns="72620" rIns="145240" bIns="72620" numCol="1" anchor="t" anchorCtr="0" compatLnSpc="1">
            <a:prstTxWarp prst="textNoShape">
              <a:avLst/>
            </a:prstTxWarp>
          </a:bodyPr>
          <a:lstStyle>
            <a:lvl1pPr algn="ctr" eaLnBrk="1" hangingPunct="1">
              <a:defRPr sz="23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5240" tIns="72620" rIns="145240" bIns="72620" numCol="1" anchor="t" anchorCtr="0" compatLnSpc="1">
            <a:prstTxWarp prst="textNoShape">
              <a:avLst/>
            </a:prstTxWarp>
          </a:bodyPr>
          <a:lstStyle>
            <a:lvl1pPr algn="r" eaLnBrk="1" hangingPunct="1">
              <a:defRPr sz="23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26199" algn="ctr" rtl="0" fontAlgn="base">
        <a:spcBef>
          <a:spcPct val="0"/>
        </a:spcBef>
        <a:spcAft>
          <a:spcPct val="0"/>
        </a:spcAft>
        <a:defRPr sz="6900">
          <a:solidFill>
            <a:schemeClr val="tx2"/>
          </a:solidFill>
          <a:latin typeface="Arial" charset="0"/>
        </a:defRPr>
      </a:lvl6pPr>
      <a:lvl7pPr marL="1452399" algn="ctr" rtl="0" fontAlgn="base">
        <a:spcBef>
          <a:spcPct val="0"/>
        </a:spcBef>
        <a:spcAft>
          <a:spcPct val="0"/>
        </a:spcAft>
        <a:defRPr sz="6900">
          <a:solidFill>
            <a:schemeClr val="tx2"/>
          </a:solidFill>
          <a:latin typeface="Arial" charset="0"/>
        </a:defRPr>
      </a:lvl7pPr>
      <a:lvl8pPr marL="2178599" algn="ctr" rtl="0" fontAlgn="base">
        <a:spcBef>
          <a:spcPct val="0"/>
        </a:spcBef>
        <a:spcAft>
          <a:spcPct val="0"/>
        </a:spcAft>
        <a:defRPr sz="6900">
          <a:solidFill>
            <a:schemeClr val="tx2"/>
          </a:solidFill>
          <a:latin typeface="Arial" charset="0"/>
        </a:defRPr>
      </a:lvl8pPr>
      <a:lvl9pPr marL="2904799" algn="ctr" rtl="0" fontAlgn="base">
        <a:spcBef>
          <a:spcPct val="0"/>
        </a:spcBef>
        <a:spcAft>
          <a:spcPct val="0"/>
        </a:spcAft>
        <a:defRPr sz="6900">
          <a:solidFill>
            <a:schemeClr val="tx2"/>
          </a:solidFill>
          <a:latin typeface="Arial" charset="0"/>
        </a:defRPr>
      </a:lvl9pPr>
    </p:titleStyle>
    <p:bodyStyle>
      <a:lvl1pPr marL="543973" indent="-543973" algn="l" rtl="0" eaLnBrk="0" fontAlgn="base" hangingPunct="0">
        <a:spcBef>
          <a:spcPct val="20000"/>
        </a:spcBef>
        <a:spcAft>
          <a:spcPct val="0"/>
        </a:spcAft>
        <a:buChar char="•"/>
        <a:defRPr sz="5100">
          <a:solidFill>
            <a:schemeClr val="tx1"/>
          </a:solidFill>
          <a:latin typeface="+mn-lt"/>
          <a:ea typeface="+mn-ea"/>
          <a:cs typeface="+mn-cs"/>
        </a:defRPr>
      </a:lvl1pPr>
      <a:lvl2pPr marL="1179409" indent="-452508" algn="l" rtl="0" eaLnBrk="0" fontAlgn="base" hangingPunct="0">
        <a:spcBef>
          <a:spcPct val="20000"/>
        </a:spcBef>
        <a:spcAft>
          <a:spcPct val="0"/>
        </a:spcAft>
        <a:buChar char="–"/>
        <a:defRPr sz="4400">
          <a:solidFill>
            <a:schemeClr val="tx1"/>
          </a:solidFill>
          <a:latin typeface="+mn-lt"/>
        </a:defRPr>
      </a:lvl2pPr>
      <a:lvl3pPr marL="1814845" indent="-362649" algn="l" rtl="0" eaLnBrk="0" fontAlgn="base" hangingPunct="0">
        <a:spcBef>
          <a:spcPct val="20000"/>
        </a:spcBef>
        <a:spcAft>
          <a:spcPct val="0"/>
        </a:spcAft>
        <a:buChar char="•"/>
        <a:defRPr sz="3900">
          <a:solidFill>
            <a:schemeClr val="tx1"/>
          </a:solidFill>
          <a:latin typeface="+mn-lt"/>
        </a:defRPr>
      </a:lvl3pPr>
      <a:lvl4pPr marL="2540141" indent="-362649" algn="l" rtl="0" eaLnBrk="0" fontAlgn="base" hangingPunct="0">
        <a:spcBef>
          <a:spcPct val="20000"/>
        </a:spcBef>
        <a:spcAft>
          <a:spcPct val="0"/>
        </a:spcAft>
        <a:buChar char="–"/>
        <a:defRPr sz="3100">
          <a:solidFill>
            <a:schemeClr val="tx1"/>
          </a:solidFill>
          <a:latin typeface="+mn-lt"/>
        </a:defRPr>
      </a:lvl4pPr>
      <a:lvl5pPr marL="3267041" indent="-362649" algn="l" rtl="0" eaLnBrk="0" fontAlgn="base" hangingPunct="0">
        <a:spcBef>
          <a:spcPct val="20000"/>
        </a:spcBef>
        <a:spcAft>
          <a:spcPct val="0"/>
        </a:spcAft>
        <a:buChar char="»"/>
        <a:defRPr sz="3100">
          <a:solidFill>
            <a:schemeClr val="tx1"/>
          </a:solidFill>
          <a:latin typeface="+mn-lt"/>
        </a:defRPr>
      </a:lvl5pPr>
      <a:lvl6pPr marL="3994098" indent="-363100" algn="l" rtl="0" fontAlgn="base">
        <a:spcBef>
          <a:spcPct val="20000"/>
        </a:spcBef>
        <a:spcAft>
          <a:spcPct val="0"/>
        </a:spcAft>
        <a:buChar char="»"/>
        <a:defRPr sz="3100">
          <a:solidFill>
            <a:schemeClr val="tx1"/>
          </a:solidFill>
          <a:latin typeface="+mn-lt"/>
        </a:defRPr>
      </a:lvl6pPr>
      <a:lvl7pPr marL="4720299" indent="-363100" algn="l" rtl="0" fontAlgn="base">
        <a:spcBef>
          <a:spcPct val="20000"/>
        </a:spcBef>
        <a:spcAft>
          <a:spcPct val="0"/>
        </a:spcAft>
        <a:buChar char="»"/>
        <a:defRPr sz="3100">
          <a:solidFill>
            <a:schemeClr val="tx1"/>
          </a:solidFill>
          <a:latin typeface="+mn-lt"/>
        </a:defRPr>
      </a:lvl7pPr>
      <a:lvl8pPr marL="5446498" indent="-363100" algn="l" rtl="0" fontAlgn="base">
        <a:spcBef>
          <a:spcPct val="20000"/>
        </a:spcBef>
        <a:spcAft>
          <a:spcPct val="0"/>
        </a:spcAft>
        <a:buChar char="»"/>
        <a:defRPr sz="3100">
          <a:solidFill>
            <a:schemeClr val="tx1"/>
          </a:solidFill>
          <a:latin typeface="+mn-lt"/>
        </a:defRPr>
      </a:lvl8pPr>
      <a:lvl9pPr marL="6172697" indent="-36310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52399" rtl="0" eaLnBrk="1" latinLnBrk="0" hangingPunct="1">
        <a:defRPr sz="2800" kern="1200">
          <a:solidFill>
            <a:schemeClr val="tx1"/>
          </a:solidFill>
          <a:latin typeface="+mn-lt"/>
          <a:ea typeface="+mn-ea"/>
          <a:cs typeface="+mn-cs"/>
        </a:defRPr>
      </a:lvl1pPr>
      <a:lvl2pPr marL="726199" algn="l" defTabSz="1452399" rtl="0" eaLnBrk="1" latinLnBrk="0" hangingPunct="1">
        <a:defRPr sz="2800" kern="1200">
          <a:solidFill>
            <a:schemeClr val="tx1"/>
          </a:solidFill>
          <a:latin typeface="+mn-lt"/>
          <a:ea typeface="+mn-ea"/>
          <a:cs typeface="+mn-cs"/>
        </a:defRPr>
      </a:lvl2pPr>
      <a:lvl3pPr marL="1452399" algn="l" defTabSz="1452399" rtl="0" eaLnBrk="1" latinLnBrk="0" hangingPunct="1">
        <a:defRPr sz="2800" kern="1200">
          <a:solidFill>
            <a:schemeClr val="tx1"/>
          </a:solidFill>
          <a:latin typeface="+mn-lt"/>
          <a:ea typeface="+mn-ea"/>
          <a:cs typeface="+mn-cs"/>
        </a:defRPr>
      </a:lvl3pPr>
      <a:lvl4pPr marL="2178599" algn="l" defTabSz="1452399" rtl="0" eaLnBrk="1" latinLnBrk="0" hangingPunct="1">
        <a:defRPr sz="2800" kern="1200">
          <a:solidFill>
            <a:schemeClr val="tx1"/>
          </a:solidFill>
          <a:latin typeface="+mn-lt"/>
          <a:ea typeface="+mn-ea"/>
          <a:cs typeface="+mn-cs"/>
        </a:defRPr>
      </a:lvl4pPr>
      <a:lvl5pPr marL="2904799" algn="l" defTabSz="1452399" rtl="0" eaLnBrk="1" latinLnBrk="0" hangingPunct="1">
        <a:defRPr sz="2800" kern="1200">
          <a:solidFill>
            <a:schemeClr val="tx1"/>
          </a:solidFill>
          <a:latin typeface="+mn-lt"/>
          <a:ea typeface="+mn-ea"/>
          <a:cs typeface="+mn-cs"/>
        </a:defRPr>
      </a:lvl5pPr>
      <a:lvl6pPr marL="3630998" algn="l" defTabSz="1452399" rtl="0" eaLnBrk="1" latinLnBrk="0" hangingPunct="1">
        <a:defRPr sz="2800" kern="1200">
          <a:solidFill>
            <a:schemeClr val="tx1"/>
          </a:solidFill>
          <a:latin typeface="+mn-lt"/>
          <a:ea typeface="+mn-ea"/>
          <a:cs typeface="+mn-cs"/>
        </a:defRPr>
      </a:lvl6pPr>
      <a:lvl7pPr marL="4357197" algn="l" defTabSz="1452399" rtl="0" eaLnBrk="1" latinLnBrk="0" hangingPunct="1">
        <a:defRPr sz="2800" kern="1200">
          <a:solidFill>
            <a:schemeClr val="tx1"/>
          </a:solidFill>
          <a:latin typeface="+mn-lt"/>
          <a:ea typeface="+mn-ea"/>
          <a:cs typeface="+mn-cs"/>
        </a:defRPr>
      </a:lvl7pPr>
      <a:lvl8pPr marL="5083398" algn="l" defTabSz="1452399" rtl="0" eaLnBrk="1" latinLnBrk="0" hangingPunct="1">
        <a:defRPr sz="2800" kern="1200">
          <a:solidFill>
            <a:schemeClr val="tx1"/>
          </a:solidFill>
          <a:latin typeface="+mn-lt"/>
          <a:ea typeface="+mn-ea"/>
          <a:cs typeface="+mn-cs"/>
        </a:defRPr>
      </a:lvl8pPr>
      <a:lvl9pPr marL="5809597" algn="l" defTabSz="1452399"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6.wmf"/><Relationship Id="rId5" Type="http://schemas.openxmlformats.org/officeDocument/2006/relationships/image" Target="../media/image5.wmf"/><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Giai%20nghia%20tu/Day%20da.pptx"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Giai%20nghia%20tu/bao%20hieu.pptx" TargetMode="External"/><Relationship Id="rId4" Type="http://schemas.openxmlformats.org/officeDocument/2006/relationships/hyperlink" Target="Giai%20nghia%20tu/nau%20bong.pptx"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867789" y="412776"/>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5240" tIns="72620" rIns="145240" bIns="7262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vi-VN" altLang="en-US" sz="3500" b="1" dirty="0">
                <a:solidFill>
                  <a:srgbClr val="FF0066"/>
                </a:solidFill>
                <a:latin typeface="Times New Roman" pitchFamily="18" charset="0"/>
              </a:rPr>
              <a:t>SỐ 1</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621215" y="5562600"/>
            <a:ext cx="2015202"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897649" y="4120060"/>
            <a:ext cx="14481341" cy="182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5240" tIns="72620" rIns="145240" bIns="726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19"/>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1</a:t>
            </a:r>
          </a:p>
          <a:p>
            <a:pPr algn="ctr" eaLnBrk="1" hangingPunct="1">
              <a:spcBef>
                <a:spcPts val="1819"/>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5. BÁC TRỐNG TRƯỜNG (T1. T2)</a:t>
            </a:r>
            <a:endPar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1"/>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5240" tIns="72620" rIns="145240" bIns="726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1432719" y="7367549"/>
            <a:ext cx="8493052"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5240" tIns="72620" rIns="145240" bIns="7262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i="1" dirty="0" err="1">
                <a:solidFill>
                  <a:srgbClr val="0000CC"/>
                </a:solidFill>
                <a:latin typeface="Times New Roman" pitchFamily="18" charset="0"/>
              </a:rPr>
              <a:t>Giáo</a:t>
            </a:r>
            <a:r>
              <a:rPr lang="en-US" altLang="en-US" sz="3600" b="1" i="1" dirty="0">
                <a:solidFill>
                  <a:srgbClr val="0000CC"/>
                </a:solidFill>
                <a:latin typeface="Times New Roman" pitchFamily="18" charset="0"/>
              </a:rPr>
              <a:t> </a:t>
            </a:r>
            <a:r>
              <a:rPr lang="en-US" altLang="en-US" sz="3600" b="1" i="1" dirty="0" err="1">
                <a:solidFill>
                  <a:srgbClr val="0000CC"/>
                </a:solidFill>
                <a:latin typeface="Times New Roman" pitchFamily="18" charset="0"/>
              </a:rPr>
              <a:t>viên</a:t>
            </a:r>
            <a:r>
              <a:rPr lang="en-US" altLang="en-US" sz="3600" i="1" dirty="0">
                <a:solidFill>
                  <a:srgbClr val="0000CC"/>
                </a:solidFill>
                <a:latin typeface="Times New Roman" pitchFamily="18" charset="0"/>
              </a:rPr>
              <a:t>:</a:t>
            </a:r>
            <a:r>
              <a:rPr lang="vi-VN" altLang="en-US" sz="3600" i="1" dirty="0">
                <a:solidFill>
                  <a:srgbClr val="0000CC"/>
                </a:solidFill>
                <a:latin typeface="Times New Roman" pitchFamily="18" charset="0"/>
              </a:rPr>
              <a:t>Nguyễn Thị Lựu</a:t>
            </a:r>
            <a:endParaRPr lang="en-US" altLang="en-US" sz="3600" i="1" dirty="0">
              <a:solidFill>
                <a:srgbClr val="0000CC"/>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3714" y="6039361"/>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027124" y="485574"/>
            <a:ext cx="1660525" cy="212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670225" y="418853"/>
            <a:ext cx="1678613" cy="200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5561185" y="1096989"/>
            <a:ext cx="5425546"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605518">
            <a:off x="13144308" y="738482"/>
            <a:ext cx="1245250" cy="162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158581" y="1053481"/>
            <a:ext cx="992578" cy="72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6064985" y="1184475"/>
            <a:ext cx="439856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6538119" y="2891604"/>
            <a:ext cx="0" cy="5901876"/>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1" name="Group 20"/>
          <p:cNvGrpSpPr/>
          <p:nvPr/>
        </p:nvGrpSpPr>
        <p:grpSpPr>
          <a:xfrm>
            <a:off x="3044868" y="1905000"/>
            <a:ext cx="2286082" cy="586324"/>
            <a:chOff x="1565570" y="1442589"/>
            <a:chExt cx="1708152" cy="439743"/>
          </a:xfrm>
        </p:grpSpPr>
        <p:sp>
          <p:nvSpPr>
            <p:cNvPr id="23" name="Rectangle 22"/>
            <p:cNvSpPr/>
            <p:nvPr/>
          </p:nvSpPr>
          <p:spPr>
            <a:xfrm>
              <a:off x="1565570" y="1442589"/>
              <a:ext cx="1708152" cy="421706"/>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a:ln w="11430"/>
                  <a:solidFill>
                    <a:srgbClr val="0000FF"/>
                  </a:solidFill>
                  <a:latin typeface="VNI-Avo" pitchFamily="2" charset="0"/>
                  <a:cs typeface="Times New Roman" pitchFamily="18" charset="0"/>
                </a:rPr>
                <a:t>Luyeän ñoïc</a:t>
              </a:r>
            </a:p>
          </p:txBody>
        </p:sp>
        <p:cxnSp>
          <p:nvCxnSpPr>
            <p:cNvPr id="24" name="Straight Connector 23"/>
            <p:cNvCxnSpPr/>
            <p:nvPr/>
          </p:nvCxnSpPr>
          <p:spPr>
            <a:xfrm>
              <a:off x="1643945" y="1882332"/>
              <a:ext cx="157144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Rectangle 24"/>
          <p:cNvSpPr/>
          <p:nvPr/>
        </p:nvSpPr>
        <p:spPr>
          <a:xfrm>
            <a:off x="591705" y="3617087"/>
            <a:ext cx="5946414" cy="1896196"/>
          </a:xfrm>
          <a:prstGeom prst="rect">
            <a:avLst/>
          </a:prstGeom>
        </p:spPr>
        <p:txBody>
          <a:bodyPr wrap="square" lIns="122210" tIns="61105" rIns="122210" bIns="61105">
            <a:spAutoFit/>
          </a:bodyPr>
          <a:lstStyle/>
          <a:p>
            <a:pPr indent="457200" algn="just">
              <a:lnSpc>
                <a:spcPct val="120000"/>
              </a:lnSpc>
              <a:spcBef>
                <a:spcPts val="600"/>
              </a:spcBef>
            </a:pPr>
            <a:r>
              <a:rPr lang="en-US" sz="3200" b="1">
                <a:solidFill>
                  <a:srgbClr val="0000FF"/>
                </a:solidFill>
                <a:latin typeface="VNI-Avo" pitchFamily="2" charset="0"/>
              </a:rPr>
              <a:t>ñaãy ñaø, baùc troáng, laâu laém, hoïc troø, doõng daïc, chuoâng ñieän, reng, reng </a:t>
            </a:r>
            <a:endParaRPr lang="en-US" sz="3200">
              <a:solidFill>
                <a:srgbClr val="0000FF"/>
              </a:solidFill>
              <a:latin typeface="VNI-Avo" pitchFamily="2" charset="0"/>
            </a:endParaRPr>
          </a:p>
        </p:txBody>
      </p:sp>
      <p:sp>
        <p:nvSpPr>
          <p:cNvPr id="26" name="Rectangle 25"/>
          <p:cNvSpPr/>
          <p:nvPr/>
        </p:nvSpPr>
        <p:spPr>
          <a:xfrm>
            <a:off x="442120" y="6249176"/>
            <a:ext cx="5943599" cy="1830794"/>
          </a:xfrm>
          <a:prstGeom prst="rect">
            <a:avLst/>
          </a:prstGeom>
        </p:spPr>
        <p:txBody>
          <a:bodyPr wrap="square" lIns="122210" tIns="61105" rIns="122210" bIns="61105">
            <a:spAutoFit/>
          </a:bodyPr>
          <a:lstStyle/>
          <a:p>
            <a:pPr indent="457200" algn="just">
              <a:lnSpc>
                <a:spcPct val="120000"/>
              </a:lnSpc>
              <a:spcBef>
                <a:spcPts val="600"/>
              </a:spcBef>
            </a:pPr>
            <a:r>
              <a:rPr lang="en-US" sz="3200" b="1">
                <a:solidFill>
                  <a:srgbClr val="0000FF"/>
                </a:solidFill>
                <a:latin typeface="VNI-Avo" pitchFamily="2" charset="0"/>
                <a:cs typeface="Arial" pitchFamily="34" charset="0"/>
              </a:rPr>
              <a:t> </a:t>
            </a:r>
            <a:r>
              <a:rPr lang="en-US" sz="3200" b="1">
                <a:solidFill>
                  <a:srgbClr val="0000CC"/>
                </a:solidFill>
                <a:latin typeface="VNI-Avo" pitchFamily="2" charset="0"/>
              </a:rPr>
              <a:t>Nhöng</a:t>
            </a:r>
            <a:r>
              <a:rPr lang="en-US" sz="3200" b="1">
                <a:solidFill>
                  <a:srgbClr val="FF0000"/>
                </a:solidFill>
                <a:latin typeface="VNI-Avo" pitchFamily="2" charset="0"/>
              </a:rPr>
              <a:t>/</a:t>
            </a:r>
            <a:r>
              <a:rPr lang="en-US" sz="3200" b="1">
                <a:solidFill>
                  <a:srgbClr val="0000CC"/>
                </a:solidFill>
                <a:latin typeface="VNI-Avo" pitchFamily="2" charset="0"/>
              </a:rPr>
              <a:t> toâi vaãn laø ngöôøi baïn thaân thieát</a:t>
            </a:r>
            <a:r>
              <a:rPr lang="en-US" sz="3200" b="1">
                <a:solidFill>
                  <a:srgbClr val="FF0000"/>
                </a:solidFill>
                <a:latin typeface="VNI-Avo" pitchFamily="2" charset="0"/>
              </a:rPr>
              <a:t>/</a:t>
            </a:r>
            <a:r>
              <a:rPr lang="en-US" sz="3200" b="1">
                <a:solidFill>
                  <a:srgbClr val="0000CC"/>
                </a:solidFill>
                <a:latin typeface="VNI-Avo" pitchFamily="2" charset="0"/>
              </a:rPr>
              <a:t> cuûa caùc coâ caäu hoïc troø.</a:t>
            </a:r>
            <a:r>
              <a:rPr lang="en-US" sz="3200" b="1">
                <a:solidFill>
                  <a:srgbClr val="FF0000"/>
                </a:solidFill>
                <a:latin typeface="VNI-Avo" pitchFamily="2" charset="0"/>
              </a:rPr>
              <a:t>//</a:t>
            </a:r>
          </a:p>
        </p:txBody>
      </p:sp>
      <p:sp>
        <p:nvSpPr>
          <p:cNvPr id="27" name="Rectangle 26"/>
          <p:cNvSpPr/>
          <p:nvPr/>
        </p:nvSpPr>
        <p:spPr>
          <a:xfrm>
            <a:off x="896506" y="5445888"/>
            <a:ext cx="3508013" cy="615846"/>
          </a:xfrm>
          <a:prstGeom prst="rect">
            <a:avLst/>
          </a:prstGeom>
        </p:spPr>
        <p:txBody>
          <a:bodyPr wrap="square" lIns="122210" tIns="61105" rIns="122210" bIns="61105">
            <a:spAutoFit/>
          </a:bodyPr>
          <a:lstStyle/>
          <a:p>
            <a:pPr algn="just"/>
            <a:r>
              <a:rPr lang="en-US" sz="3200" b="1">
                <a:solidFill>
                  <a:srgbClr val="FF0000"/>
                </a:solidFill>
                <a:latin typeface="VNI-Avo" pitchFamily="2" charset="0"/>
              </a:rPr>
              <a:t>Ñoïc caâu</a:t>
            </a:r>
          </a:p>
        </p:txBody>
      </p:sp>
      <p:sp>
        <p:nvSpPr>
          <p:cNvPr id="28" name="Rectangle 27"/>
          <p:cNvSpPr/>
          <p:nvPr/>
        </p:nvSpPr>
        <p:spPr>
          <a:xfrm>
            <a:off x="972706" y="3001241"/>
            <a:ext cx="3508013" cy="615846"/>
          </a:xfrm>
          <a:prstGeom prst="rect">
            <a:avLst/>
          </a:prstGeom>
        </p:spPr>
        <p:txBody>
          <a:bodyPr wrap="square" lIns="122210" tIns="61105" rIns="122210" bIns="61105">
            <a:spAutoFit/>
          </a:bodyPr>
          <a:lstStyle/>
          <a:p>
            <a:pPr algn="just"/>
            <a:r>
              <a:rPr lang="en-US" sz="3200" b="1">
                <a:solidFill>
                  <a:srgbClr val="FF0000"/>
                </a:solidFill>
                <a:latin typeface="VNI-Avo" pitchFamily="2" charset="0"/>
              </a:rPr>
              <a:t>Töø khoù</a:t>
            </a:r>
          </a:p>
        </p:txBody>
      </p:sp>
      <p:grpSp>
        <p:nvGrpSpPr>
          <p:cNvPr id="29" name="Group 28"/>
          <p:cNvGrpSpPr/>
          <p:nvPr/>
        </p:nvGrpSpPr>
        <p:grpSpPr>
          <a:xfrm>
            <a:off x="10215762" y="1905001"/>
            <a:ext cx="2584242" cy="562275"/>
            <a:chOff x="1454181" y="1442589"/>
            <a:chExt cx="1930935" cy="421706"/>
          </a:xfrm>
        </p:grpSpPr>
        <p:sp>
          <p:nvSpPr>
            <p:cNvPr id="30" name="Rectangle 29"/>
            <p:cNvSpPr/>
            <p:nvPr/>
          </p:nvSpPr>
          <p:spPr>
            <a:xfrm>
              <a:off x="1454181" y="1442589"/>
              <a:ext cx="1930935" cy="421706"/>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a:ln w="11430"/>
                  <a:solidFill>
                    <a:srgbClr val="0000FF"/>
                  </a:solidFill>
                  <a:latin typeface="VNI-Avo" pitchFamily="2" charset="0"/>
                  <a:cs typeface="Times New Roman" pitchFamily="18" charset="0"/>
                </a:rPr>
                <a:t>Tìm hieåu baøi</a:t>
              </a:r>
            </a:p>
          </p:txBody>
        </p:sp>
        <p:cxnSp>
          <p:nvCxnSpPr>
            <p:cNvPr id="31" name="Straight Connector 30"/>
            <p:cNvCxnSpPr/>
            <p:nvPr/>
          </p:nvCxnSpPr>
          <p:spPr>
            <a:xfrm>
              <a:off x="1518917" y="1848042"/>
              <a:ext cx="1844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Rectangle 31"/>
          <p:cNvSpPr/>
          <p:nvPr/>
        </p:nvSpPr>
        <p:spPr>
          <a:xfrm>
            <a:off x="6690519" y="3004515"/>
            <a:ext cx="9144001" cy="3200876"/>
          </a:xfrm>
          <a:prstGeom prst="rect">
            <a:avLst/>
          </a:prstGeom>
        </p:spPr>
        <p:txBody>
          <a:bodyPr wrap="square">
            <a:spAutoFit/>
          </a:bodyPr>
          <a:lstStyle/>
          <a:p>
            <a:pPr algn="just">
              <a:lnSpc>
                <a:spcPct val="120000"/>
              </a:lnSpc>
              <a:spcBef>
                <a:spcPts val="600"/>
              </a:spcBef>
            </a:pPr>
            <a:r>
              <a:rPr lang="en-US" sz="3200" b="1">
                <a:solidFill>
                  <a:srgbClr val="FF0000"/>
                </a:solidFill>
                <a:latin typeface="VNI-Avo" pitchFamily="2" charset="0"/>
              </a:rPr>
              <a:t>1. Traû lôøi caâu hoûi</a:t>
            </a:r>
          </a:p>
          <a:p>
            <a:pPr algn="just">
              <a:lnSpc>
                <a:spcPct val="120000"/>
              </a:lnSpc>
              <a:spcBef>
                <a:spcPts val="600"/>
              </a:spcBef>
            </a:pPr>
            <a:r>
              <a:rPr lang="en-US" sz="3200" b="1">
                <a:solidFill>
                  <a:srgbClr val="FF0000"/>
                </a:solidFill>
                <a:latin typeface="VNI-Avo" pitchFamily="2" charset="0"/>
              </a:rPr>
              <a:t>c. </a:t>
            </a:r>
            <a:r>
              <a:rPr lang="vi-VN" sz="3200" b="1">
                <a:solidFill>
                  <a:srgbClr val="FF0000"/>
                </a:solidFill>
              </a:rPr>
              <a:t>Ngày khai trường, tiếng trống báo hiệu điều gì?</a:t>
            </a:r>
            <a:endParaRPr lang="en-US" sz="3200" b="1">
              <a:solidFill>
                <a:srgbClr val="FF0000"/>
              </a:solidFill>
            </a:endParaRPr>
          </a:p>
          <a:p>
            <a:pPr algn="just">
              <a:lnSpc>
                <a:spcPct val="120000"/>
              </a:lnSpc>
              <a:spcBef>
                <a:spcPts val="600"/>
              </a:spcBef>
            </a:pPr>
            <a:r>
              <a:rPr lang="en-US" sz="3200" b="1">
                <a:solidFill>
                  <a:srgbClr val="0000CC"/>
                </a:solidFill>
                <a:latin typeface="VNI-Avo" pitchFamily="2" charset="0"/>
              </a:rPr>
              <a:t>  - </a:t>
            </a:r>
            <a:r>
              <a:rPr lang="vi-VN" sz="3200" b="1">
                <a:solidFill>
                  <a:srgbClr val="0000CC"/>
                </a:solidFill>
              </a:rPr>
              <a:t>Ngày khai trường, tiếng trống báo hiệu một năm học mới</a:t>
            </a:r>
            <a:r>
              <a:rPr lang="en-US" sz="3200" b="1">
                <a:solidFill>
                  <a:srgbClr val="0000CC"/>
                </a:solidFill>
              </a:rPr>
              <a:t>.</a:t>
            </a:r>
            <a:endParaRPr lang="en-US" sz="3200" b="1">
              <a:solidFill>
                <a:srgbClr val="0000CC"/>
              </a:solidFill>
              <a:latin typeface="VNI-Avo" pitchFamily="2" charset="0"/>
            </a:endParaRPr>
          </a:p>
        </p:txBody>
      </p:sp>
      <p:sp>
        <p:nvSpPr>
          <p:cNvPr id="33" name="Rectangle 32"/>
          <p:cNvSpPr/>
          <p:nvPr/>
        </p:nvSpPr>
        <p:spPr>
          <a:xfrm>
            <a:off x="4439617" y="1099346"/>
            <a:ext cx="6838732" cy="615553"/>
          </a:xfrm>
          <a:prstGeom prst="rect">
            <a:avLst/>
          </a:prstGeom>
          <a:noFill/>
        </p:spPr>
        <p:txBody>
          <a:bodyPr wrap="none" lIns="91440" tIns="45720" rIns="91440" bIns="45720">
            <a:spAutoFit/>
          </a:bodyPr>
          <a:lstStyle/>
          <a:p>
            <a:pPr algn="ctr"/>
            <a:r>
              <a:rPr lang="en-US" sz="3400" b="1">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Baøi 5. BAÙC TROÁNG TRÖÔØNG (T2)</a:t>
            </a:r>
            <a:endParaRPr lang="en-US" sz="3400" b="1" cap="none" spc="0">
              <a:ln w="1905"/>
              <a:solidFill>
                <a:srgbClr val="0000CC"/>
              </a:solidFill>
              <a:effectLst>
                <a:outerShdw blurRad="38100" dist="38100" dir="2700000" algn="tl">
                  <a:srgbClr val="000000">
                    <a:alpha val="43137"/>
                  </a:srgbClr>
                </a:outerShdw>
              </a:effectLst>
              <a:latin typeface="VNI-Avo" pitchFamily="2" charset="0"/>
              <a:cs typeface="Times New Roman" pitchFamily="18" charset="0"/>
            </a:endParaRPr>
          </a:p>
        </p:txBody>
      </p:sp>
    </p:spTree>
    <p:extLst>
      <p:ext uri="{BB962C8B-B14F-4D97-AF65-F5344CB8AC3E}">
        <p14:creationId xmlns:p14="http://schemas.microsoft.com/office/powerpoint/2010/main" val="376795872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animEffect transition="in" filter="fade">
                                      <p:cBhvr>
                                        <p:cTn id="7"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1506" t="40428" r="30089" b="34889"/>
          <a:stretch/>
        </p:blipFill>
        <p:spPr bwMode="auto">
          <a:xfrm>
            <a:off x="213519" y="2057400"/>
            <a:ext cx="15414659" cy="5605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1280319" y="1058303"/>
            <a:ext cx="9220200" cy="707886"/>
          </a:xfrm>
          <a:prstGeom prst="rect">
            <a:avLst/>
          </a:prstGeom>
        </p:spPr>
        <p:txBody>
          <a:bodyPr wrap="square">
            <a:spAutoFit/>
          </a:bodyPr>
          <a:lstStyle/>
          <a:p>
            <a:r>
              <a:rPr lang="vi-VN" sz="4000" b="1" dirty="0">
                <a:solidFill>
                  <a:srgbClr val="FF0000"/>
                </a:solidFill>
                <a:latin typeface="VNI-Avo" pitchFamily="2" charset="0"/>
              </a:rPr>
              <a:t>4</a:t>
            </a:r>
            <a:r>
              <a:rPr lang="en-US" sz="4000" b="1" dirty="0">
                <a:solidFill>
                  <a:srgbClr val="FF0000"/>
                </a:solidFill>
                <a:latin typeface="VNI-Avo" pitchFamily="2" charset="0"/>
              </a:rPr>
              <a:t>. </a:t>
            </a:r>
            <a:r>
              <a:rPr lang="en-US" sz="4000" b="1" dirty="0" err="1">
                <a:solidFill>
                  <a:srgbClr val="FF0000"/>
                </a:solidFill>
                <a:latin typeface="VNI-Avo" pitchFamily="2" charset="0"/>
              </a:rPr>
              <a:t>Vieát</a:t>
            </a:r>
            <a:r>
              <a:rPr lang="en-US" sz="4000" b="1" dirty="0">
                <a:solidFill>
                  <a:srgbClr val="FF0000"/>
                </a:solidFill>
                <a:latin typeface="VNI-Avo" pitchFamily="2" charset="0"/>
              </a:rPr>
              <a:t> </a:t>
            </a:r>
            <a:r>
              <a:rPr lang="en-US" sz="4000" b="1" dirty="0" err="1">
                <a:solidFill>
                  <a:srgbClr val="FF0000"/>
                </a:solidFill>
                <a:latin typeface="VNI-Avo" pitchFamily="2" charset="0"/>
              </a:rPr>
              <a:t>vaøo</a:t>
            </a:r>
            <a:r>
              <a:rPr lang="en-US" sz="4000" b="1" dirty="0">
                <a:solidFill>
                  <a:srgbClr val="FF0000"/>
                </a:solidFill>
                <a:latin typeface="VNI-Avo" pitchFamily="2" charset="0"/>
              </a:rPr>
              <a:t> </a:t>
            </a:r>
            <a:r>
              <a:rPr lang="en-US" sz="4000" b="1" dirty="0" err="1">
                <a:solidFill>
                  <a:srgbClr val="FF0000"/>
                </a:solidFill>
                <a:latin typeface="VNI-Avo" pitchFamily="2" charset="0"/>
              </a:rPr>
              <a:t>vôû</a:t>
            </a:r>
            <a:r>
              <a:rPr lang="en-US" sz="4000" b="1" dirty="0">
                <a:solidFill>
                  <a:srgbClr val="FF0000"/>
                </a:solidFill>
                <a:latin typeface="VNI-Avo" pitchFamily="2" charset="0"/>
              </a:rPr>
              <a:t> </a:t>
            </a:r>
            <a:r>
              <a:rPr lang="en-US" sz="4000" b="1" dirty="0" err="1">
                <a:solidFill>
                  <a:srgbClr val="FF0000"/>
                </a:solidFill>
                <a:latin typeface="VNI-Avo" pitchFamily="2" charset="0"/>
              </a:rPr>
              <a:t>caâu</a:t>
            </a:r>
            <a:r>
              <a:rPr lang="en-US" sz="4000" b="1" dirty="0">
                <a:solidFill>
                  <a:srgbClr val="FF0000"/>
                </a:solidFill>
                <a:latin typeface="VNI-Avo" pitchFamily="2" charset="0"/>
              </a:rPr>
              <a:t> </a:t>
            </a:r>
            <a:r>
              <a:rPr lang="en-US" sz="4000" b="1" dirty="0" err="1">
                <a:solidFill>
                  <a:srgbClr val="FF0000"/>
                </a:solidFill>
                <a:latin typeface="VNI-Avo" pitchFamily="2" charset="0"/>
              </a:rPr>
              <a:t>sau</a:t>
            </a:r>
            <a:r>
              <a:rPr lang="en-US" sz="4000" b="1" dirty="0">
                <a:solidFill>
                  <a:srgbClr val="FF0000"/>
                </a:solidFill>
                <a:latin typeface="VNI-Avo" pitchFamily="2" charset="0"/>
              </a:rPr>
              <a:t>:</a:t>
            </a:r>
          </a:p>
        </p:txBody>
      </p:sp>
      <p:sp>
        <p:nvSpPr>
          <p:cNvPr id="35" name="TextBox 34"/>
          <p:cNvSpPr txBox="1"/>
          <p:nvPr/>
        </p:nvSpPr>
        <p:spPr>
          <a:xfrm>
            <a:off x="442119" y="2514600"/>
            <a:ext cx="15316200" cy="2657943"/>
          </a:xfrm>
          <a:prstGeom prst="rect">
            <a:avLst/>
          </a:prstGeom>
          <a:noFill/>
        </p:spPr>
        <p:txBody>
          <a:bodyPr wrap="square" lIns="122210" tIns="61105" rIns="122210" bIns="61105" rtlCol="0">
            <a:spAutoFit/>
          </a:bodyPr>
          <a:lstStyle/>
          <a:p>
            <a:pPr algn="just">
              <a:lnSpc>
                <a:spcPct val="160000"/>
              </a:lnSpc>
              <a:spcBef>
                <a:spcPts val="600"/>
              </a:spcBef>
            </a:pPr>
            <a:r>
              <a:rPr lang="vi-VN" sz="5400" b="1">
                <a:solidFill>
                  <a:srgbClr val="0000CC"/>
                </a:solidFill>
                <a:latin typeface="HP001 4 hàng" pitchFamily="34" charset="0"/>
              </a:rPr>
              <a:t>        Hằng </a:t>
            </a:r>
            <a:r>
              <a:rPr lang="vi-VN" sz="5400" b="1" dirty="0">
                <a:solidFill>
                  <a:srgbClr val="0000CC"/>
                </a:solidFill>
                <a:latin typeface="HP001 4 hàng" pitchFamily="34" charset="0"/>
              </a:rPr>
              <a:t>ngày, trống trường giúp học sinh ra vào lớp đúng giờ.</a:t>
            </a:r>
            <a:endParaRPr lang="en-US" sz="5400" b="1" dirty="0">
              <a:solidFill>
                <a:srgbClr val="0000CC"/>
              </a:solidFill>
              <a:latin typeface="HP001 4 hàng" pitchFamily="34" charset="0"/>
            </a:endParaRPr>
          </a:p>
        </p:txBody>
      </p:sp>
    </p:spTree>
    <p:extLst>
      <p:ext uri="{BB962C8B-B14F-4D97-AF65-F5344CB8AC3E}">
        <p14:creationId xmlns:p14="http://schemas.microsoft.com/office/powerpoint/2010/main" val="2150760037"/>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9"/>
          </a:xfrm>
          <a:prstGeom prst="rect">
            <a:avLst/>
          </a:prstGeom>
        </p:spPr>
        <p:txBody>
          <a:bodyPr wrap="none" lIns="92427" tIns="46213" rIns="92427" bIns="46213"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pic>
        <p:nvPicPr>
          <p:cNvPr id="9220" name="Picture 4"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
            <a:ext cx="2275177" cy="1697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6125" y="6604000"/>
            <a:ext cx="3560514"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46919" y="2270968"/>
            <a:ext cx="5064333" cy="2456057"/>
          </a:xfrm>
          <a:prstGeom prst="rect">
            <a:avLst/>
          </a:prstGeom>
        </p:spPr>
        <p:txBody>
          <a:bodyPr wrap="square">
            <a:spAutoFit/>
          </a:bodyPr>
          <a:lstStyle/>
          <a:p>
            <a:pPr>
              <a:lnSpc>
                <a:spcPct val="120000"/>
              </a:lnSpc>
            </a:pPr>
            <a:r>
              <a:rPr lang="en-US" sz="3200" b="1">
                <a:solidFill>
                  <a:srgbClr val="0000CC"/>
                </a:solidFill>
                <a:latin typeface="VNI-Avo" pitchFamily="2" charset="0"/>
              </a:rPr>
              <a:t>Beân cöûa lôùp hoïc</a:t>
            </a:r>
          </a:p>
          <a:p>
            <a:pPr>
              <a:lnSpc>
                <a:spcPct val="120000"/>
              </a:lnSpc>
            </a:pPr>
            <a:r>
              <a:rPr lang="en-US" sz="3200" b="1">
                <a:solidFill>
                  <a:srgbClr val="0000CC"/>
                </a:solidFill>
                <a:latin typeface="VNI-Avo" pitchFamily="2" charset="0"/>
              </a:rPr>
              <a:t>Coù caây baøng giaø</a:t>
            </a:r>
          </a:p>
          <a:p>
            <a:pPr>
              <a:lnSpc>
                <a:spcPct val="120000"/>
              </a:lnSpc>
            </a:pPr>
            <a:r>
              <a:rPr lang="en-US" sz="3200" b="1">
                <a:solidFill>
                  <a:srgbClr val="0000CC"/>
                </a:solidFill>
                <a:latin typeface="VNI-Avo" pitchFamily="2" charset="0"/>
              </a:rPr>
              <a:t>Taùn laù xoeø ra</a:t>
            </a:r>
          </a:p>
          <a:p>
            <a:pPr>
              <a:lnSpc>
                <a:spcPct val="120000"/>
              </a:lnSpc>
            </a:pPr>
            <a:r>
              <a:rPr lang="en-US" sz="3200" b="1">
                <a:solidFill>
                  <a:srgbClr val="0000CC"/>
                </a:solidFill>
                <a:latin typeface="VNI-Avo" pitchFamily="2" charset="0"/>
              </a:rPr>
              <a:t>Nhö oâ xanh möôùt.</a:t>
            </a:r>
          </a:p>
        </p:txBody>
      </p:sp>
      <p:sp>
        <p:nvSpPr>
          <p:cNvPr id="15" name="Rectangle 14"/>
          <p:cNvSpPr/>
          <p:nvPr/>
        </p:nvSpPr>
        <p:spPr>
          <a:xfrm>
            <a:off x="751890" y="5318968"/>
            <a:ext cx="5064333" cy="2456057"/>
          </a:xfrm>
          <a:prstGeom prst="rect">
            <a:avLst/>
          </a:prstGeom>
        </p:spPr>
        <p:txBody>
          <a:bodyPr wrap="square">
            <a:spAutoFit/>
          </a:bodyPr>
          <a:lstStyle/>
          <a:p>
            <a:pPr>
              <a:lnSpc>
                <a:spcPct val="120000"/>
              </a:lnSpc>
            </a:pPr>
            <a:r>
              <a:rPr lang="en-US" sz="3200" b="1">
                <a:solidFill>
                  <a:srgbClr val="0000CC"/>
                </a:solidFill>
                <a:latin typeface="VNI-Avo" pitchFamily="2" charset="0"/>
              </a:rPr>
              <a:t>Baøng gheù cöûa lôùp</a:t>
            </a:r>
          </a:p>
          <a:p>
            <a:pPr>
              <a:lnSpc>
                <a:spcPct val="120000"/>
              </a:lnSpc>
            </a:pPr>
            <a:r>
              <a:rPr lang="en-US" sz="3200" b="1">
                <a:solidFill>
                  <a:srgbClr val="0000CC"/>
                </a:solidFill>
                <a:latin typeface="VNI-Avo" pitchFamily="2" charset="0"/>
              </a:rPr>
              <a:t>Nghe coâ giaûng baøi</a:t>
            </a:r>
          </a:p>
          <a:p>
            <a:pPr>
              <a:lnSpc>
                <a:spcPct val="120000"/>
              </a:lnSpc>
            </a:pPr>
            <a:r>
              <a:rPr lang="en-US" sz="3200" b="1">
                <a:solidFill>
                  <a:srgbClr val="0000CC"/>
                </a:solidFill>
                <a:latin typeface="VNI-Avo" pitchFamily="2" charset="0"/>
              </a:rPr>
              <a:t>Moãi buoåi sôùm mai</a:t>
            </a:r>
          </a:p>
          <a:p>
            <a:pPr>
              <a:lnSpc>
                <a:spcPct val="120000"/>
              </a:lnSpc>
            </a:pPr>
            <a:r>
              <a:rPr lang="en-US" sz="3200" b="1">
                <a:solidFill>
                  <a:srgbClr val="0000CC"/>
                </a:solidFill>
                <a:latin typeface="VNI-Avo" pitchFamily="2" charset="0"/>
              </a:rPr>
              <a:t>Queân ngaøy möa naéng.</a:t>
            </a:r>
          </a:p>
        </p:txBody>
      </p:sp>
      <p:sp>
        <p:nvSpPr>
          <p:cNvPr id="16" name="Rectangle 15"/>
          <p:cNvSpPr/>
          <p:nvPr/>
        </p:nvSpPr>
        <p:spPr>
          <a:xfrm>
            <a:off x="6345861" y="5335012"/>
            <a:ext cx="5064333" cy="2456057"/>
          </a:xfrm>
          <a:prstGeom prst="rect">
            <a:avLst/>
          </a:prstGeom>
        </p:spPr>
        <p:txBody>
          <a:bodyPr wrap="square">
            <a:spAutoFit/>
          </a:bodyPr>
          <a:lstStyle/>
          <a:p>
            <a:pPr>
              <a:lnSpc>
                <a:spcPct val="120000"/>
              </a:lnSpc>
            </a:pPr>
            <a:r>
              <a:rPr lang="en-US" sz="3200" b="1">
                <a:solidFill>
                  <a:srgbClr val="0000CC"/>
                </a:solidFill>
                <a:latin typeface="VNI-Avo" pitchFamily="2" charset="0"/>
              </a:rPr>
              <a:t>Thöù hai trôû laïi</a:t>
            </a:r>
          </a:p>
          <a:p>
            <a:pPr>
              <a:lnSpc>
                <a:spcPct val="120000"/>
              </a:lnSpc>
            </a:pPr>
            <a:r>
              <a:rPr lang="en-US" sz="3200" b="1">
                <a:solidFill>
                  <a:srgbClr val="0000CC"/>
                </a:solidFill>
                <a:latin typeface="VNI-Avo" pitchFamily="2" charset="0"/>
              </a:rPr>
              <a:t>Lôùp hoïc töng böøng</a:t>
            </a:r>
          </a:p>
          <a:p>
            <a:pPr>
              <a:lnSpc>
                <a:spcPct val="120000"/>
              </a:lnSpc>
            </a:pPr>
            <a:r>
              <a:rPr lang="en-US" sz="3200" b="1">
                <a:solidFill>
                  <a:srgbClr val="0000CC"/>
                </a:solidFill>
                <a:latin typeface="VNI-Avo" pitchFamily="2" charset="0"/>
              </a:rPr>
              <a:t>Taùn xanh vui möøng</a:t>
            </a:r>
          </a:p>
          <a:p>
            <a:pPr>
              <a:lnSpc>
                <a:spcPct val="120000"/>
              </a:lnSpc>
            </a:pPr>
            <a:r>
              <a:rPr lang="en-US" sz="3200" b="1">
                <a:solidFill>
                  <a:srgbClr val="0000CC"/>
                </a:solidFill>
                <a:latin typeface="VNI-Avo" pitchFamily="2" charset="0"/>
              </a:rPr>
              <a:t>Vaãy chaøo caùc baïn.</a:t>
            </a:r>
          </a:p>
        </p:txBody>
      </p:sp>
      <p:sp>
        <p:nvSpPr>
          <p:cNvPr id="17" name="Rectangle 16"/>
          <p:cNvSpPr/>
          <p:nvPr/>
        </p:nvSpPr>
        <p:spPr>
          <a:xfrm>
            <a:off x="6331445" y="2364313"/>
            <a:ext cx="5064333" cy="2456057"/>
          </a:xfrm>
          <a:prstGeom prst="rect">
            <a:avLst/>
          </a:prstGeom>
        </p:spPr>
        <p:txBody>
          <a:bodyPr wrap="square">
            <a:spAutoFit/>
          </a:bodyPr>
          <a:lstStyle/>
          <a:p>
            <a:pPr>
              <a:lnSpc>
                <a:spcPct val="120000"/>
              </a:lnSpc>
            </a:pPr>
            <a:r>
              <a:rPr lang="en-US" sz="3200" b="1">
                <a:solidFill>
                  <a:srgbClr val="0000CC"/>
                </a:solidFill>
                <a:latin typeface="VNI-Avo" pitchFamily="2" charset="0"/>
              </a:rPr>
              <a:t>Cuoái tuaàn, lôùp vaéng</a:t>
            </a:r>
          </a:p>
          <a:p>
            <a:pPr>
              <a:lnSpc>
                <a:spcPct val="120000"/>
              </a:lnSpc>
            </a:pPr>
            <a:r>
              <a:rPr lang="en-US" sz="3200" b="1">
                <a:solidFill>
                  <a:srgbClr val="0000CC"/>
                </a:solidFill>
                <a:latin typeface="VNI-Avo" pitchFamily="2" charset="0"/>
              </a:rPr>
              <a:t>Khoâng thaáy tieáng coâ</a:t>
            </a:r>
          </a:p>
          <a:p>
            <a:pPr>
              <a:lnSpc>
                <a:spcPct val="120000"/>
              </a:lnSpc>
            </a:pPr>
            <a:r>
              <a:rPr lang="en-US" sz="3200" b="1">
                <a:solidFill>
                  <a:srgbClr val="0000CC"/>
                </a:solidFill>
                <a:latin typeface="VNI-Avo" pitchFamily="2" charset="0"/>
              </a:rPr>
              <a:t>Khoâng baïn vui ñuøa</a:t>
            </a:r>
          </a:p>
          <a:p>
            <a:pPr>
              <a:lnSpc>
                <a:spcPct val="120000"/>
              </a:lnSpc>
            </a:pPr>
            <a:r>
              <a:rPr lang="en-US" sz="3200" b="1">
                <a:solidFill>
                  <a:srgbClr val="0000CC"/>
                </a:solidFill>
                <a:latin typeface="VNI-Avo" pitchFamily="2" charset="0"/>
              </a:rPr>
              <a:t>Taùn baøng ngô ngaùc.</a:t>
            </a:r>
          </a:p>
        </p:txBody>
      </p:sp>
      <p:sp>
        <p:nvSpPr>
          <p:cNvPr id="3" name="Text Box 14"/>
          <p:cNvSpPr txBox="1">
            <a:spLocks noChangeArrowheads="1"/>
          </p:cNvSpPr>
          <p:nvPr/>
        </p:nvSpPr>
        <p:spPr bwMode="auto">
          <a:xfrm>
            <a:off x="3718719" y="638092"/>
            <a:ext cx="813832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a:solidFill>
                  <a:srgbClr val="0000CC"/>
                </a:solidFill>
                <a:effectLst>
                  <a:outerShdw blurRad="38100" dist="38100" dir="2700000" algn="tl">
                    <a:srgbClr val="000000">
                      <a:alpha val="43137"/>
                    </a:srgbClr>
                  </a:outerShdw>
                </a:effectLst>
                <a:latin typeface="Times New Roman" pitchFamily="18" charset="0"/>
              </a:rPr>
              <a:t>TRÒ CHƠI: VIỆT NAM THÂN YÊU</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400" r="9720"/>
          <a:stretch/>
        </p:blipFill>
        <p:spPr>
          <a:xfrm>
            <a:off x="11110556" y="1743397"/>
            <a:ext cx="4800163" cy="7095805"/>
          </a:xfrm>
          <a:prstGeom prst="rect">
            <a:avLst/>
          </a:prstGeom>
        </p:spPr>
      </p:pic>
      <p:sp>
        <p:nvSpPr>
          <p:cNvPr id="5" name="Rounded Rectangle 4"/>
          <p:cNvSpPr/>
          <p:nvPr/>
        </p:nvSpPr>
        <p:spPr>
          <a:xfrm>
            <a:off x="6170029" y="5045244"/>
            <a:ext cx="4338969" cy="2745825"/>
          </a:xfrm>
          <a:prstGeom prst="round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rPr>
              <a:t>Đồng</a:t>
            </a:r>
            <a:r>
              <a:rPr lang="en-US" sz="3200" b="1" dirty="0">
                <a:solidFill>
                  <a:schemeClr val="bg1"/>
                </a:solidFill>
              </a:rPr>
              <a:t> </a:t>
            </a:r>
            <a:r>
              <a:rPr lang="en-US" sz="3200" b="1" dirty="0" err="1">
                <a:solidFill>
                  <a:schemeClr val="bg1"/>
                </a:solidFill>
              </a:rPr>
              <a:t>bằng</a:t>
            </a:r>
            <a:r>
              <a:rPr lang="en-US" sz="3200" b="1" dirty="0">
                <a:solidFill>
                  <a:schemeClr val="bg1"/>
                </a:solidFill>
              </a:rPr>
              <a:t> </a:t>
            </a:r>
            <a:r>
              <a:rPr lang="en-US" sz="3200" b="1" dirty="0" err="1">
                <a:solidFill>
                  <a:schemeClr val="bg1"/>
                </a:solidFill>
              </a:rPr>
              <a:t>Sông</a:t>
            </a:r>
            <a:r>
              <a:rPr lang="en-US" sz="3200" b="1" dirty="0">
                <a:solidFill>
                  <a:schemeClr val="bg1"/>
                </a:solidFill>
              </a:rPr>
              <a:t> </a:t>
            </a:r>
            <a:r>
              <a:rPr lang="en-US" sz="3200" b="1" dirty="0" err="1">
                <a:solidFill>
                  <a:schemeClr val="bg1"/>
                </a:solidFill>
              </a:rPr>
              <a:t>Cửu</a:t>
            </a:r>
            <a:r>
              <a:rPr lang="en-US" sz="3200" b="1" dirty="0">
                <a:solidFill>
                  <a:schemeClr val="bg1"/>
                </a:solidFill>
              </a:rPr>
              <a:t> Long</a:t>
            </a:r>
          </a:p>
        </p:txBody>
      </p:sp>
      <p:sp>
        <p:nvSpPr>
          <p:cNvPr id="6" name="Rounded Rectangle 5"/>
          <p:cNvSpPr/>
          <p:nvPr/>
        </p:nvSpPr>
        <p:spPr>
          <a:xfrm>
            <a:off x="725530" y="5255033"/>
            <a:ext cx="4821552" cy="2745825"/>
          </a:xfrm>
          <a:prstGeom prst="roundRect">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t>Đông</a:t>
            </a:r>
            <a:r>
              <a:rPr lang="en-US" sz="3600" b="1" dirty="0"/>
              <a:t> Nam </a:t>
            </a:r>
            <a:r>
              <a:rPr lang="en-US" sz="3600" b="1" dirty="0" err="1"/>
              <a:t>Bộ</a:t>
            </a:r>
            <a:endParaRPr lang="en-US" sz="3600" b="1" dirty="0"/>
          </a:p>
        </p:txBody>
      </p:sp>
      <p:sp>
        <p:nvSpPr>
          <p:cNvPr id="7" name="Rounded Rectangle 6"/>
          <p:cNvSpPr/>
          <p:nvPr/>
        </p:nvSpPr>
        <p:spPr>
          <a:xfrm>
            <a:off x="6194937" y="2250686"/>
            <a:ext cx="4398586" cy="2456057"/>
          </a:xfrm>
          <a:prstGeom prst="roundRect">
            <a:avLst/>
          </a:prstGeom>
          <a:solidFill>
            <a:srgbClr val="726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Nam Trung </a:t>
            </a:r>
            <a:r>
              <a:rPr lang="en-US" sz="4000" b="1" dirty="0" err="1"/>
              <a:t>Bộ</a:t>
            </a:r>
            <a:endParaRPr lang="en-US" sz="4000" b="1" dirty="0"/>
          </a:p>
        </p:txBody>
      </p:sp>
      <p:sp>
        <p:nvSpPr>
          <p:cNvPr id="8" name="Rounded Rectangle 7"/>
          <p:cNvSpPr/>
          <p:nvPr/>
        </p:nvSpPr>
        <p:spPr>
          <a:xfrm>
            <a:off x="594520" y="1963543"/>
            <a:ext cx="4191000" cy="274721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t>Tây</a:t>
            </a:r>
            <a:r>
              <a:rPr lang="en-US" sz="4000" b="1" dirty="0"/>
              <a:t> </a:t>
            </a:r>
            <a:r>
              <a:rPr lang="en-US" sz="4000" b="1" dirty="0" err="1"/>
              <a:t>Nguyên</a:t>
            </a:r>
            <a:endParaRPr lang="en-US" sz="4000" b="1" dirty="0"/>
          </a:p>
        </p:txBody>
      </p:sp>
    </p:spTree>
    <p:extLst>
      <p:ext uri="{BB962C8B-B14F-4D97-AF65-F5344CB8AC3E}">
        <p14:creationId xmlns:p14="http://schemas.microsoft.com/office/powerpoint/2010/main" val="2683734237"/>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500"/>
                            </p:stCondLst>
                            <p:childTnLst>
                              <p:par>
                                <p:cTn id="19" presetID="10" presetClass="exit" presetSubtype="0" fill="hold" grpId="0" nodeType="after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500"/>
                            </p:stCondLst>
                            <p:childTnLst>
                              <p:par>
                                <p:cTn id="29" presetID="10" presetClass="exit" presetSubtype="0" fill="hold" grpId="0" nodeType="after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500"/>
                            </p:stCondLst>
                            <p:childTnLst>
                              <p:par>
                                <p:cTn id="39" presetID="10" presetClass="exit" presetSubtype="0" fill="hold" grpId="0" nodeType="after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14" grpId="0"/>
      <p:bldP spid="15" grpId="0"/>
      <p:bldP spid="16" grpId="0"/>
      <p:bldP spid="17" grpId="0"/>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0185" r="51224" b="26852"/>
          <a:stretch/>
        </p:blipFill>
        <p:spPr bwMode="auto">
          <a:xfrm>
            <a:off x="442118" y="457200"/>
            <a:ext cx="15316201" cy="800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534445"/>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16314" y="-149932"/>
            <a:ext cx="3026609" cy="2269956"/>
          </a:xfrm>
          <a:prstGeom prst="rect">
            <a:avLst/>
          </a:prstGeom>
        </p:spPr>
      </p:pic>
      <p:sp>
        <p:nvSpPr>
          <p:cNvPr id="18" name="Rectangle 17"/>
          <p:cNvSpPr/>
          <p:nvPr/>
        </p:nvSpPr>
        <p:spPr>
          <a:xfrm>
            <a:off x="4788270" y="985046"/>
            <a:ext cx="6141425" cy="615553"/>
          </a:xfrm>
          <a:prstGeom prst="rect">
            <a:avLst/>
          </a:prstGeom>
          <a:noFill/>
        </p:spPr>
        <p:txBody>
          <a:bodyPr wrap="none" lIns="91440" tIns="45720" rIns="91440" bIns="45720">
            <a:spAutoFit/>
          </a:bodyPr>
          <a:lstStyle/>
          <a:p>
            <a:pPr algn="ctr"/>
            <a:r>
              <a:rPr lang="en-US" sz="3400" b="1" dirty="0" err="1">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Baøi</a:t>
            </a:r>
            <a:r>
              <a:rPr lang="en-US" sz="3400" b="1" dirty="0">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 5. BAÙC TROÁNG TRÖÔØNG </a:t>
            </a:r>
            <a:endParaRPr lang="en-US" sz="3400" b="1" cap="none" spc="0" dirty="0">
              <a:ln w="1905"/>
              <a:solidFill>
                <a:srgbClr val="0000CC"/>
              </a:solidFill>
              <a:effectLst>
                <a:outerShdw blurRad="38100" dist="38100" dir="2700000" algn="tl">
                  <a:srgbClr val="000000">
                    <a:alpha val="43137"/>
                  </a:srgbClr>
                </a:outerShdw>
              </a:effectLst>
              <a:latin typeface="VNI-Avo" pitchFamily="2" charset="0"/>
              <a:cs typeface="Times New Roman" pitchFamily="18" charset="0"/>
            </a:endParaRPr>
          </a:p>
        </p:txBody>
      </p:sp>
      <p:sp>
        <p:nvSpPr>
          <p:cNvPr id="3" name="Rectangle 2"/>
          <p:cNvSpPr/>
          <p:nvPr/>
        </p:nvSpPr>
        <p:spPr>
          <a:xfrm>
            <a:off x="670719" y="2057400"/>
            <a:ext cx="14935452" cy="5795433"/>
          </a:xfrm>
          <a:prstGeom prst="rect">
            <a:avLst/>
          </a:prstGeom>
        </p:spPr>
        <p:txBody>
          <a:bodyPr wrap="square">
            <a:spAutoFit/>
          </a:bodyPr>
          <a:lstStyle/>
          <a:p>
            <a:pPr indent="914400" algn="just">
              <a:lnSpc>
                <a:spcPct val="120000"/>
              </a:lnSpc>
            </a:pPr>
            <a:r>
              <a:rPr lang="en-US" sz="3200" b="1" dirty="0" err="1">
                <a:solidFill>
                  <a:srgbClr val="0000CC"/>
                </a:solidFill>
                <a:latin typeface="VNI-Avo" pitchFamily="2" charset="0"/>
              </a:rPr>
              <a:t>Toâi</a:t>
            </a:r>
            <a:r>
              <a:rPr lang="en-US" sz="3200" b="1" dirty="0">
                <a:solidFill>
                  <a:srgbClr val="0000CC"/>
                </a:solidFill>
                <a:latin typeface="VNI-Avo" pitchFamily="2" charset="0"/>
              </a:rPr>
              <a:t> </a:t>
            </a:r>
            <a:r>
              <a:rPr lang="en-US" sz="3200" b="1" dirty="0" err="1">
                <a:solidFill>
                  <a:srgbClr val="0000CC"/>
                </a:solidFill>
                <a:latin typeface="VNI-Avo" pitchFamily="2" charset="0"/>
              </a:rPr>
              <a:t>laø</a:t>
            </a:r>
            <a:r>
              <a:rPr lang="en-US" sz="3200" b="1" dirty="0">
                <a:solidFill>
                  <a:srgbClr val="0000CC"/>
                </a:solidFill>
                <a:latin typeface="VNI-Avo" pitchFamily="2" charset="0"/>
              </a:rPr>
              <a:t> </a:t>
            </a:r>
            <a:r>
              <a:rPr lang="en-US" sz="3200" b="1" dirty="0" err="1">
                <a:solidFill>
                  <a:srgbClr val="0000CC"/>
                </a:solidFill>
                <a:latin typeface="VNI-Avo" pitchFamily="2" charset="0"/>
              </a:rPr>
              <a:t>troáng</a:t>
            </a:r>
            <a:r>
              <a:rPr lang="en-US" sz="3200" b="1" dirty="0">
                <a:solidFill>
                  <a:srgbClr val="0000CC"/>
                </a:solidFill>
                <a:latin typeface="VNI-Avo" pitchFamily="2" charset="0"/>
              </a:rPr>
              <a:t> </a:t>
            </a:r>
            <a:r>
              <a:rPr lang="en-US" sz="3200" b="1" dirty="0" err="1">
                <a:solidFill>
                  <a:srgbClr val="0000CC"/>
                </a:solidFill>
                <a:latin typeface="VNI-Avo" pitchFamily="2" charset="0"/>
              </a:rPr>
              <a:t>tröôøng</a:t>
            </a:r>
            <a:r>
              <a:rPr lang="en-US" sz="3200" b="1" dirty="0">
                <a:solidFill>
                  <a:srgbClr val="0000CC"/>
                </a:solidFill>
                <a:latin typeface="VNI-Avo" pitchFamily="2" charset="0"/>
              </a:rPr>
              <a:t>. </a:t>
            </a:r>
            <a:r>
              <a:rPr lang="en-US" sz="3200" b="1" dirty="0" err="1">
                <a:solidFill>
                  <a:srgbClr val="0000CC"/>
                </a:solidFill>
                <a:latin typeface="VNI-Avo" pitchFamily="2" charset="0"/>
              </a:rPr>
              <a:t>Thaân</a:t>
            </a:r>
            <a:r>
              <a:rPr lang="en-US" sz="3200" b="1" dirty="0">
                <a:solidFill>
                  <a:srgbClr val="0000CC"/>
                </a:solidFill>
                <a:latin typeface="VNI-Avo" pitchFamily="2" charset="0"/>
              </a:rPr>
              <a:t> </a:t>
            </a:r>
            <a:r>
              <a:rPr lang="en-US" sz="3200" b="1" dirty="0" err="1">
                <a:solidFill>
                  <a:srgbClr val="0000CC"/>
                </a:solidFill>
                <a:latin typeface="VNI-Avo" pitchFamily="2" charset="0"/>
              </a:rPr>
              <a:t>hình</a:t>
            </a:r>
            <a:r>
              <a:rPr lang="en-US" sz="3200" b="1" dirty="0">
                <a:solidFill>
                  <a:srgbClr val="0000CC"/>
                </a:solidFill>
                <a:latin typeface="VNI-Avo" pitchFamily="2" charset="0"/>
              </a:rPr>
              <a:t> </a:t>
            </a:r>
            <a:r>
              <a:rPr lang="en-US" sz="3200" b="1" dirty="0" err="1">
                <a:solidFill>
                  <a:srgbClr val="0000CC"/>
                </a:solidFill>
                <a:latin typeface="VNI-Avo" pitchFamily="2" charset="0"/>
              </a:rPr>
              <a:t>toâi</a:t>
            </a:r>
            <a:r>
              <a:rPr lang="en-US" sz="3200" b="1" dirty="0">
                <a:solidFill>
                  <a:srgbClr val="0000CC"/>
                </a:solidFill>
                <a:latin typeface="VNI-Avo" pitchFamily="2" charset="0"/>
              </a:rPr>
              <a:t> </a:t>
            </a:r>
            <a:r>
              <a:rPr lang="en-US" sz="3200" b="1" dirty="0" err="1">
                <a:solidFill>
                  <a:srgbClr val="0000CC"/>
                </a:solidFill>
                <a:latin typeface="VNI-Avo" pitchFamily="2" charset="0"/>
              </a:rPr>
              <a:t>ñaãy</a:t>
            </a:r>
            <a:r>
              <a:rPr lang="en-US" sz="3200" b="1" dirty="0">
                <a:solidFill>
                  <a:srgbClr val="0000CC"/>
                </a:solidFill>
                <a:latin typeface="VNI-Avo" pitchFamily="2" charset="0"/>
              </a:rPr>
              <a:t> </a:t>
            </a:r>
            <a:r>
              <a:rPr lang="en-US" sz="3200" b="1" dirty="0" err="1">
                <a:solidFill>
                  <a:srgbClr val="0000CC"/>
                </a:solidFill>
                <a:latin typeface="VNI-Avo" pitchFamily="2" charset="0"/>
              </a:rPr>
              <a:t>ñaø</a:t>
            </a:r>
            <a:r>
              <a:rPr lang="en-US" sz="3200" b="1" dirty="0">
                <a:solidFill>
                  <a:srgbClr val="0000CC"/>
                </a:solidFill>
                <a:latin typeface="VNI-Avo" pitchFamily="2" charset="0"/>
              </a:rPr>
              <a:t>, </a:t>
            </a:r>
            <a:r>
              <a:rPr lang="en-US" sz="3200" b="1" dirty="0" err="1">
                <a:solidFill>
                  <a:srgbClr val="0000CC"/>
                </a:solidFill>
                <a:latin typeface="VNI-Avo" pitchFamily="2" charset="0"/>
              </a:rPr>
              <a:t>nöôùc</a:t>
            </a:r>
            <a:r>
              <a:rPr lang="en-US" sz="3200" b="1" dirty="0">
                <a:solidFill>
                  <a:srgbClr val="0000CC"/>
                </a:solidFill>
                <a:latin typeface="VNI-Avo" pitchFamily="2" charset="0"/>
              </a:rPr>
              <a:t> da </a:t>
            </a:r>
            <a:r>
              <a:rPr lang="en-US" sz="3200" b="1" dirty="0" err="1">
                <a:solidFill>
                  <a:srgbClr val="0000CC"/>
                </a:solidFill>
                <a:latin typeface="VNI-Avo" pitchFamily="2" charset="0"/>
              </a:rPr>
              <a:t>naâu</a:t>
            </a:r>
            <a:r>
              <a:rPr lang="en-US" sz="3200" b="1" dirty="0">
                <a:solidFill>
                  <a:srgbClr val="0000CC"/>
                </a:solidFill>
                <a:latin typeface="VNI-Avo" pitchFamily="2" charset="0"/>
              </a:rPr>
              <a:t> </a:t>
            </a:r>
            <a:r>
              <a:rPr lang="en-US" sz="3200" b="1" dirty="0" err="1">
                <a:solidFill>
                  <a:srgbClr val="0000CC"/>
                </a:solidFill>
                <a:latin typeface="VNI-Avo" pitchFamily="2" charset="0"/>
              </a:rPr>
              <a:t>boùng</a:t>
            </a:r>
            <a:r>
              <a:rPr lang="en-US" sz="3200" b="1" dirty="0">
                <a:solidFill>
                  <a:srgbClr val="0000CC"/>
                </a:solidFill>
                <a:latin typeface="VNI-Avo" pitchFamily="2" charset="0"/>
              </a:rPr>
              <a:t>. </a:t>
            </a:r>
            <a:r>
              <a:rPr lang="en-US" sz="3200" b="1" dirty="0" err="1">
                <a:solidFill>
                  <a:srgbClr val="0000CC"/>
                </a:solidFill>
                <a:latin typeface="VNI-Avo" pitchFamily="2" charset="0"/>
              </a:rPr>
              <a:t>Hoïc</a:t>
            </a:r>
            <a:r>
              <a:rPr lang="en-US" sz="3200" b="1" dirty="0">
                <a:solidFill>
                  <a:srgbClr val="0000CC"/>
                </a:solidFill>
                <a:latin typeface="VNI-Avo" pitchFamily="2" charset="0"/>
              </a:rPr>
              <a:t> </a:t>
            </a:r>
            <a:r>
              <a:rPr lang="en-US" sz="3200" b="1" dirty="0" err="1">
                <a:solidFill>
                  <a:srgbClr val="0000CC"/>
                </a:solidFill>
                <a:latin typeface="VNI-Avo" pitchFamily="2" charset="0"/>
              </a:rPr>
              <a:t>troø</a:t>
            </a:r>
            <a:r>
              <a:rPr lang="en-US" sz="3200" b="1" dirty="0">
                <a:solidFill>
                  <a:srgbClr val="0000CC"/>
                </a:solidFill>
                <a:latin typeface="VNI-Avo" pitchFamily="2" charset="0"/>
              </a:rPr>
              <a:t> </a:t>
            </a:r>
            <a:r>
              <a:rPr lang="en-US" sz="3200" b="1" dirty="0" err="1">
                <a:solidFill>
                  <a:srgbClr val="0000CC"/>
                </a:solidFill>
                <a:latin typeface="VNI-Avo" pitchFamily="2" charset="0"/>
              </a:rPr>
              <a:t>thöôøng</a:t>
            </a:r>
            <a:r>
              <a:rPr lang="en-US" sz="3200" b="1" dirty="0">
                <a:solidFill>
                  <a:srgbClr val="0000CC"/>
                </a:solidFill>
                <a:latin typeface="VNI-Avo" pitchFamily="2" charset="0"/>
              </a:rPr>
              <a:t> </a:t>
            </a:r>
            <a:r>
              <a:rPr lang="en-US" sz="3200" b="1" dirty="0" err="1">
                <a:solidFill>
                  <a:srgbClr val="0000CC"/>
                </a:solidFill>
                <a:latin typeface="VNI-Avo" pitchFamily="2" charset="0"/>
              </a:rPr>
              <a:t>goïi</a:t>
            </a:r>
            <a:r>
              <a:rPr lang="en-US" sz="3200" b="1" dirty="0">
                <a:solidFill>
                  <a:srgbClr val="0000CC"/>
                </a:solidFill>
                <a:latin typeface="VNI-Avo" pitchFamily="2" charset="0"/>
              </a:rPr>
              <a:t> </a:t>
            </a:r>
            <a:r>
              <a:rPr lang="en-US" sz="3200" b="1" dirty="0" err="1">
                <a:solidFill>
                  <a:srgbClr val="0000CC"/>
                </a:solidFill>
                <a:latin typeface="VNI-Avo" pitchFamily="2" charset="0"/>
              </a:rPr>
              <a:t>toâi</a:t>
            </a:r>
            <a:r>
              <a:rPr lang="en-US" sz="3200" b="1" dirty="0">
                <a:solidFill>
                  <a:srgbClr val="0000CC"/>
                </a:solidFill>
                <a:latin typeface="VNI-Avo" pitchFamily="2" charset="0"/>
              </a:rPr>
              <a:t> </a:t>
            </a:r>
            <a:r>
              <a:rPr lang="en-US" sz="3200" b="1" dirty="0" err="1">
                <a:solidFill>
                  <a:srgbClr val="0000CC"/>
                </a:solidFill>
                <a:latin typeface="VNI-Avo" pitchFamily="2" charset="0"/>
              </a:rPr>
              <a:t>laø</a:t>
            </a:r>
            <a:r>
              <a:rPr lang="en-US" sz="3200" b="1" dirty="0">
                <a:solidFill>
                  <a:srgbClr val="0000CC"/>
                </a:solidFill>
                <a:latin typeface="VNI-Avo" pitchFamily="2" charset="0"/>
              </a:rPr>
              <a:t> </a:t>
            </a:r>
            <a:r>
              <a:rPr lang="en-US" sz="3200" b="1" dirty="0" err="1">
                <a:solidFill>
                  <a:srgbClr val="0000CC"/>
                </a:solidFill>
                <a:latin typeface="VNI-Avo" pitchFamily="2" charset="0"/>
              </a:rPr>
              <a:t>baùc</a:t>
            </a:r>
            <a:r>
              <a:rPr lang="en-US" sz="3200" b="1" dirty="0">
                <a:solidFill>
                  <a:srgbClr val="0000CC"/>
                </a:solidFill>
                <a:latin typeface="VNI-Avo" pitchFamily="2" charset="0"/>
              </a:rPr>
              <a:t> </a:t>
            </a:r>
            <a:r>
              <a:rPr lang="en-US" sz="3200" b="1" dirty="0" err="1">
                <a:solidFill>
                  <a:srgbClr val="0000CC"/>
                </a:solidFill>
                <a:latin typeface="VNI-Avo" pitchFamily="2" charset="0"/>
              </a:rPr>
              <a:t>troáng</a:t>
            </a:r>
            <a:r>
              <a:rPr lang="en-US" sz="3200" b="1" dirty="0">
                <a:solidFill>
                  <a:srgbClr val="0000CC"/>
                </a:solidFill>
                <a:latin typeface="VNI-Avo" pitchFamily="2" charset="0"/>
              </a:rPr>
              <a:t>. </a:t>
            </a:r>
            <a:r>
              <a:rPr lang="en-US" sz="3200" b="1" dirty="0" err="1">
                <a:solidFill>
                  <a:srgbClr val="0000CC"/>
                </a:solidFill>
                <a:latin typeface="VNI-Avo" pitchFamily="2" charset="0"/>
              </a:rPr>
              <a:t>Coù</a:t>
            </a:r>
            <a:r>
              <a:rPr lang="en-US" sz="3200" b="1" dirty="0">
                <a:solidFill>
                  <a:srgbClr val="0000CC"/>
                </a:solidFill>
                <a:latin typeface="VNI-Avo" pitchFamily="2" charset="0"/>
              </a:rPr>
              <a:t> </a:t>
            </a:r>
            <a:r>
              <a:rPr lang="en-US" sz="3200" b="1" dirty="0" err="1">
                <a:solidFill>
                  <a:srgbClr val="0000CC"/>
                </a:solidFill>
                <a:latin typeface="VNI-Avo" pitchFamily="2" charset="0"/>
              </a:rPr>
              <a:t>leõ</a:t>
            </a:r>
            <a:r>
              <a:rPr lang="en-US" sz="3200" b="1" dirty="0">
                <a:solidFill>
                  <a:srgbClr val="0000CC"/>
                </a:solidFill>
                <a:latin typeface="VNI-Avo" pitchFamily="2" charset="0"/>
              </a:rPr>
              <a:t> </a:t>
            </a:r>
            <a:r>
              <a:rPr lang="en-US" sz="3200" b="1" dirty="0" err="1">
                <a:solidFill>
                  <a:srgbClr val="0000CC"/>
                </a:solidFill>
                <a:latin typeface="VNI-Avo" pitchFamily="2" charset="0"/>
              </a:rPr>
              <a:t>vì</a:t>
            </a:r>
            <a:r>
              <a:rPr lang="en-US" sz="3200" b="1" dirty="0">
                <a:solidFill>
                  <a:srgbClr val="0000CC"/>
                </a:solidFill>
                <a:latin typeface="VNI-Avo" pitchFamily="2" charset="0"/>
              </a:rPr>
              <a:t> </a:t>
            </a:r>
            <a:r>
              <a:rPr lang="en-US" sz="3200" b="1" dirty="0" err="1">
                <a:solidFill>
                  <a:srgbClr val="0000CC"/>
                </a:solidFill>
                <a:latin typeface="VNI-Avo" pitchFamily="2" charset="0"/>
              </a:rPr>
              <a:t>caùc</a:t>
            </a:r>
            <a:r>
              <a:rPr lang="en-US" sz="3200" b="1" dirty="0">
                <a:solidFill>
                  <a:srgbClr val="0000CC"/>
                </a:solidFill>
                <a:latin typeface="VNI-Avo" pitchFamily="2" charset="0"/>
              </a:rPr>
              <a:t> </a:t>
            </a:r>
            <a:r>
              <a:rPr lang="en-US" sz="3200" b="1" dirty="0" err="1">
                <a:solidFill>
                  <a:srgbClr val="0000CC"/>
                </a:solidFill>
                <a:latin typeface="VNI-Avo" pitchFamily="2" charset="0"/>
              </a:rPr>
              <a:t>baïn</a:t>
            </a:r>
            <a:r>
              <a:rPr lang="en-US" sz="3200" b="1" dirty="0">
                <a:solidFill>
                  <a:srgbClr val="0000CC"/>
                </a:solidFill>
                <a:latin typeface="VNI-Avo" pitchFamily="2" charset="0"/>
              </a:rPr>
              <a:t> </a:t>
            </a:r>
            <a:r>
              <a:rPr lang="en-US" sz="3200" b="1" dirty="0" err="1">
                <a:solidFill>
                  <a:srgbClr val="0000CC"/>
                </a:solidFill>
                <a:latin typeface="VNI-Avo" pitchFamily="2" charset="0"/>
              </a:rPr>
              <a:t>thaáy</a:t>
            </a:r>
            <a:r>
              <a:rPr lang="en-US" sz="3200" b="1" dirty="0">
                <a:solidFill>
                  <a:srgbClr val="0000CC"/>
                </a:solidFill>
                <a:latin typeface="VNI-Avo" pitchFamily="2" charset="0"/>
              </a:rPr>
              <a:t> </a:t>
            </a:r>
            <a:r>
              <a:rPr lang="en-US" sz="3200" b="1" dirty="0" err="1">
                <a:solidFill>
                  <a:srgbClr val="0000CC"/>
                </a:solidFill>
                <a:latin typeface="VNI-Avo" pitchFamily="2" charset="0"/>
              </a:rPr>
              <a:t>toâi</a:t>
            </a:r>
            <a:r>
              <a:rPr lang="en-US" sz="3200" b="1" dirty="0">
                <a:solidFill>
                  <a:srgbClr val="0000CC"/>
                </a:solidFill>
                <a:latin typeface="VNI-Avo" pitchFamily="2" charset="0"/>
              </a:rPr>
              <a:t> </a:t>
            </a:r>
            <a:r>
              <a:rPr lang="en-US" sz="3200" b="1" dirty="0" err="1">
                <a:solidFill>
                  <a:srgbClr val="0000CC"/>
                </a:solidFill>
                <a:latin typeface="VNI-Avo" pitchFamily="2" charset="0"/>
              </a:rPr>
              <a:t>ôû</a:t>
            </a:r>
            <a:r>
              <a:rPr lang="en-US" sz="3200" b="1" dirty="0">
                <a:solidFill>
                  <a:srgbClr val="0000CC"/>
                </a:solidFill>
                <a:latin typeface="VNI-Avo" pitchFamily="2" charset="0"/>
              </a:rPr>
              <a:t> </a:t>
            </a:r>
            <a:r>
              <a:rPr lang="en-US" sz="3200" b="1" dirty="0" err="1">
                <a:solidFill>
                  <a:srgbClr val="0000CC"/>
                </a:solidFill>
                <a:latin typeface="VNI-Avo" pitchFamily="2" charset="0"/>
              </a:rPr>
              <a:t>tröôøng</a:t>
            </a:r>
            <a:r>
              <a:rPr lang="en-US" sz="3200" b="1" dirty="0">
                <a:solidFill>
                  <a:srgbClr val="0000CC"/>
                </a:solidFill>
                <a:latin typeface="VNI-Avo" pitchFamily="2" charset="0"/>
              </a:rPr>
              <a:t> </a:t>
            </a:r>
            <a:r>
              <a:rPr lang="en-US" sz="3200" b="1" dirty="0" err="1">
                <a:solidFill>
                  <a:srgbClr val="0000CC"/>
                </a:solidFill>
                <a:latin typeface="VNI-Avo" pitchFamily="2" charset="0"/>
              </a:rPr>
              <a:t>laâu</a:t>
            </a:r>
            <a:r>
              <a:rPr lang="en-US" sz="3200" b="1" dirty="0">
                <a:solidFill>
                  <a:srgbClr val="0000CC"/>
                </a:solidFill>
                <a:latin typeface="VNI-Avo" pitchFamily="2" charset="0"/>
              </a:rPr>
              <a:t> </a:t>
            </a:r>
            <a:r>
              <a:rPr lang="en-US" sz="3200" b="1" dirty="0" err="1">
                <a:solidFill>
                  <a:srgbClr val="0000CC"/>
                </a:solidFill>
                <a:latin typeface="VNI-Avo" pitchFamily="2" charset="0"/>
              </a:rPr>
              <a:t>laém</a:t>
            </a:r>
            <a:r>
              <a:rPr lang="en-US" sz="3200" b="1" dirty="0">
                <a:solidFill>
                  <a:srgbClr val="0000CC"/>
                </a:solidFill>
                <a:latin typeface="VNI-Avo" pitchFamily="2" charset="0"/>
              </a:rPr>
              <a:t> </a:t>
            </a:r>
            <a:r>
              <a:rPr lang="en-US" sz="3200" b="1" dirty="0" err="1">
                <a:solidFill>
                  <a:srgbClr val="0000CC"/>
                </a:solidFill>
                <a:latin typeface="VNI-Avo" pitchFamily="2" charset="0"/>
              </a:rPr>
              <a:t>roài</a:t>
            </a:r>
            <a:r>
              <a:rPr lang="en-US" sz="3200" b="1" dirty="0">
                <a:solidFill>
                  <a:srgbClr val="0000CC"/>
                </a:solidFill>
                <a:latin typeface="VNI-Avo" pitchFamily="2" charset="0"/>
              </a:rPr>
              <a:t>. </a:t>
            </a:r>
            <a:r>
              <a:rPr lang="en-US" sz="3200" b="1" dirty="0" err="1">
                <a:solidFill>
                  <a:srgbClr val="0000CC"/>
                </a:solidFill>
                <a:latin typeface="VNI-Avo" pitchFamily="2" charset="0"/>
              </a:rPr>
              <a:t>Chính</a:t>
            </a:r>
            <a:r>
              <a:rPr lang="en-US" sz="3200" b="1" dirty="0">
                <a:solidFill>
                  <a:srgbClr val="0000CC"/>
                </a:solidFill>
                <a:latin typeface="VNI-Avo" pitchFamily="2" charset="0"/>
              </a:rPr>
              <a:t> </a:t>
            </a:r>
            <a:r>
              <a:rPr lang="en-US" sz="3200" b="1" dirty="0" err="1">
                <a:solidFill>
                  <a:srgbClr val="0000CC"/>
                </a:solidFill>
                <a:latin typeface="VNI-Avo" pitchFamily="2" charset="0"/>
              </a:rPr>
              <a:t>toâi</a:t>
            </a:r>
            <a:r>
              <a:rPr lang="en-US" sz="3200" b="1" dirty="0">
                <a:solidFill>
                  <a:srgbClr val="0000CC"/>
                </a:solidFill>
                <a:latin typeface="VNI-Avo" pitchFamily="2" charset="0"/>
              </a:rPr>
              <a:t> </a:t>
            </a:r>
            <a:r>
              <a:rPr lang="en-US" sz="3200" b="1" dirty="0" err="1">
                <a:solidFill>
                  <a:srgbClr val="0000CC"/>
                </a:solidFill>
                <a:latin typeface="VNI-Avo" pitchFamily="2" charset="0"/>
              </a:rPr>
              <a:t>cuõng</a:t>
            </a:r>
            <a:r>
              <a:rPr lang="en-US" sz="3200" b="1" dirty="0">
                <a:solidFill>
                  <a:srgbClr val="0000CC"/>
                </a:solidFill>
                <a:latin typeface="VNI-Avo" pitchFamily="2" charset="0"/>
              </a:rPr>
              <a:t> </a:t>
            </a:r>
            <a:r>
              <a:rPr lang="en-US" sz="3200" b="1" dirty="0" err="1">
                <a:solidFill>
                  <a:srgbClr val="0000CC"/>
                </a:solidFill>
                <a:latin typeface="VNI-Avo" pitchFamily="2" charset="0"/>
              </a:rPr>
              <a:t>khoâng</a:t>
            </a:r>
            <a:r>
              <a:rPr lang="en-US" sz="3200" b="1" dirty="0">
                <a:solidFill>
                  <a:srgbClr val="0000CC"/>
                </a:solidFill>
                <a:latin typeface="VNI-Avo" pitchFamily="2" charset="0"/>
              </a:rPr>
              <a:t> </a:t>
            </a:r>
            <a:r>
              <a:rPr lang="en-US" sz="3200" b="1" dirty="0" err="1">
                <a:solidFill>
                  <a:srgbClr val="0000CC"/>
                </a:solidFill>
                <a:latin typeface="VNI-Avo" pitchFamily="2" charset="0"/>
              </a:rPr>
              <a:t>bieát</a:t>
            </a:r>
            <a:r>
              <a:rPr lang="en-US" sz="3200" b="1" dirty="0">
                <a:solidFill>
                  <a:srgbClr val="0000CC"/>
                </a:solidFill>
                <a:latin typeface="VNI-Avo" pitchFamily="2" charset="0"/>
              </a:rPr>
              <a:t> </a:t>
            </a:r>
            <a:r>
              <a:rPr lang="en-US" sz="3200" b="1" dirty="0" err="1">
                <a:solidFill>
                  <a:srgbClr val="0000CC"/>
                </a:solidFill>
                <a:latin typeface="VNI-Avo" pitchFamily="2" charset="0"/>
              </a:rPr>
              <a:t>mình</a:t>
            </a:r>
            <a:r>
              <a:rPr lang="en-US" sz="3200" b="1" dirty="0">
                <a:solidFill>
                  <a:srgbClr val="0000CC"/>
                </a:solidFill>
                <a:latin typeface="VNI-Avo" pitchFamily="2" charset="0"/>
              </a:rPr>
              <a:t> </a:t>
            </a:r>
            <a:r>
              <a:rPr lang="en-US" sz="3200" b="1" dirty="0" err="1">
                <a:solidFill>
                  <a:srgbClr val="0000CC"/>
                </a:solidFill>
                <a:latin typeface="VNI-Avo" pitchFamily="2" charset="0"/>
              </a:rPr>
              <a:t>ñeán</a:t>
            </a:r>
            <a:r>
              <a:rPr lang="en-US" sz="3200" b="1" dirty="0">
                <a:solidFill>
                  <a:srgbClr val="0000CC"/>
                </a:solidFill>
                <a:latin typeface="VNI-Avo" pitchFamily="2" charset="0"/>
              </a:rPr>
              <a:t> </a:t>
            </a:r>
            <a:r>
              <a:rPr lang="en-US" sz="3200" b="1" dirty="0" err="1">
                <a:solidFill>
                  <a:srgbClr val="0000CC"/>
                </a:solidFill>
                <a:latin typeface="VNI-Avo" pitchFamily="2" charset="0"/>
              </a:rPr>
              <a:t>ñaây</a:t>
            </a:r>
            <a:r>
              <a:rPr lang="en-US" sz="3200" b="1" dirty="0">
                <a:solidFill>
                  <a:srgbClr val="0000CC"/>
                </a:solidFill>
                <a:latin typeface="VNI-Avo" pitchFamily="2" charset="0"/>
              </a:rPr>
              <a:t> </a:t>
            </a:r>
            <a:r>
              <a:rPr lang="en-US" sz="3200" b="1" dirty="0" err="1">
                <a:solidFill>
                  <a:srgbClr val="0000CC"/>
                </a:solidFill>
                <a:latin typeface="VNI-Avo" pitchFamily="2" charset="0"/>
              </a:rPr>
              <a:t>töø</a:t>
            </a:r>
            <a:r>
              <a:rPr lang="en-US" sz="3200" b="1" dirty="0">
                <a:solidFill>
                  <a:srgbClr val="0000CC"/>
                </a:solidFill>
                <a:latin typeface="VNI-Avo" pitchFamily="2" charset="0"/>
              </a:rPr>
              <a:t> bao </a:t>
            </a:r>
            <a:r>
              <a:rPr lang="en-US" sz="3200" b="1" dirty="0" err="1">
                <a:solidFill>
                  <a:srgbClr val="0000CC"/>
                </a:solidFill>
                <a:latin typeface="VNI-Avo" pitchFamily="2" charset="0"/>
              </a:rPr>
              <a:t>giôø</a:t>
            </a:r>
            <a:r>
              <a:rPr lang="en-US" sz="3200" b="1" dirty="0">
                <a:solidFill>
                  <a:srgbClr val="0000CC"/>
                </a:solidFill>
                <a:latin typeface="VNI-Avo" pitchFamily="2" charset="0"/>
              </a:rPr>
              <a:t>.</a:t>
            </a:r>
          </a:p>
          <a:p>
            <a:pPr indent="914400" algn="just">
              <a:lnSpc>
                <a:spcPct val="120000"/>
              </a:lnSpc>
            </a:pPr>
            <a:r>
              <a:rPr lang="en-US" sz="3200" b="1" dirty="0" err="1">
                <a:solidFill>
                  <a:srgbClr val="0000CC"/>
                </a:solidFill>
                <a:latin typeface="VNI-Avo" pitchFamily="2" charset="0"/>
              </a:rPr>
              <a:t>Haèng</a:t>
            </a:r>
            <a:r>
              <a:rPr lang="en-US" sz="3200" b="1" dirty="0">
                <a:solidFill>
                  <a:srgbClr val="0000CC"/>
                </a:solidFill>
                <a:latin typeface="VNI-Avo" pitchFamily="2" charset="0"/>
              </a:rPr>
              <a:t> </a:t>
            </a:r>
            <a:r>
              <a:rPr lang="en-US" sz="3200" b="1" dirty="0" err="1">
                <a:solidFill>
                  <a:srgbClr val="0000CC"/>
                </a:solidFill>
                <a:latin typeface="VNI-Avo" pitchFamily="2" charset="0"/>
              </a:rPr>
              <a:t>ngaøy</a:t>
            </a:r>
            <a:r>
              <a:rPr lang="en-US" sz="3200" b="1" dirty="0">
                <a:solidFill>
                  <a:srgbClr val="0000CC"/>
                </a:solidFill>
                <a:latin typeface="VNI-Avo" pitchFamily="2" charset="0"/>
              </a:rPr>
              <a:t>, </a:t>
            </a:r>
            <a:r>
              <a:rPr lang="en-US" sz="3200" b="1" dirty="0" err="1">
                <a:solidFill>
                  <a:srgbClr val="0000CC"/>
                </a:solidFill>
                <a:latin typeface="VNI-Avo" pitchFamily="2" charset="0"/>
              </a:rPr>
              <a:t>toâi</a:t>
            </a:r>
            <a:r>
              <a:rPr lang="en-US" sz="3200" b="1" dirty="0">
                <a:solidFill>
                  <a:srgbClr val="0000CC"/>
                </a:solidFill>
                <a:latin typeface="VNI-Avo" pitchFamily="2" charset="0"/>
              </a:rPr>
              <a:t> </a:t>
            </a:r>
            <a:r>
              <a:rPr lang="en-US" sz="3200" b="1" dirty="0" err="1">
                <a:solidFill>
                  <a:srgbClr val="0000CC"/>
                </a:solidFill>
                <a:latin typeface="VNI-Avo" pitchFamily="2" charset="0"/>
              </a:rPr>
              <a:t>giuùp</a:t>
            </a:r>
            <a:r>
              <a:rPr lang="en-US" sz="3200" b="1" dirty="0">
                <a:solidFill>
                  <a:srgbClr val="0000CC"/>
                </a:solidFill>
                <a:latin typeface="VNI-Avo" pitchFamily="2" charset="0"/>
              </a:rPr>
              <a:t> </a:t>
            </a:r>
            <a:r>
              <a:rPr lang="en-US" sz="3200" b="1" dirty="0" err="1">
                <a:solidFill>
                  <a:srgbClr val="0000CC"/>
                </a:solidFill>
                <a:latin typeface="VNI-Avo" pitchFamily="2" charset="0"/>
              </a:rPr>
              <a:t>hoïc</a:t>
            </a:r>
            <a:r>
              <a:rPr lang="en-US" sz="3200" b="1" dirty="0">
                <a:solidFill>
                  <a:srgbClr val="0000CC"/>
                </a:solidFill>
                <a:latin typeface="VNI-Avo" pitchFamily="2" charset="0"/>
              </a:rPr>
              <a:t> </a:t>
            </a:r>
            <a:r>
              <a:rPr lang="en-US" sz="3200" b="1" dirty="0" err="1">
                <a:solidFill>
                  <a:srgbClr val="0000CC"/>
                </a:solidFill>
                <a:latin typeface="VNI-Avo" pitchFamily="2" charset="0"/>
              </a:rPr>
              <a:t>troø</a:t>
            </a:r>
            <a:r>
              <a:rPr lang="en-US" sz="3200" b="1" dirty="0">
                <a:solidFill>
                  <a:srgbClr val="0000CC"/>
                </a:solidFill>
                <a:latin typeface="VNI-Avo" pitchFamily="2" charset="0"/>
              </a:rPr>
              <a:t> </a:t>
            </a:r>
            <a:r>
              <a:rPr lang="en-US" sz="3200" b="1" dirty="0" err="1">
                <a:solidFill>
                  <a:srgbClr val="0000CC"/>
                </a:solidFill>
                <a:latin typeface="VNI-Avo" pitchFamily="2" charset="0"/>
              </a:rPr>
              <a:t>ra</a:t>
            </a:r>
            <a:r>
              <a:rPr lang="en-US" sz="3200" b="1" dirty="0">
                <a:solidFill>
                  <a:srgbClr val="0000CC"/>
                </a:solidFill>
                <a:latin typeface="VNI-Avo" pitchFamily="2" charset="0"/>
              </a:rPr>
              <a:t> </a:t>
            </a:r>
            <a:r>
              <a:rPr lang="en-US" sz="3200" b="1" dirty="0" err="1">
                <a:solidFill>
                  <a:srgbClr val="0000CC"/>
                </a:solidFill>
                <a:latin typeface="VNI-Avo" pitchFamily="2" charset="0"/>
              </a:rPr>
              <a:t>vaøo</a:t>
            </a:r>
            <a:r>
              <a:rPr lang="en-US" sz="3200" b="1" dirty="0">
                <a:solidFill>
                  <a:srgbClr val="0000CC"/>
                </a:solidFill>
                <a:latin typeface="VNI-Avo" pitchFamily="2" charset="0"/>
              </a:rPr>
              <a:t> </a:t>
            </a:r>
            <a:r>
              <a:rPr lang="en-US" sz="3200" b="1" dirty="0" err="1">
                <a:solidFill>
                  <a:srgbClr val="0000CC"/>
                </a:solidFill>
                <a:latin typeface="VNI-Avo" pitchFamily="2" charset="0"/>
              </a:rPr>
              <a:t>lôùp</a:t>
            </a:r>
            <a:r>
              <a:rPr lang="en-US" sz="3200" b="1" dirty="0">
                <a:solidFill>
                  <a:srgbClr val="0000CC"/>
                </a:solidFill>
                <a:latin typeface="VNI-Avo" pitchFamily="2" charset="0"/>
              </a:rPr>
              <a:t> </a:t>
            </a:r>
            <a:r>
              <a:rPr lang="en-US" sz="3200" b="1" dirty="0" err="1">
                <a:solidFill>
                  <a:srgbClr val="0000CC"/>
                </a:solidFill>
                <a:latin typeface="VNI-Avo" pitchFamily="2" charset="0"/>
              </a:rPr>
              <a:t>ñuùng</a:t>
            </a:r>
            <a:r>
              <a:rPr lang="en-US" sz="3200" b="1" dirty="0">
                <a:solidFill>
                  <a:srgbClr val="0000CC"/>
                </a:solidFill>
                <a:latin typeface="VNI-Avo" pitchFamily="2" charset="0"/>
              </a:rPr>
              <a:t> </a:t>
            </a:r>
            <a:r>
              <a:rPr lang="en-US" sz="3200" b="1" dirty="0" err="1">
                <a:solidFill>
                  <a:srgbClr val="0000CC"/>
                </a:solidFill>
                <a:latin typeface="VNI-Avo" pitchFamily="2" charset="0"/>
              </a:rPr>
              <a:t>giôø</a:t>
            </a:r>
            <a:r>
              <a:rPr lang="en-US" sz="3200" b="1" dirty="0">
                <a:solidFill>
                  <a:srgbClr val="0000CC"/>
                </a:solidFill>
                <a:latin typeface="VNI-Avo" pitchFamily="2" charset="0"/>
              </a:rPr>
              <a:t>. </a:t>
            </a:r>
            <a:r>
              <a:rPr lang="en-US" sz="3200" b="1" dirty="0" err="1">
                <a:solidFill>
                  <a:srgbClr val="0000CC"/>
                </a:solidFill>
                <a:latin typeface="VNI-Avo" pitchFamily="2" charset="0"/>
              </a:rPr>
              <a:t>Ngaøy</a:t>
            </a:r>
            <a:r>
              <a:rPr lang="en-US" sz="3200" b="1" dirty="0">
                <a:solidFill>
                  <a:srgbClr val="0000CC"/>
                </a:solidFill>
                <a:latin typeface="VNI-Avo" pitchFamily="2" charset="0"/>
              </a:rPr>
              <a:t> </a:t>
            </a:r>
            <a:r>
              <a:rPr lang="en-US" sz="3200" b="1" dirty="0" err="1">
                <a:solidFill>
                  <a:srgbClr val="0000CC"/>
                </a:solidFill>
                <a:latin typeface="VNI-Avo" pitchFamily="2" charset="0"/>
              </a:rPr>
              <a:t>khai</a:t>
            </a:r>
            <a:r>
              <a:rPr lang="en-US" sz="3200" b="1" dirty="0">
                <a:solidFill>
                  <a:srgbClr val="0000CC"/>
                </a:solidFill>
                <a:latin typeface="VNI-Avo" pitchFamily="2" charset="0"/>
              </a:rPr>
              <a:t> </a:t>
            </a:r>
            <a:r>
              <a:rPr lang="en-US" sz="3200" b="1" dirty="0" err="1">
                <a:solidFill>
                  <a:srgbClr val="0000CC"/>
                </a:solidFill>
                <a:latin typeface="VNI-Avo" pitchFamily="2" charset="0"/>
              </a:rPr>
              <a:t>tröôøng</a:t>
            </a:r>
            <a:r>
              <a:rPr lang="en-US" sz="3200" b="1" dirty="0">
                <a:solidFill>
                  <a:srgbClr val="0000CC"/>
                </a:solidFill>
                <a:latin typeface="VNI-Avo" pitchFamily="2" charset="0"/>
              </a:rPr>
              <a:t>, </a:t>
            </a:r>
            <a:r>
              <a:rPr lang="en-US" sz="3200" b="1" dirty="0" err="1">
                <a:solidFill>
                  <a:srgbClr val="0000CC"/>
                </a:solidFill>
                <a:latin typeface="VNI-Avo" pitchFamily="2" charset="0"/>
              </a:rPr>
              <a:t>tieáng</a:t>
            </a:r>
            <a:r>
              <a:rPr lang="en-US" sz="3200" b="1" dirty="0">
                <a:solidFill>
                  <a:srgbClr val="0000CC"/>
                </a:solidFill>
                <a:latin typeface="VNI-Avo" pitchFamily="2" charset="0"/>
              </a:rPr>
              <a:t> </a:t>
            </a:r>
            <a:r>
              <a:rPr lang="en-US" sz="3200" b="1" dirty="0" err="1">
                <a:solidFill>
                  <a:srgbClr val="0000CC"/>
                </a:solidFill>
                <a:latin typeface="VNI-Avo" pitchFamily="2" charset="0"/>
              </a:rPr>
              <a:t>cuûa</a:t>
            </a:r>
            <a:r>
              <a:rPr lang="en-US" sz="3200" b="1" dirty="0">
                <a:solidFill>
                  <a:srgbClr val="0000CC"/>
                </a:solidFill>
                <a:latin typeface="VNI-Avo" pitchFamily="2" charset="0"/>
              </a:rPr>
              <a:t> </a:t>
            </a:r>
            <a:r>
              <a:rPr lang="en-US" sz="3200" b="1" dirty="0" err="1">
                <a:solidFill>
                  <a:srgbClr val="0000CC"/>
                </a:solidFill>
                <a:latin typeface="VNI-Avo" pitchFamily="2" charset="0"/>
              </a:rPr>
              <a:t>toâi</a:t>
            </a:r>
            <a:r>
              <a:rPr lang="en-US" sz="3200" b="1" dirty="0">
                <a:solidFill>
                  <a:srgbClr val="0000CC"/>
                </a:solidFill>
                <a:latin typeface="VNI-Avo" pitchFamily="2" charset="0"/>
              </a:rPr>
              <a:t> </a:t>
            </a:r>
            <a:r>
              <a:rPr lang="en-US" sz="3200" b="1" dirty="0" err="1">
                <a:solidFill>
                  <a:srgbClr val="0000CC"/>
                </a:solidFill>
                <a:latin typeface="VNI-Avo" pitchFamily="2" charset="0"/>
              </a:rPr>
              <a:t>doõng</a:t>
            </a:r>
            <a:r>
              <a:rPr lang="en-US" sz="3200" b="1" dirty="0">
                <a:solidFill>
                  <a:srgbClr val="0000CC"/>
                </a:solidFill>
                <a:latin typeface="VNI-Avo" pitchFamily="2" charset="0"/>
              </a:rPr>
              <a:t> </a:t>
            </a:r>
            <a:r>
              <a:rPr lang="en-US" sz="3200" b="1" dirty="0" err="1">
                <a:solidFill>
                  <a:srgbClr val="0000CC"/>
                </a:solidFill>
                <a:latin typeface="VNI-Avo" pitchFamily="2" charset="0"/>
              </a:rPr>
              <a:t>daïc</a:t>
            </a:r>
            <a:r>
              <a:rPr lang="en-US" sz="3200" b="1" dirty="0">
                <a:solidFill>
                  <a:srgbClr val="0000CC"/>
                </a:solidFill>
                <a:latin typeface="VNI-Avo" pitchFamily="2" charset="0"/>
              </a:rPr>
              <a:t> “</a:t>
            </a:r>
            <a:r>
              <a:rPr lang="en-US" sz="3200" b="1" dirty="0" err="1">
                <a:solidFill>
                  <a:srgbClr val="0000CC"/>
                </a:solidFill>
                <a:latin typeface="VNI-Avo" pitchFamily="2" charset="0"/>
              </a:rPr>
              <a:t>tuøng</a:t>
            </a:r>
            <a:r>
              <a:rPr lang="en-US" sz="3200" b="1" dirty="0">
                <a:solidFill>
                  <a:srgbClr val="0000CC"/>
                </a:solidFill>
                <a:latin typeface="VNI-Avo" pitchFamily="2" charset="0"/>
              </a:rPr>
              <a:t>… </a:t>
            </a:r>
            <a:r>
              <a:rPr lang="en-US" sz="3200" b="1" dirty="0" err="1">
                <a:solidFill>
                  <a:srgbClr val="0000CC"/>
                </a:solidFill>
                <a:latin typeface="VNI-Avo" pitchFamily="2" charset="0"/>
              </a:rPr>
              <a:t>tuøng</a:t>
            </a:r>
            <a:r>
              <a:rPr lang="en-US" sz="3200" b="1" dirty="0">
                <a:solidFill>
                  <a:srgbClr val="0000CC"/>
                </a:solidFill>
                <a:latin typeface="VNI-Avo" pitchFamily="2" charset="0"/>
              </a:rPr>
              <a:t>… </a:t>
            </a:r>
            <a:r>
              <a:rPr lang="en-US" sz="3200" b="1" dirty="0" err="1">
                <a:solidFill>
                  <a:srgbClr val="0000CC"/>
                </a:solidFill>
                <a:latin typeface="VNI-Avo" pitchFamily="2" charset="0"/>
              </a:rPr>
              <a:t>tuøng</a:t>
            </a:r>
            <a:r>
              <a:rPr lang="en-US" sz="3200" b="1" dirty="0">
                <a:solidFill>
                  <a:srgbClr val="0000CC"/>
                </a:solidFill>
                <a:latin typeface="+mj-lt"/>
              </a:rPr>
              <a:t>…</a:t>
            </a:r>
            <a:r>
              <a:rPr lang="en-US" sz="3200" b="1" dirty="0">
                <a:solidFill>
                  <a:srgbClr val="0000CC"/>
                </a:solidFill>
                <a:latin typeface="VNI-Avo" pitchFamily="2" charset="0"/>
              </a:rPr>
              <a:t>…”, </a:t>
            </a:r>
            <a:r>
              <a:rPr lang="en-US" sz="3200" b="1" dirty="0" err="1">
                <a:solidFill>
                  <a:srgbClr val="0000CC"/>
                </a:solidFill>
                <a:latin typeface="VNI-Avo" pitchFamily="2" charset="0"/>
              </a:rPr>
              <a:t>baùo</a:t>
            </a:r>
            <a:r>
              <a:rPr lang="en-US" sz="3200" b="1" dirty="0">
                <a:solidFill>
                  <a:srgbClr val="0000CC"/>
                </a:solidFill>
                <a:latin typeface="VNI-Avo" pitchFamily="2" charset="0"/>
              </a:rPr>
              <a:t> </a:t>
            </a:r>
            <a:r>
              <a:rPr lang="en-US" sz="3200" b="1" dirty="0" err="1">
                <a:solidFill>
                  <a:srgbClr val="0000CC"/>
                </a:solidFill>
                <a:latin typeface="VNI-Avo" pitchFamily="2" charset="0"/>
              </a:rPr>
              <a:t>hieäu</a:t>
            </a:r>
            <a:r>
              <a:rPr lang="en-US" sz="3200" b="1" dirty="0">
                <a:solidFill>
                  <a:srgbClr val="0000CC"/>
                </a:solidFill>
                <a:latin typeface="VNI-Avo" pitchFamily="2" charset="0"/>
              </a:rPr>
              <a:t> </a:t>
            </a:r>
            <a:r>
              <a:rPr lang="en-US" sz="3200" b="1" dirty="0" err="1">
                <a:solidFill>
                  <a:srgbClr val="0000CC"/>
                </a:solidFill>
                <a:latin typeface="VNI-Avo" pitchFamily="2" charset="0"/>
              </a:rPr>
              <a:t>moät</a:t>
            </a:r>
            <a:r>
              <a:rPr lang="en-US" sz="3200" b="1" dirty="0">
                <a:solidFill>
                  <a:srgbClr val="0000CC"/>
                </a:solidFill>
                <a:latin typeface="VNI-Avo" pitchFamily="2" charset="0"/>
              </a:rPr>
              <a:t> </a:t>
            </a:r>
            <a:r>
              <a:rPr lang="en-US" sz="3200" b="1" dirty="0" err="1">
                <a:solidFill>
                  <a:srgbClr val="0000CC"/>
                </a:solidFill>
                <a:latin typeface="VNI-Avo" pitchFamily="2" charset="0"/>
              </a:rPr>
              <a:t>naêm</a:t>
            </a:r>
            <a:r>
              <a:rPr lang="en-US" sz="3200" b="1" dirty="0">
                <a:solidFill>
                  <a:srgbClr val="0000CC"/>
                </a:solidFill>
                <a:latin typeface="VNI-Avo" pitchFamily="2" charset="0"/>
              </a:rPr>
              <a:t> </a:t>
            </a:r>
            <a:r>
              <a:rPr lang="en-US" sz="3200" b="1" dirty="0" err="1">
                <a:solidFill>
                  <a:srgbClr val="0000CC"/>
                </a:solidFill>
                <a:latin typeface="VNI-Avo" pitchFamily="2" charset="0"/>
              </a:rPr>
              <a:t>hoïc</a:t>
            </a:r>
            <a:r>
              <a:rPr lang="en-US" sz="3200" b="1" dirty="0">
                <a:solidFill>
                  <a:srgbClr val="0000CC"/>
                </a:solidFill>
                <a:latin typeface="VNI-Avo" pitchFamily="2" charset="0"/>
              </a:rPr>
              <a:t> </a:t>
            </a:r>
            <a:r>
              <a:rPr lang="en-US" sz="3200" b="1" dirty="0" err="1">
                <a:solidFill>
                  <a:srgbClr val="0000CC"/>
                </a:solidFill>
                <a:latin typeface="VNI-Avo" pitchFamily="2" charset="0"/>
              </a:rPr>
              <a:t>môùi</a:t>
            </a:r>
            <a:r>
              <a:rPr lang="en-US" sz="3200" b="1" dirty="0">
                <a:solidFill>
                  <a:srgbClr val="0000CC"/>
                </a:solidFill>
                <a:latin typeface="VNI-Avo" pitchFamily="2" charset="0"/>
              </a:rPr>
              <a:t>.</a:t>
            </a:r>
          </a:p>
          <a:p>
            <a:pPr indent="914400" algn="just">
              <a:lnSpc>
                <a:spcPct val="120000"/>
              </a:lnSpc>
            </a:pPr>
            <a:r>
              <a:rPr lang="en-US" sz="3200" b="1" dirty="0" err="1">
                <a:solidFill>
                  <a:srgbClr val="0000CC"/>
                </a:solidFill>
                <a:latin typeface="VNI-Avo" pitchFamily="2" charset="0"/>
              </a:rPr>
              <a:t>Baây</a:t>
            </a:r>
            <a:r>
              <a:rPr lang="en-US" sz="3200" b="1" dirty="0">
                <a:solidFill>
                  <a:srgbClr val="0000CC"/>
                </a:solidFill>
                <a:latin typeface="VNI-Avo" pitchFamily="2" charset="0"/>
              </a:rPr>
              <a:t> </a:t>
            </a:r>
            <a:r>
              <a:rPr lang="en-US" sz="3200" b="1" dirty="0" err="1">
                <a:solidFill>
                  <a:srgbClr val="0000CC"/>
                </a:solidFill>
                <a:latin typeface="VNI-Avo" pitchFamily="2" charset="0"/>
              </a:rPr>
              <a:t>giôø</a:t>
            </a:r>
            <a:r>
              <a:rPr lang="en-US" sz="3200" b="1" dirty="0">
                <a:solidFill>
                  <a:srgbClr val="0000CC"/>
                </a:solidFill>
                <a:latin typeface="VNI-Avo" pitchFamily="2" charset="0"/>
              </a:rPr>
              <a:t> </a:t>
            </a:r>
            <a:r>
              <a:rPr lang="en-US" sz="3200" b="1" dirty="0" err="1">
                <a:solidFill>
                  <a:srgbClr val="0000CC"/>
                </a:solidFill>
                <a:latin typeface="VNI-Avo" pitchFamily="2" charset="0"/>
              </a:rPr>
              <a:t>coù</a:t>
            </a:r>
            <a:r>
              <a:rPr lang="en-US" sz="3200" b="1" dirty="0">
                <a:solidFill>
                  <a:srgbClr val="0000CC"/>
                </a:solidFill>
                <a:latin typeface="VNI-Avo" pitchFamily="2" charset="0"/>
              </a:rPr>
              <a:t> </a:t>
            </a:r>
            <a:r>
              <a:rPr lang="en-US" sz="3200" b="1" dirty="0" err="1">
                <a:solidFill>
                  <a:srgbClr val="0000CC"/>
                </a:solidFill>
                <a:latin typeface="VNI-Avo" pitchFamily="2" charset="0"/>
              </a:rPr>
              <a:t>theâm</a:t>
            </a:r>
            <a:r>
              <a:rPr lang="en-US" sz="3200" b="1" dirty="0">
                <a:solidFill>
                  <a:srgbClr val="0000CC"/>
                </a:solidFill>
                <a:latin typeface="VNI-Avo" pitchFamily="2" charset="0"/>
              </a:rPr>
              <a:t> </a:t>
            </a:r>
            <a:r>
              <a:rPr lang="en-US" sz="3200" b="1" dirty="0" err="1">
                <a:solidFill>
                  <a:srgbClr val="0000CC"/>
                </a:solidFill>
                <a:latin typeface="VNI-Avo" pitchFamily="2" charset="0"/>
              </a:rPr>
              <a:t>anh</a:t>
            </a:r>
            <a:r>
              <a:rPr lang="en-US" sz="3200" b="1" dirty="0">
                <a:solidFill>
                  <a:srgbClr val="0000CC"/>
                </a:solidFill>
                <a:latin typeface="VNI-Avo" pitchFamily="2" charset="0"/>
              </a:rPr>
              <a:t> </a:t>
            </a:r>
            <a:r>
              <a:rPr lang="en-US" sz="3200" b="1" dirty="0" err="1">
                <a:solidFill>
                  <a:srgbClr val="0000CC"/>
                </a:solidFill>
                <a:latin typeface="VNI-Avo" pitchFamily="2" charset="0"/>
              </a:rPr>
              <a:t>chuoâng</a:t>
            </a:r>
            <a:r>
              <a:rPr lang="en-US" sz="3200" b="1" dirty="0">
                <a:solidFill>
                  <a:srgbClr val="0000CC"/>
                </a:solidFill>
                <a:latin typeface="VNI-Avo" pitchFamily="2" charset="0"/>
              </a:rPr>
              <a:t> </a:t>
            </a:r>
            <a:r>
              <a:rPr lang="en-US" sz="3200" b="1" dirty="0" err="1">
                <a:solidFill>
                  <a:srgbClr val="0000CC"/>
                </a:solidFill>
                <a:latin typeface="VNI-Avo" pitchFamily="2" charset="0"/>
              </a:rPr>
              <a:t>ñieän</a:t>
            </a:r>
            <a:r>
              <a:rPr lang="en-US" sz="3200" b="1" dirty="0">
                <a:solidFill>
                  <a:srgbClr val="0000CC"/>
                </a:solidFill>
                <a:latin typeface="VNI-Avo" pitchFamily="2" charset="0"/>
              </a:rPr>
              <a:t>, </a:t>
            </a:r>
            <a:r>
              <a:rPr lang="en-US" sz="3200" b="1" dirty="0" err="1">
                <a:solidFill>
                  <a:srgbClr val="0000CC"/>
                </a:solidFill>
                <a:latin typeface="VNI-Avo" pitchFamily="2" charset="0"/>
              </a:rPr>
              <a:t>thænh</a:t>
            </a:r>
            <a:r>
              <a:rPr lang="en-US" sz="3200" b="1" dirty="0">
                <a:solidFill>
                  <a:srgbClr val="0000CC"/>
                </a:solidFill>
                <a:latin typeface="VNI-Avo" pitchFamily="2" charset="0"/>
              </a:rPr>
              <a:t> </a:t>
            </a:r>
            <a:r>
              <a:rPr lang="en-US" sz="3200" b="1" dirty="0" err="1">
                <a:solidFill>
                  <a:srgbClr val="0000CC"/>
                </a:solidFill>
                <a:latin typeface="VNI-Avo" pitchFamily="2" charset="0"/>
              </a:rPr>
              <a:t>thoaûng</a:t>
            </a:r>
            <a:r>
              <a:rPr lang="en-US" sz="3200" b="1" dirty="0">
                <a:solidFill>
                  <a:srgbClr val="0000CC"/>
                </a:solidFill>
                <a:latin typeface="VNI-Avo" pitchFamily="2" charset="0"/>
              </a:rPr>
              <a:t> </a:t>
            </a:r>
            <a:r>
              <a:rPr lang="en-US" sz="3200" b="1" dirty="0" err="1">
                <a:solidFill>
                  <a:srgbClr val="0000CC"/>
                </a:solidFill>
                <a:latin typeface="VNI-Avo" pitchFamily="2" charset="0"/>
              </a:rPr>
              <a:t>cuõng</a:t>
            </a:r>
            <a:r>
              <a:rPr lang="en-US" sz="3200" b="1" dirty="0">
                <a:solidFill>
                  <a:srgbClr val="0000CC"/>
                </a:solidFill>
                <a:latin typeface="VNI-Avo" pitchFamily="2" charset="0"/>
              </a:rPr>
              <a:t> “</a:t>
            </a:r>
            <a:r>
              <a:rPr lang="en-US" sz="3200" b="1" dirty="0" err="1">
                <a:solidFill>
                  <a:srgbClr val="0000CC"/>
                </a:solidFill>
                <a:latin typeface="VNI-Avo" pitchFamily="2" charset="0"/>
              </a:rPr>
              <a:t>reng</a:t>
            </a:r>
            <a:r>
              <a:rPr lang="en-US" sz="3200" b="1" dirty="0">
                <a:solidFill>
                  <a:srgbClr val="0000CC"/>
                </a:solidFill>
                <a:latin typeface="VNI-Avo" pitchFamily="2" charset="0"/>
              </a:rPr>
              <a:t>… </a:t>
            </a:r>
            <a:r>
              <a:rPr lang="en-US" sz="3200" b="1" dirty="0" err="1">
                <a:solidFill>
                  <a:srgbClr val="0000CC"/>
                </a:solidFill>
                <a:latin typeface="VNI-Avo" pitchFamily="2" charset="0"/>
              </a:rPr>
              <a:t>reng</a:t>
            </a:r>
            <a:r>
              <a:rPr lang="en-US" sz="3200" b="1" dirty="0">
                <a:solidFill>
                  <a:srgbClr val="0000CC"/>
                </a:solidFill>
              </a:rPr>
              <a:t>… </a:t>
            </a:r>
            <a:r>
              <a:rPr lang="en-US" sz="3200" b="1" dirty="0" err="1">
                <a:solidFill>
                  <a:srgbClr val="0000CC"/>
                </a:solidFill>
                <a:latin typeface="VNI-Avo" pitchFamily="2" charset="0"/>
              </a:rPr>
              <a:t>reng</a:t>
            </a:r>
            <a:r>
              <a:rPr lang="en-US" sz="3200" b="1" dirty="0">
                <a:solidFill>
                  <a:srgbClr val="0000CC"/>
                </a:solidFill>
              </a:rPr>
              <a:t>…</a:t>
            </a:r>
            <a:r>
              <a:rPr lang="en-US" sz="3200" b="1" dirty="0">
                <a:solidFill>
                  <a:srgbClr val="0000CC"/>
                </a:solidFill>
                <a:latin typeface="VNI-Avo" pitchFamily="2" charset="0"/>
              </a:rPr>
              <a:t>” </a:t>
            </a:r>
            <a:r>
              <a:rPr lang="en-US" sz="3200" b="1" dirty="0" err="1">
                <a:solidFill>
                  <a:srgbClr val="0000CC"/>
                </a:solidFill>
                <a:latin typeface="VNI-Avo" pitchFamily="2" charset="0"/>
              </a:rPr>
              <a:t>baùo</a:t>
            </a:r>
            <a:r>
              <a:rPr lang="en-US" sz="3200" b="1" dirty="0">
                <a:solidFill>
                  <a:srgbClr val="0000CC"/>
                </a:solidFill>
                <a:latin typeface="VNI-Avo" pitchFamily="2" charset="0"/>
              </a:rPr>
              <a:t> </a:t>
            </a:r>
            <a:r>
              <a:rPr lang="en-US" sz="3200" b="1" dirty="0" err="1">
                <a:solidFill>
                  <a:srgbClr val="0000CC"/>
                </a:solidFill>
                <a:latin typeface="VNI-Avo" pitchFamily="2" charset="0"/>
              </a:rPr>
              <a:t>giôø</a:t>
            </a:r>
            <a:r>
              <a:rPr lang="en-US" sz="3200" b="1" dirty="0">
                <a:solidFill>
                  <a:srgbClr val="0000CC"/>
                </a:solidFill>
                <a:latin typeface="VNI-Avo" pitchFamily="2" charset="0"/>
              </a:rPr>
              <a:t> </a:t>
            </a:r>
            <a:r>
              <a:rPr lang="en-US" sz="3200" b="1" dirty="0" err="1">
                <a:solidFill>
                  <a:srgbClr val="0000CC"/>
                </a:solidFill>
                <a:latin typeface="VNI-Avo" pitchFamily="2" charset="0"/>
              </a:rPr>
              <a:t>hoïc</a:t>
            </a:r>
            <a:r>
              <a:rPr lang="en-US" sz="3200" b="1" dirty="0">
                <a:solidFill>
                  <a:srgbClr val="0000CC"/>
                </a:solidFill>
                <a:latin typeface="VNI-Avo" pitchFamily="2" charset="0"/>
              </a:rPr>
              <a:t>. </a:t>
            </a:r>
            <a:r>
              <a:rPr lang="en-US" sz="3200" b="1" dirty="0" err="1">
                <a:solidFill>
                  <a:srgbClr val="0000CC"/>
                </a:solidFill>
                <a:latin typeface="VNI-Avo" pitchFamily="2" charset="0"/>
              </a:rPr>
              <a:t>Nhöng</a:t>
            </a:r>
            <a:r>
              <a:rPr lang="en-US" sz="3200" b="1" dirty="0">
                <a:solidFill>
                  <a:srgbClr val="0000CC"/>
                </a:solidFill>
                <a:latin typeface="VNI-Avo" pitchFamily="2" charset="0"/>
              </a:rPr>
              <a:t> </a:t>
            </a:r>
            <a:r>
              <a:rPr lang="en-US" sz="3200" b="1" dirty="0" err="1">
                <a:solidFill>
                  <a:srgbClr val="0000CC"/>
                </a:solidFill>
                <a:latin typeface="VNI-Avo" pitchFamily="2" charset="0"/>
              </a:rPr>
              <a:t>toâi</a:t>
            </a:r>
            <a:r>
              <a:rPr lang="en-US" sz="3200" b="1" dirty="0">
                <a:solidFill>
                  <a:srgbClr val="0000CC"/>
                </a:solidFill>
                <a:latin typeface="VNI-Avo" pitchFamily="2" charset="0"/>
              </a:rPr>
              <a:t> </a:t>
            </a:r>
            <a:r>
              <a:rPr lang="en-US" sz="3200" b="1" dirty="0" err="1">
                <a:solidFill>
                  <a:srgbClr val="0000CC"/>
                </a:solidFill>
                <a:latin typeface="VNI-Avo" pitchFamily="2" charset="0"/>
              </a:rPr>
              <a:t>vaãn</a:t>
            </a:r>
            <a:r>
              <a:rPr lang="en-US" sz="3200" b="1" dirty="0">
                <a:solidFill>
                  <a:srgbClr val="0000CC"/>
                </a:solidFill>
                <a:latin typeface="VNI-Avo" pitchFamily="2" charset="0"/>
              </a:rPr>
              <a:t> </a:t>
            </a:r>
            <a:r>
              <a:rPr lang="en-US" sz="3200" b="1" dirty="0" err="1">
                <a:solidFill>
                  <a:srgbClr val="0000CC"/>
                </a:solidFill>
                <a:latin typeface="VNI-Avo" pitchFamily="2" charset="0"/>
              </a:rPr>
              <a:t>laø</a:t>
            </a:r>
            <a:r>
              <a:rPr lang="en-US" sz="3200" b="1" dirty="0">
                <a:solidFill>
                  <a:srgbClr val="0000CC"/>
                </a:solidFill>
                <a:latin typeface="VNI-Avo" pitchFamily="2" charset="0"/>
              </a:rPr>
              <a:t> </a:t>
            </a:r>
            <a:r>
              <a:rPr lang="en-US" sz="3200" b="1" dirty="0" err="1">
                <a:solidFill>
                  <a:srgbClr val="0000CC"/>
                </a:solidFill>
                <a:latin typeface="VNI-Avo" pitchFamily="2" charset="0"/>
              </a:rPr>
              <a:t>ngöôøi</a:t>
            </a:r>
            <a:r>
              <a:rPr lang="en-US" sz="3200" b="1" dirty="0">
                <a:solidFill>
                  <a:srgbClr val="0000CC"/>
                </a:solidFill>
                <a:latin typeface="VNI-Avo" pitchFamily="2" charset="0"/>
              </a:rPr>
              <a:t> </a:t>
            </a:r>
            <a:r>
              <a:rPr lang="en-US" sz="3200" b="1" dirty="0" err="1">
                <a:solidFill>
                  <a:srgbClr val="0000CC"/>
                </a:solidFill>
                <a:latin typeface="VNI-Avo" pitchFamily="2" charset="0"/>
              </a:rPr>
              <a:t>baïn</a:t>
            </a:r>
            <a:r>
              <a:rPr lang="en-US" sz="3200" b="1" dirty="0">
                <a:solidFill>
                  <a:srgbClr val="0000CC"/>
                </a:solidFill>
                <a:latin typeface="VNI-Avo" pitchFamily="2" charset="0"/>
              </a:rPr>
              <a:t> </a:t>
            </a:r>
            <a:r>
              <a:rPr lang="en-US" sz="3200" b="1" dirty="0" err="1">
                <a:solidFill>
                  <a:srgbClr val="0000CC"/>
                </a:solidFill>
                <a:latin typeface="VNI-Avo" pitchFamily="2" charset="0"/>
              </a:rPr>
              <a:t>thaân</a:t>
            </a:r>
            <a:r>
              <a:rPr lang="en-US" sz="3200" b="1" dirty="0">
                <a:solidFill>
                  <a:srgbClr val="0000CC"/>
                </a:solidFill>
                <a:latin typeface="VNI-Avo" pitchFamily="2" charset="0"/>
              </a:rPr>
              <a:t> </a:t>
            </a:r>
            <a:r>
              <a:rPr lang="en-US" sz="3200" b="1" dirty="0" err="1">
                <a:solidFill>
                  <a:srgbClr val="0000CC"/>
                </a:solidFill>
                <a:latin typeface="VNI-Avo" pitchFamily="2" charset="0"/>
              </a:rPr>
              <a:t>thieát</a:t>
            </a:r>
            <a:r>
              <a:rPr lang="en-US" sz="3200" b="1" dirty="0">
                <a:solidFill>
                  <a:srgbClr val="0000CC"/>
                </a:solidFill>
                <a:latin typeface="VNI-Avo" pitchFamily="2" charset="0"/>
              </a:rPr>
              <a:t> </a:t>
            </a:r>
            <a:r>
              <a:rPr lang="en-US" sz="3200" b="1" dirty="0" err="1">
                <a:solidFill>
                  <a:srgbClr val="0000CC"/>
                </a:solidFill>
                <a:latin typeface="VNI-Avo" pitchFamily="2" charset="0"/>
              </a:rPr>
              <a:t>cuûa</a:t>
            </a:r>
            <a:r>
              <a:rPr lang="en-US" sz="3200" b="1" dirty="0">
                <a:solidFill>
                  <a:srgbClr val="0000CC"/>
                </a:solidFill>
                <a:latin typeface="VNI-Avo" pitchFamily="2" charset="0"/>
              </a:rPr>
              <a:t> </a:t>
            </a:r>
            <a:r>
              <a:rPr lang="en-US" sz="3200" b="1" dirty="0" err="1">
                <a:solidFill>
                  <a:srgbClr val="0000CC"/>
                </a:solidFill>
                <a:latin typeface="VNI-Avo" pitchFamily="2" charset="0"/>
              </a:rPr>
              <a:t>caùc</a:t>
            </a:r>
            <a:r>
              <a:rPr lang="en-US" sz="3200" b="1" dirty="0">
                <a:solidFill>
                  <a:srgbClr val="0000CC"/>
                </a:solidFill>
                <a:latin typeface="VNI-Avo" pitchFamily="2" charset="0"/>
              </a:rPr>
              <a:t> </a:t>
            </a:r>
            <a:r>
              <a:rPr lang="en-US" sz="3200" b="1" dirty="0" err="1">
                <a:solidFill>
                  <a:srgbClr val="0000CC"/>
                </a:solidFill>
                <a:latin typeface="VNI-Avo" pitchFamily="2" charset="0"/>
              </a:rPr>
              <a:t>coâ</a:t>
            </a:r>
            <a:r>
              <a:rPr lang="en-US" sz="3200" b="1" dirty="0">
                <a:solidFill>
                  <a:srgbClr val="0000CC"/>
                </a:solidFill>
                <a:latin typeface="VNI-Avo" pitchFamily="2" charset="0"/>
              </a:rPr>
              <a:t> </a:t>
            </a:r>
            <a:r>
              <a:rPr lang="en-US" sz="3200" b="1" dirty="0" err="1">
                <a:solidFill>
                  <a:srgbClr val="0000CC"/>
                </a:solidFill>
                <a:latin typeface="VNI-Avo" pitchFamily="2" charset="0"/>
              </a:rPr>
              <a:t>caäu</a:t>
            </a:r>
            <a:r>
              <a:rPr lang="en-US" sz="3200" b="1" dirty="0">
                <a:solidFill>
                  <a:srgbClr val="0000CC"/>
                </a:solidFill>
                <a:latin typeface="VNI-Avo" pitchFamily="2" charset="0"/>
              </a:rPr>
              <a:t> </a:t>
            </a:r>
            <a:r>
              <a:rPr lang="en-US" sz="3200" b="1" dirty="0" err="1">
                <a:solidFill>
                  <a:srgbClr val="0000CC"/>
                </a:solidFill>
                <a:latin typeface="VNI-Avo" pitchFamily="2" charset="0"/>
              </a:rPr>
              <a:t>hoïc</a:t>
            </a:r>
            <a:r>
              <a:rPr lang="en-US" sz="3200" b="1" dirty="0">
                <a:solidFill>
                  <a:srgbClr val="0000CC"/>
                </a:solidFill>
                <a:latin typeface="VNI-Avo" pitchFamily="2" charset="0"/>
              </a:rPr>
              <a:t> </a:t>
            </a:r>
            <a:r>
              <a:rPr lang="en-US" sz="3200" b="1" dirty="0" err="1">
                <a:solidFill>
                  <a:srgbClr val="0000CC"/>
                </a:solidFill>
                <a:latin typeface="VNI-Avo" pitchFamily="2" charset="0"/>
              </a:rPr>
              <a:t>troø</a:t>
            </a:r>
            <a:r>
              <a:rPr lang="en-US" sz="3200" b="1" dirty="0">
                <a:solidFill>
                  <a:srgbClr val="0000CC"/>
                </a:solidFill>
                <a:latin typeface="VNI-Avo" pitchFamily="2" charset="0"/>
              </a:rPr>
              <a:t>.</a:t>
            </a:r>
          </a:p>
          <a:p>
            <a:pPr algn="r"/>
            <a:r>
              <a:rPr lang="en-US" sz="2500" b="1" i="1" dirty="0">
                <a:solidFill>
                  <a:srgbClr val="0000CC"/>
                </a:solidFill>
                <a:latin typeface="VNI-Avo" pitchFamily="2" charset="0"/>
              </a:rPr>
              <a:t>(Huy Bình)</a:t>
            </a:r>
            <a:endParaRPr lang="en-US" sz="2500" b="1" dirty="0">
              <a:solidFill>
                <a:srgbClr val="0000CC"/>
              </a:solidFill>
              <a:latin typeface="VNI-Avo" pitchFamily="2" charset="0"/>
            </a:endParaRPr>
          </a:p>
        </p:txBody>
      </p:sp>
      <p:cxnSp>
        <p:nvCxnSpPr>
          <p:cNvPr id="7" name="Straight Connector 6"/>
          <p:cNvCxnSpPr/>
          <p:nvPr/>
        </p:nvCxnSpPr>
        <p:spPr>
          <a:xfrm>
            <a:off x="8333329" y="2628900"/>
            <a:ext cx="14478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4328319" y="3200400"/>
            <a:ext cx="1981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14005719" y="3213100"/>
            <a:ext cx="14478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5915819" y="4381500"/>
            <a:ext cx="14478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a:off x="3744109" y="4955116"/>
            <a:ext cx="203201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a:off x="6230938" y="6121400"/>
            <a:ext cx="236458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13065919" y="6146800"/>
            <a:ext cx="20574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095175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303115" y="1966556"/>
            <a:ext cx="8636000" cy="707886"/>
          </a:xfrm>
          <a:prstGeom prst="rect">
            <a:avLst/>
          </a:prstGeom>
          <a:solidFill>
            <a:schemeClr val="bg1"/>
          </a:solidFill>
        </p:spPr>
        <p:txBody>
          <a:bodyPr wrap="square">
            <a:spAutoFit/>
          </a:bodyPr>
          <a:lstStyle/>
          <a:p>
            <a:r>
              <a:rPr lang="en-US" sz="4000" b="1" dirty="0" err="1">
                <a:solidFill>
                  <a:srgbClr val="FF0000"/>
                </a:solidFill>
                <a:latin typeface="VNI-Avo" pitchFamily="2" charset="0"/>
              </a:rPr>
              <a:t>baùc</a:t>
            </a:r>
            <a:r>
              <a:rPr lang="en-US" sz="4000" b="1" dirty="0">
                <a:solidFill>
                  <a:srgbClr val="FF0000"/>
                </a:solidFill>
                <a:latin typeface="VNI-Avo" pitchFamily="2" charset="0"/>
              </a:rPr>
              <a:t> </a:t>
            </a:r>
            <a:r>
              <a:rPr lang="en-US" sz="4000" b="1" dirty="0" err="1">
                <a:solidFill>
                  <a:srgbClr val="FF0000"/>
                </a:solidFill>
                <a:latin typeface="VNI-Avo" pitchFamily="2" charset="0"/>
              </a:rPr>
              <a:t>troáng</a:t>
            </a:r>
            <a:r>
              <a:rPr lang="en-US" sz="4000" b="1" dirty="0">
                <a:solidFill>
                  <a:srgbClr val="0000CC"/>
                </a:solidFill>
                <a:latin typeface="VNI-Avo" pitchFamily="2" charset="0"/>
              </a:rPr>
              <a:t>/ </a:t>
            </a:r>
            <a:r>
              <a:rPr lang="en-US" sz="4000" b="1" dirty="0" err="1">
                <a:solidFill>
                  <a:srgbClr val="0000CC"/>
                </a:solidFill>
                <a:latin typeface="VNI-Avo" pitchFamily="2" charset="0"/>
              </a:rPr>
              <a:t>baùt</a:t>
            </a:r>
            <a:r>
              <a:rPr lang="en-US" sz="4000" b="1" dirty="0">
                <a:solidFill>
                  <a:srgbClr val="0000CC"/>
                </a:solidFill>
                <a:latin typeface="VNI-Avo" pitchFamily="2" charset="0"/>
              </a:rPr>
              <a:t> </a:t>
            </a:r>
            <a:r>
              <a:rPr lang="en-US" sz="4000" b="1" dirty="0" err="1">
                <a:solidFill>
                  <a:srgbClr val="0000CC"/>
                </a:solidFill>
                <a:latin typeface="VNI-Avo" pitchFamily="2" charset="0"/>
              </a:rPr>
              <a:t>choáng</a:t>
            </a:r>
            <a:endParaRPr lang="en-US" sz="4000" dirty="0">
              <a:solidFill>
                <a:srgbClr val="0000CC"/>
              </a:solidFill>
            </a:endParaRPr>
          </a:p>
        </p:txBody>
      </p:sp>
      <p:sp>
        <p:nvSpPr>
          <p:cNvPr id="14" name="Rectangle 13"/>
          <p:cNvSpPr/>
          <p:nvPr/>
        </p:nvSpPr>
        <p:spPr>
          <a:xfrm>
            <a:off x="3409429" y="3156228"/>
            <a:ext cx="4793300" cy="707886"/>
          </a:xfrm>
          <a:prstGeom prst="rect">
            <a:avLst/>
          </a:prstGeom>
          <a:solidFill>
            <a:schemeClr val="bg1"/>
          </a:solidFill>
        </p:spPr>
        <p:txBody>
          <a:bodyPr wrap="none">
            <a:spAutoFit/>
          </a:bodyPr>
          <a:lstStyle/>
          <a:p>
            <a:r>
              <a:rPr lang="en-US" sz="4000" b="1" dirty="0" err="1">
                <a:solidFill>
                  <a:srgbClr val="FF0000"/>
                </a:solidFill>
                <a:latin typeface="VNI-Avo" pitchFamily="2" charset="0"/>
              </a:rPr>
              <a:t>laâu</a:t>
            </a:r>
            <a:r>
              <a:rPr lang="en-US" sz="4000" b="1" dirty="0">
                <a:solidFill>
                  <a:srgbClr val="FF0000"/>
                </a:solidFill>
                <a:latin typeface="VNI-Avo" pitchFamily="2" charset="0"/>
              </a:rPr>
              <a:t> </a:t>
            </a:r>
            <a:r>
              <a:rPr lang="en-US" sz="4000" b="1" dirty="0" err="1">
                <a:solidFill>
                  <a:srgbClr val="FF0000"/>
                </a:solidFill>
                <a:latin typeface="VNI-Avo" pitchFamily="2" charset="0"/>
              </a:rPr>
              <a:t>laém</a:t>
            </a:r>
            <a:r>
              <a:rPr lang="en-US" sz="4000" b="1" dirty="0">
                <a:solidFill>
                  <a:srgbClr val="0000CC"/>
                </a:solidFill>
                <a:latin typeface="VNI-Avo" pitchFamily="2" charset="0"/>
              </a:rPr>
              <a:t>/ </a:t>
            </a:r>
            <a:r>
              <a:rPr lang="en-US" sz="4000" b="1" dirty="0" err="1">
                <a:solidFill>
                  <a:srgbClr val="0000CC"/>
                </a:solidFill>
                <a:latin typeface="VNI-Avo" pitchFamily="2" charset="0"/>
              </a:rPr>
              <a:t>naâu</a:t>
            </a:r>
            <a:r>
              <a:rPr lang="en-US" sz="4000" b="1" dirty="0">
                <a:solidFill>
                  <a:srgbClr val="0000CC"/>
                </a:solidFill>
                <a:latin typeface="VNI-Avo" pitchFamily="2" charset="0"/>
              </a:rPr>
              <a:t> </a:t>
            </a:r>
            <a:r>
              <a:rPr lang="en-US" sz="4000" b="1" dirty="0" err="1">
                <a:solidFill>
                  <a:srgbClr val="0000CC"/>
                </a:solidFill>
                <a:latin typeface="VNI-Avo" pitchFamily="2" charset="0"/>
              </a:rPr>
              <a:t>naém</a:t>
            </a:r>
            <a:endParaRPr lang="en-US" sz="4000" dirty="0">
              <a:solidFill>
                <a:srgbClr val="0000CC"/>
              </a:solidFill>
            </a:endParaRPr>
          </a:p>
        </p:txBody>
      </p:sp>
      <p:sp>
        <p:nvSpPr>
          <p:cNvPr id="15" name="Rectangle 14"/>
          <p:cNvSpPr/>
          <p:nvPr/>
        </p:nvSpPr>
        <p:spPr>
          <a:xfrm>
            <a:off x="3303115" y="4345900"/>
            <a:ext cx="4504759" cy="707886"/>
          </a:xfrm>
          <a:prstGeom prst="rect">
            <a:avLst/>
          </a:prstGeom>
          <a:solidFill>
            <a:schemeClr val="bg1"/>
          </a:solidFill>
        </p:spPr>
        <p:txBody>
          <a:bodyPr wrap="none">
            <a:spAutoFit/>
          </a:bodyPr>
          <a:lstStyle/>
          <a:p>
            <a:r>
              <a:rPr lang="en-US" sz="4000" b="1" dirty="0" err="1">
                <a:solidFill>
                  <a:srgbClr val="FF0000"/>
                </a:solidFill>
                <a:latin typeface="VNI-Avo" pitchFamily="2" charset="0"/>
              </a:rPr>
              <a:t>hoïc</a:t>
            </a:r>
            <a:r>
              <a:rPr lang="en-US" sz="4000" b="1" dirty="0">
                <a:solidFill>
                  <a:srgbClr val="FF0000"/>
                </a:solidFill>
                <a:latin typeface="VNI-Avo" pitchFamily="2" charset="0"/>
              </a:rPr>
              <a:t> </a:t>
            </a:r>
            <a:r>
              <a:rPr lang="en-US" sz="4000" b="1" dirty="0" err="1">
                <a:solidFill>
                  <a:srgbClr val="FF0000"/>
                </a:solidFill>
                <a:latin typeface="VNI-Avo" pitchFamily="2" charset="0"/>
              </a:rPr>
              <a:t>troø</a:t>
            </a:r>
            <a:r>
              <a:rPr lang="en-US" sz="4000" b="1" dirty="0">
                <a:solidFill>
                  <a:srgbClr val="0000CC"/>
                </a:solidFill>
                <a:latin typeface="VNI-Avo" pitchFamily="2" charset="0"/>
              </a:rPr>
              <a:t>/ </a:t>
            </a:r>
            <a:r>
              <a:rPr lang="en-US" sz="4000" b="1" dirty="0" err="1">
                <a:solidFill>
                  <a:srgbClr val="0000CC"/>
                </a:solidFill>
                <a:latin typeface="VNI-Avo" pitchFamily="2" charset="0"/>
              </a:rPr>
              <a:t>hoïc</a:t>
            </a:r>
            <a:r>
              <a:rPr lang="en-US" sz="4000" b="1" dirty="0">
                <a:solidFill>
                  <a:srgbClr val="0000CC"/>
                </a:solidFill>
                <a:latin typeface="VNI-Avo" pitchFamily="2" charset="0"/>
              </a:rPr>
              <a:t> </a:t>
            </a:r>
            <a:r>
              <a:rPr lang="en-US" sz="4000" b="1" dirty="0" err="1">
                <a:solidFill>
                  <a:srgbClr val="0000CC"/>
                </a:solidFill>
                <a:latin typeface="VNI-Avo" pitchFamily="2" charset="0"/>
              </a:rPr>
              <a:t>choø</a:t>
            </a:r>
            <a:endParaRPr lang="en-US" sz="4000" dirty="0">
              <a:solidFill>
                <a:srgbClr val="FF0000"/>
              </a:solidFill>
            </a:endParaRPr>
          </a:p>
        </p:txBody>
      </p:sp>
      <p:sp>
        <p:nvSpPr>
          <p:cNvPr id="16" name="Rectangle 15"/>
          <p:cNvSpPr/>
          <p:nvPr/>
        </p:nvSpPr>
        <p:spPr>
          <a:xfrm>
            <a:off x="3303115" y="5535572"/>
            <a:ext cx="5655715" cy="707886"/>
          </a:xfrm>
          <a:prstGeom prst="rect">
            <a:avLst/>
          </a:prstGeom>
          <a:solidFill>
            <a:schemeClr val="bg1"/>
          </a:solidFill>
        </p:spPr>
        <p:txBody>
          <a:bodyPr wrap="none">
            <a:spAutoFit/>
          </a:bodyPr>
          <a:lstStyle/>
          <a:p>
            <a:r>
              <a:rPr lang="en-US" sz="4000" b="1" dirty="0" err="1">
                <a:solidFill>
                  <a:srgbClr val="FF0000"/>
                </a:solidFill>
                <a:latin typeface="VNI-Avo" pitchFamily="2" charset="0"/>
              </a:rPr>
              <a:t>doõng</a:t>
            </a:r>
            <a:r>
              <a:rPr lang="en-US" sz="4000" b="1" dirty="0">
                <a:solidFill>
                  <a:srgbClr val="FF0000"/>
                </a:solidFill>
                <a:latin typeface="VNI-Avo" pitchFamily="2" charset="0"/>
              </a:rPr>
              <a:t> </a:t>
            </a:r>
            <a:r>
              <a:rPr lang="en-US" sz="4000" b="1" dirty="0" err="1">
                <a:solidFill>
                  <a:srgbClr val="FF0000"/>
                </a:solidFill>
                <a:latin typeface="VNI-Avo" pitchFamily="2" charset="0"/>
              </a:rPr>
              <a:t>daïc</a:t>
            </a:r>
            <a:r>
              <a:rPr lang="en-US" sz="4000" b="1" dirty="0">
                <a:solidFill>
                  <a:srgbClr val="0000CC"/>
                </a:solidFill>
                <a:latin typeface="VNI-Avo" pitchFamily="2" charset="0"/>
              </a:rPr>
              <a:t>/ </a:t>
            </a:r>
            <a:r>
              <a:rPr lang="en-US" sz="4000" b="1" dirty="0" err="1">
                <a:solidFill>
                  <a:srgbClr val="0000CC"/>
                </a:solidFill>
                <a:latin typeface="VNI-Avo" pitchFamily="2" charset="0"/>
              </a:rPr>
              <a:t>doûng</a:t>
            </a:r>
            <a:r>
              <a:rPr lang="en-US" sz="4000" b="1" dirty="0">
                <a:solidFill>
                  <a:srgbClr val="0000CC"/>
                </a:solidFill>
                <a:latin typeface="VNI-Avo" pitchFamily="2" charset="0"/>
              </a:rPr>
              <a:t> </a:t>
            </a:r>
            <a:r>
              <a:rPr lang="en-US" sz="4000" b="1" dirty="0" err="1">
                <a:solidFill>
                  <a:srgbClr val="0000CC"/>
                </a:solidFill>
                <a:latin typeface="VNI-Avo" pitchFamily="2" charset="0"/>
              </a:rPr>
              <a:t>daïc</a:t>
            </a:r>
            <a:endParaRPr lang="en-US" sz="4000" dirty="0">
              <a:solidFill>
                <a:srgbClr val="0000CC"/>
              </a:solidFill>
            </a:endParaRPr>
          </a:p>
        </p:txBody>
      </p:sp>
      <p:sp>
        <p:nvSpPr>
          <p:cNvPr id="17" name="Rectangle 16"/>
          <p:cNvSpPr/>
          <p:nvPr/>
        </p:nvSpPr>
        <p:spPr>
          <a:xfrm>
            <a:off x="3303115" y="6641101"/>
            <a:ext cx="6702476" cy="707886"/>
          </a:xfrm>
          <a:prstGeom prst="rect">
            <a:avLst/>
          </a:prstGeom>
          <a:solidFill>
            <a:schemeClr val="bg1"/>
          </a:solidFill>
        </p:spPr>
        <p:txBody>
          <a:bodyPr wrap="none">
            <a:spAutoFit/>
          </a:bodyPr>
          <a:lstStyle/>
          <a:p>
            <a:r>
              <a:rPr lang="en-US" sz="4000" b="1" dirty="0" err="1">
                <a:solidFill>
                  <a:srgbClr val="FF0000"/>
                </a:solidFill>
                <a:latin typeface="VNI-Avo" pitchFamily="2" charset="0"/>
              </a:rPr>
              <a:t>chuoâng</a:t>
            </a:r>
            <a:r>
              <a:rPr lang="en-US" sz="4000" b="1" dirty="0">
                <a:solidFill>
                  <a:srgbClr val="FF0000"/>
                </a:solidFill>
                <a:latin typeface="VNI-Avo" pitchFamily="2" charset="0"/>
              </a:rPr>
              <a:t> </a:t>
            </a:r>
            <a:r>
              <a:rPr lang="en-US" sz="4000" b="1" dirty="0" err="1">
                <a:solidFill>
                  <a:srgbClr val="FF0000"/>
                </a:solidFill>
                <a:latin typeface="VNI-Avo" pitchFamily="2" charset="0"/>
              </a:rPr>
              <a:t>ñieän</a:t>
            </a:r>
            <a:r>
              <a:rPr lang="en-US" sz="4000" b="1" dirty="0">
                <a:solidFill>
                  <a:srgbClr val="0000CC"/>
                </a:solidFill>
                <a:latin typeface="VNI-Avo" pitchFamily="2" charset="0"/>
              </a:rPr>
              <a:t>/ </a:t>
            </a:r>
            <a:r>
              <a:rPr lang="en-US" sz="4000" b="1" dirty="0" err="1">
                <a:solidFill>
                  <a:srgbClr val="0000CC"/>
                </a:solidFill>
                <a:latin typeface="VNI-Avo" pitchFamily="2" charset="0"/>
              </a:rPr>
              <a:t>chuoân</a:t>
            </a:r>
            <a:r>
              <a:rPr lang="en-US" sz="4000" b="1" dirty="0">
                <a:solidFill>
                  <a:srgbClr val="0000CC"/>
                </a:solidFill>
                <a:latin typeface="VNI-Avo" pitchFamily="2" charset="0"/>
              </a:rPr>
              <a:t> </a:t>
            </a:r>
            <a:r>
              <a:rPr lang="en-US" sz="4000" b="1" dirty="0" err="1">
                <a:solidFill>
                  <a:srgbClr val="0000CC"/>
                </a:solidFill>
                <a:latin typeface="VNI-Avo" pitchFamily="2" charset="0"/>
              </a:rPr>
              <a:t>ñieän</a:t>
            </a:r>
            <a:endParaRPr lang="en-US" sz="4000" dirty="0">
              <a:solidFill>
                <a:srgbClr val="0000CC"/>
              </a:solidFill>
            </a:endParaRPr>
          </a:p>
        </p:txBody>
      </p:sp>
      <p:sp>
        <p:nvSpPr>
          <p:cNvPr id="18" name="Rectangle 17"/>
          <p:cNvSpPr/>
          <p:nvPr/>
        </p:nvSpPr>
        <p:spPr>
          <a:xfrm>
            <a:off x="3409429" y="7750314"/>
            <a:ext cx="10726013" cy="707886"/>
          </a:xfrm>
          <a:prstGeom prst="rect">
            <a:avLst/>
          </a:prstGeom>
          <a:solidFill>
            <a:schemeClr val="bg1"/>
          </a:solidFill>
        </p:spPr>
        <p:txBody>
          <a:bodyPr wrap="none">
            <a:spAutoFit/>
          </a:bodyPr>
          <a:lstStyle/>
          <a:p>
            <a:r>
              <a:rPr lang="en-US" sz="4000" b="1" dirty="0" err="1">
                <a:solidFill>
                  <a:srgbClr val="FF0000"/>
                </a:solidFill>
                <a:latin typeface="VNI-Avo" pitchFamily="2" charset="0"/>
              </a:rPr>
              <a:t>reng</a:t>
            </a:r>
            <a:r>
              <a:rPr lang="en-US" sz="4000" b="1" dirty="0">
                <a:solidFill>
                  <a:srgbClr val="FF0000"/>
                </a:solidFill>
                <a:latin typeface="VNI-Avo" pitchFamily="2" charset="0"/>
              </a:rPr>
              <a:t> </a:t>
            </a:r>
            <a:r>
              <a:rPr lang="en-US" sz="4000" b="1" dirty="0" err="1">
                <a:solidFill>
                  <a:srgbClr val="FF0000"/>
                </a:solidFill>
                <a:latin typeface="VNI-Avo" pitchFamily="2" charset="0"/>
              </a:rPr>
              <a:t>reng</a:t>
            </a:r>
            <a:r>
              <a:rPr lang="en-US" sz="4000" b="1" dirty="0">
                <a:solidFill>
                  <a:srgbClr val="0000CC"/>
                </a:solidFill>
                <a:latin typeface="VNI-Avo" pitchFamily="2" charset="0"/>
              </a:rPr>
              <a:t>/ </a:t>
            </a:r>
            <a:r>
              <a:rPr lang="en-US" sz="4000" b="1" dirty="0" err="1">
                <a:solidFill>
                  <a:srgbClr val="0000CC"/>
                </a:solidFill>
                <a:latin typeface="VNI-Avo" pitchFamily="2" charset="0"/>
              </a:rPr>
              <a:t>deng</a:t>
            </a:r>
            <a:r>
              <a:rPr lang="en-US" sz="4000" b="1" dirty="0">
                <a:solidFill>
                  <a:srgbClr val="0000CC"/>
                </a:solidFill>
                <a:latin typeface="VNI-Avo" pitchFamily="2" charset="0"/>
              </a:rPr>
              <a:t> </a:t>
            </a:r>
            <a:r>
              <a:rPr lang="en-US" sz="4000" b="1" dirty="0" err="1">
                <a:solidFill>
                  <a:srgbClr val="0000CC"/>
                </a:solidFill>
                <a:latin typeface="VNI-Avo" pitchFamily="2" charset="0"/>
              </a:rPr>
              <a:t>deng</a:t>
            </a:r>
            <a:r>
              <a:rPr lang="en-US" sz="4000" b="1" dirty="0">
                <a:solidFill>
                  <a:srgbClr val="0000CC"/>
                </a:solidFill>
                <a:latin typeface="VNI-Avo" pitchFamily="2" charset="0"/>
              </a:rPr>
              <a:t> (</a:t>
            </a:r>
            <a:r>
              <a:rPr lang="en-US" sz="4000" b="1" dirty="0" err="1">
                <a:solidFill>
                  <a:srgbClr val="0000CC"/>
                </a:solidFill>
                <a:latin typeface="VNI-Avo" pitchFamily="2" charset="0"/>
              </a:rPr>
              <a:t>vaàn</a:t>
            </a:r>
            <a:r>
              <a:rPr lang="en-US" sz="4000" b="1" dirty="0">
                <a:solidFill>
                  <a:srgbClr val="0000CC"/>
                </a:solidFill>
                <a:latin typeface="VNI-Avo" pitchFamily="2" charset="0"/>
              </a:rPr>
              <a:t> </a:t>
            </a:r>
            <a:r>
              <a:rPr lang="en-US" sz="4000" b="1" dirty="0" err="1">
                <a:solidFill>
                  <a:srgbClr val="0000CC"/>
                </a:solidFill>
                <a:latin typeface="VNI-Avo" pitchFamily="2" charset="0"/>
              </a:rPr>
              <a:t>môùi</a:t>
            </a:r>
            <a:r>
              <a:rPr lang="en-US" sz="4000" b="1" dirty="0">
                <a:solidFill>
                  <a:srgbClr val="0000CC"/>
                </a:solidFill>
                <a:latin typeface="VNI-Avo" pitchFamily="2" charset="0"/>
              </a:rPr>
              <a:t> </a:t>
            </a:r>
            <a:r>
              <a:rPr lang="en-US" sz="4000" b="1" dirty="0" err="1">
                <a:solidFill>
                  <a:srgbClr val="FF0000"/>
                </a:solidFill>
                <a:latin typeface="VNI-Avo" pitchFamily="2" charset="0"/>
              </a:rPr>
              <a:t>eng</a:t>
            </a:r>
            <a:r>
              <a:rPr lang="en-US" sz="4000" b="1" dirty="0">
                <a:solidFill>
                  <a:srgbClr val="FF0000"/>
                </a:solidFill>
                <a:latin typeface="VNI-Avo" pitchFamily="2" charset="0"/>
              </a:rPr>
              <a:t> </a:t>
            </a:r>
            <a:r>
              <a:rPr lang="en-US" sz="4000" b="1" dirty="0" err="1">
                <a:solidFill>
                  <a:srgbClr val="FF0000"/>
                </a:solidFill>
                <a:latin typeface="VNI-Avo" pitchFamily="2" charset="0"/>
              </a:rPr>
              <a:t>eng</a:t>
            </a:r>
            <a:r>
              <a:rPr lang="en-US" sz="4000" b="1" dirty="0">
                <a:solidFill>
                  <a:srgbClr val="0000CC"/>
                </a:solidFill>
                <a:latin typeface="VNI-Avo" pitchFamily="2" charset="0"/>
              </a:rPr>
              <a:t>)</a:t>
            </a:r>
            <a:endParaRPr lang="en-US" sz="4000" dirty="0">
              <a:solidFill>
                <a:srgbClr val="0000CC"/>
              </a:solidFill>
            </a:endParaRPr>
          </a:p>
        </p:txBody>
      </p:sp>
      <p:sp>
        <p:nvSpPr>
          <p:cNvPr id="20" name="Rectangle 19"/>
          <p:cNvSpPr/>
          <p:nvPr/>
        </p:nvSpPr>
        <p:spPr>
          <a:xfrm>
            <a:off x="3409429" y="952657"/>
            <a:ext cx="8726559" cy="707886"/>
          </a:xfrm>
          <a:prstGeom prst="rect">
            <a:avLst/>
          </a:prstGeom>
          <a:solidFill>
            <a:schemeClr val="bg1"/>
          </a:solidFill>
        </p:spPr>
        <p:txBody>
          <a:bodyPr wrap="square">
            <a:spAutoFit/>
          </a:bodyPr>
          <a:lstStyle/>
          <a:p>
            <a:r>
              <a:rPr lang="en-US" sz="4000" b="1" dirty="0" err="1">
                <a:solidFill>
                  <a:srgbClr val="FF0000"/>
                </a:solidFill>
                <a:latin typeface="VNI-Avo" pitchFamily="2" charset="0"/>
              </a:rPr>
              <a:t>ñaãy</a:t>
            </a:r>
            <a:r>
              <a:rPr lang="en-US" sz="4000" b="1" dirty="0">
                <a:solidFill>
                  <a:srgbClr val="FF0000"/>
                </a:solidFill>
                <a:latin typeface="VNI-Avo" pitchFamily="2" charset="0"/>
              </a:rPr>
              <a:t> </a:t>
            </a:r>
            <a:r>
              <a:rPr lang="en-US" sz="4000" b="1" dirty="0" err="1">
                <a:solidFill>
                  <a:srgbClr val="FF0000"/>
                </a:solidFill>
                <a:latin typeface="VNI-Avo" pitchFamily="2" charset="0"/>
              </a:rPr>
              <a:t>ñaø</a:t>
            </a:r>
            <a:r>
              <a:rPr lang="en-US" sz="4000" b="1" dirty="0">
                <a:solidFill>
                  <a:srgbClr val="0000CC"/>
                </a:solidFill>
                <a:latin typeface="VNI-Avo" pitchFamily="2" charset="0"/>
              </a:rPr>
              <a:t>/ </a:t>
            </a:r>
            <a:r>
              <a:rPr lang="en-US" sz="4000" b="1" dirty="0" err="1">
                <a:solidFill>
                  <a:srgbClr val="0000CC"/>
                </a:solidFill>
                <a:latin typeface="VNI-Avo" pitchFamily="2" charset="0"/>
              </a:rPr>
              <a:t>ñaåy</a:t>
            </a:r>
            <a:r>
              <a:rPr lang="en-US" sz="4000" b="1" dirty="0">
                <a:solidFill>
                  <a:srgbClr val="0000CC"/>
                </a:solidFill>
                <a:latin typeface="VNI-Avo" pitchFamily="2" charset="0"/>
              </a:rPr>
              <a:t> </a:t>
            </a:r>
            <a:r>
              <a:rPr lang="en-US" sz="4000" b="1" dirty="0" err="1">
                <a:solidFill>
                  <a:srgbClr val="0000CC"/>
                </a:solidFill>
                <a:latin typeface="VNI-Avo" pitchFamily="2" charset="0"/>
              </a:rPr>
              <a:t>ñaø</a:t>
            </a:r>
            <a:endParaRPr lang="en-US" sz="4000" dirty="0">
              <a:solidFill>
                <a:srgbClr val="FF0000"/>
              </a:solidFill>
            </a:endParaRPr>
          </a:p>
        </p:txBody>
      </p:sp>
    </p:spTree>
    <p:extLst>
      <p:ext uri="{BB962C8B-B14F-4D97-AF65-F5344CB8AC3E}">
        <p14:creationId xmlns:p14="http://schemas.microsoft.com/office/powerpoint/2010/main" val="339466855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P spid="18"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753172" y="990600"/>
            <a:ext cx="6141425" cy="615553"/>
          </a:xfrm>
          <a:prstGeom prst="rect">
            <a:avLst/>
          </a:prstGeom>
          <a:noFill/>
        </p:spPr>
        <p:txBody>
          <a:bodyPr wrap="none" lIns="91440" tIns="45720" rIns="91440" bIns="45720">
            <a:spAutoFit/>
          </a:bodyPr>
          <a:lstStyle/>
          <a:p>
            <a:pPr algn="ctr"/>
            <a:r>
              <a:rPr lang="en-US" sz="3400" b="1" dirty="0" err="1">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Baøi</a:t>
            </a:r>
            <a:r>
              <a:rPr lang="en-US" sz="3400" b="1" dirty="0">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 5. BAÙC TROÁNG TRÖÔØNG</a:t>
            </a:r>
            <a:endParaRPr lang="en-US" sz="3400" b="1" cap="none" spc="0" dirty="0">
              <a:ln w="1905"/>
              <a:solidFill>
                <a:srgbClr val="0000CC"/>
              </a:solidFill>
              <a:effectLst>
                <a:outerShdw blurRad="38100" dist="38100" dir="2700000" algn="tl">
                  <a:srgbClr val="000000">
                    <a:alpha val="43137"/>
                  </a:srgbClr>
                </a:outerShdw>
              </a:effectLst>
              <a:latin typeface="VNI-Avo" pitchFamily="2" charset="0"/>
              <a:cs typeface="Times New Roman" pitchFamily="18"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6468" y="-29464"/>
            <a:ext cx="2720170" cy="2040127"/>
          </a:xfrm>
          <a:prstGeom prst="rect">
            <a:avLst/>
          </a:prstGeom>
        </p:spPr>
      </p:pic>
      <p:sp>
        <p:nvSpPr>
          <p:cNvPr id="15" name="Rectangle 14"/>
          <p:cNvSpPr/>
          <p:nvPr/>
        </p:nvSpPr>
        <p:spPr>
          <a:xfrm>
            <a:off x="670719" y="2057400"/>
            <a:ext cx="14935452" cy="6386364"/>
          </a:xfrm>
          <a:prstGeom prst="rect">
            <a:avLst/>
          </a:prstGeom>
        </p:spPr>
        <p:txBody>
          <a:bodyPr wrap="square">
            <a:spAutoFit/>
          </a:bodyPr>
          <a:lstStyle/>
          <a:p>
            <a:pPr indent="914400" algn="just">
              <a:lnSpc>
                <a:spcPct val="120000"/>
              </a:lnSpc>
            </a:pPr>
            <a:r>
              <a:rPr lang="en-US" sz="3200" b="1" dirty="0" err="1">
                <a:solidFill>
                  <a:srgbClr val="0000CC"/>
                </a:solidFill>
                <a:latin typeface="VNI-Avo" pitchFamily="2" charset="0"/>
              </a:rPr>
              <a:t>Toâi</a:t>
            </a:r>
            <a:r>
              <a:rPr lang="en-US" sz="3200" b="1" dirty="0">
                <a:solidFill>
                  <a:srgbClr val="0000CC"/>
                </a:solidFill>
                <a:latin typeface="VNI-Avo" pitchFamily="2" charset="0"/>
              </a:rPr>
              <a:t> </a:t>
            </a:r>
            <a:r>
              <a:rPr lang="en-US" sz="3200" b="1" dirty="0" err="1">
                <a:solidFill>
                  <a:srgbClr val="0000CC"/>
                </a:solidFill>
                <a:latin typeface="VNI-Avo" pitchFamily="2" charset="0"/>
              </a:rPr>
              <a:t>laø</a:t>
            </a:r>
            <a:r>
              <a:rPr lang="en-US" sz="3200" b="1" dirty="0">
                <a:solidFill>
                  <a:srgbClr val="0000CC"/>
                </a:solidFill>
                <a:latin typeface="VNI-Avo" pitchFamily="2" charset="0"/>
              </a:rPr>
              <a:t> </a:t>
            </a:r>
            <a:r>
              <a:rPr lang="en-US" sz="3200" b="1" dirty="0" err="1">
                <a:solidFill>
                  <a:srgbClr val="0000CC"/>
                </a:solidFill>
                <a:latin typeface="VNI-Avo" pitchFamily="2" charset="0"/>
              </a:rPr>
              <a:t>troáng</a:t>
            </a:r>
            <a:r>
              <a:rPr lang="en-US" sz="3200" b="1" dirty="0">
                <a:solidFill>
                  <a:srgbClr val="0000CC"/>
                </a:solidFill>
                <a:latin typeface="VNI-Avo" pitchFamily="2" charset="0"/>
              </a:rPr>
              <a:t> </a:t>
            </a:r>
            <a:r>
              <a:rPr lang="en-US" sz="3200" b="1" dirty="0" err="1">
                <a:solidFill>
                  <a:srgbClr val="0000CC"/>
                </a:solidFill>
                <a:latin typeface="VNI-Avo" pitchFamily="2" charset="0"/>
              </a:rPr>
              <a:t>tröôøng</a:t>
            </a:r>
            <a:r>
              <a:rPr lang="en-US" sz="3200" b="1" dirty="0">
                <a:solidFill>
                  <a:srgbClr val="0000CC"/>
                </a:solidFill>
                <a:latin typeface="VNI-Avo" pitchFamily="2" charset="0"/>
              </a:rPr>
              <a:t>.</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Thaân</a:t>
            </a:r>
            <a:r>
              <a:rPr lang="en-US" sz="3200" b="1" dirty="0">
                <a:solidFill>
                  <a:srgbClr val="0000CC"/>
                </a:solidFill>
                <a:latin typeface="VNI-Avo" pitchFamily="2" charset="0"/>
              </a:rPr>
              <a:t> </a:t>
            </a:r>
            <a:r>
              <a:rPr lang="en-US" sz="3200" b="1" dirty="0" err="1">
                <a:solidFill>
                  <a:srgbClr val="0000CC"/>
                </a:solidFill>
                <a:latin typeface="VNI-Avo" pitchFamily="2" charset="0"/>
              </a:rPr>
              <a:t>hình</a:t>
            </a:r>
            <a:r>
              <a:rPr lang="en-US" sz="3200" b="1" dirty="0">
                <a:solidFill>
                  <a:srgbClr val="0000CC"/>
                </a:solidFill>
                <a:latin typeface="VNI-Avo" pitchFamily="2" charset="0"/>
              </a:rPr>
              <a:t> </a:t>
            </a:r>
            <a:r>
              <a:rPr lang="en-US" sz="3200" b="1" dirty="0" err="1">
                <a:solidFill>
                  <a:srgbClr val="0000CC"/>
                </a:solidFill>
                <a:latin typeface="VNI-Avo" pitchFamily="2" charset="0"/>
              </a:rPr>
              <a:t>toâi</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ñaãy</a:t>
            </a:r>
            <a:r>
              <a:rPr lang="en-US" sz="3200" b="1" dirty="0">
                <a:solidFill>
                  <a:srgbClr val="0000CC"/>
                </a:solidFill>
                <a:latin typeface="VNI-Avo" pitchFamily="2" charset="0"/>
              </a:rPr>
              <a:t> </a:t>
            </a:r>
            <a:r>
              <a:rPr lang="en-US" sz="3200" b="1" dirty="0" err="1">
                <a:solidFill>
                  <a:srgbClr val="0000CC"/>
                </a:solidFill>
                <a:latin typeface="VNI-Avo" pitchFamily="2" charset="0"/>
              </a:rPr>
              <a:t>ñaø</a:t>
            </a:r>
            <a:r>
              <a:rPr lang="en-US" sz="3200" b="1" dirty="0">
                <a:solidFill>
                  <a:srgbClr val="0000CC"/>
                </a:solidFill>
                <a:latin typeface="VNI-Avo" pitchFamily="2" charset="0"/>
              </a:rPr>
              <a:t>,</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nöôùc</a:t>
            </a:r>
            <a:r>
              <a:rPr lang="en-US" sz="3200" b="1" dirty="0">
                <a:solidFill>
                  <a:srgbClr val="0000CC"/>
                </a:solidFill>
                <a:latin typeface="VNI-Avo" pitchFamily="2" charset="0"/>
              </a:rPr>
              <a:t> da </a:t>
            </a:r>
            <a:r>
              <a:rPr lang="en-US" sz="3200" b="1" dirty="0" err="1">
                <a:solidFill>
                  <a:srgbClr val="0000CC"/>
                </a:solidFill>
                <a:latin typeface="VNI-Avo" pitchFamily="2" charset="0"/>
              </a:rPr>
              <a:t>naâu</a:t>
            </a:r>
            <a:r>
              <a:rPr lang="en-US" sz="3200" b="1" dirty="0">
                <a:solidFill>
                  <a:srgbClr val="0000CC"/>
                </a:solidFill>
                <a:latin typeface="VNI-Avo" pitchFamily="2" charset="0"/>
              </a:rPr>
              <a:t> </a:t>
            </a:r>
            <a:r>
              <a:rPr lang="en-US" sz="3200" b="1" dirty="0" err="1">
                <a:solidFill>
                  <a:srgbClr val="0000CC"/>
                </a:solidFill>
                <a:latin typeface="VNI-Avo" pitchFamily="2" charset="0"/>
              </a:rPr>
              <a:t>boùng</a:t>
            </a:r>
            <a:r>
              <a:rPr lang="en-US" sz="3200" b="1" dirty="0">
                <a:solidFill>
                  <a:srgbClr val="0000CC"/>
                </a:solidFill>
                <a:latin typeface="VNI-Avo" pitchFamily="2" charset="0"/>
              </a:rPr>
              <a:t>.</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Hoïc</a:t>
            </a:r>
            <a:r>
              <a:rPr lang="en-US" sz="3200" b="1" dirty="0">
                <a:solidFill>
                  <a:srgbClr val="0000CC"/>
                </a:solidFill>
                <a:latin typeface="VNI-Avo" pitchFamily="2" charset="0"/>
              </a:rPr>
              <a:t> </a:t>
            </a:r>
            <a:r>
              <a:rPr lang="en-US" sz="3200" b="1" dirty="0" err="1">
                <a:solidFill>
                  <a:srgbClr val="0000CC"/>
                </a:solidFill>
                <a:latin typeface="VNI-Avo" pitchFamily="2" charset="0"/>
              </a:rPr>
              <a:t>troø</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thöôøng</a:t>
            </a:r>
            <a:r>
              <a:rPr lang="en-US" sz="3200" b="1" dirty="0">
                <a:solidFill>
                  <a:srgbClr val="0000CC"/>
                </a:solidFill>
                <a:latin typeface="VNI-Avo" pitchFamily="2" charset="0"/>
              </a:rPr>
              <a:t> </a:t>
            </a:r>
            <a:r>
              <a:rPr lang="en-US" sz="3200" b="1" dirty="0" err="1">
                <a:solidFill>
                  <a:srgbClr val="0000CC"/>
                </a:solidFill>
                <a:latin typeface="VNI-Avo" pitchFamily="2" charset="0"/>
              </a:rPr>
              <a:t>goïi</a:t>
            </a:r>
            <a:r>
              <a:rPr lang="en-US" sz="3200" b="1" dirty="0">
                <a:solidFill>
                  <a:srgbClr val="0000CC"/>
                </a:solidFill>
                <a:latin typeface="VNI-Avo" pitchFamily="2" charset="0"/>
              </a:rPr>
              <a:t> </a:t>
            </a:r>
            <a:r>
              <a:rPr lang="en-US" sz="3200" b="1" dirty="0" err="1">
                <a:solidFill>
                  <a:srgbClr val="0000CC"/>
                </a:solidFill>
                <a:latin typeface="VNI-Avo" pitchFamily="2" charset="0"/>
              </a:rPr>
              <a:t>toâi</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laø</a:t>
            </a:r>
            <a:r>
              <a:rPr lang="en-US" sz="3200" b="1" dirty="0">
                <a:solidFill>
                  <a:srgbClr val="0000CC"/>
                </a:solidFill>
                <a:latin typeface="VNI-Avo" pitchFamily="2" charset="0"/>
              </a:rPr>
              <a:t> </a:t>
            </a:r>
            <a:r>
              <a:rPr lang="en-US" sz="3200" b="1" dirty="0" err="1">
                <a:solidFill>
                  <a:srgbClr val="0000CC"/>
                </a:solidFill>
                <a:latin typeface="VNI-Avo" pitchFamily="2" charset="0"/>
              </a:rPr>
              <a:t>baùc</a:t>
            </a:r>
            <a:r>
              <a:rPr lang="en-US" sz="3200" b="1" dirty="0">
                <a:solidFill>
                  <a:srgbClr val="0000CC"/>
                </a:solidFill>
                <a:latin typeface="VNI-Avo" pitchFamily="2" charset="0"/>
              </a:rPr>
              <a:t> </a:t>
            </a:r>
            <a:r>
              <a:rPr lang="en-US" sz="3200" b="1" dirty="0" err="1">
                <a:solidFill>
                  <a:srgbClr val="0000CC"/>
                </a:solidFill>
                <a:latin typeface="VNI-Avo" pitchFamily="2" charset="0"/>
              </a:rPr>
              <a:t>troáng</a:t>
            </a:r>
            <a:r>
              <a:rPr lang="en-US" sz="3200" b="1" dirty="0">
                <a:solidFill>
                  <a:srgbClr val="0000CC"/>
                </a:solidFill>
                <a:latin typeface="VNI-Avo" pitchFamily="2" charset="0"/>
              </a:rPr>
              <a:t>.</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Coù</a:t>
            </a:r>
            <a:r>
              <a:rPr lang="en-US" sz="3200" b="1" dirty="0">
                <a:solidFill>
                  <a:srgbClr val="0000CC"/>
                </a:solidFill>
                <a:latin typeface="VNI-Avo" pitchFamily="2" charset="0"/>
              </a:rPr>
              <a:t> </a:t>
            </a:r>
            <a:r>
              <a:rPr lang="en-US" sz="3200" b="1" dirty="0" err="1">
                <a:solidFill>
                  <a:srgbClr val="0000CC"/>
                </a:solidFill>
                <a:latin typeface="VNI-Avo" pitchFamily="2" charset="0"/>
              </a:rPr>
              <a:t>leõ</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vì</a:t>
            </a:r>
            <a:r>
              <a:rPr lang="en-US" sz="3200" b="1" dirty="0">
                <a:solidFill>
                  <a:srgbClr val="0000CC"/>
                </a:solidFill>
                <a:latin typeface="VNI-Avo" pitchFamily="2" charset="0"/>
              </a:rPr>
              <a:t> </a:t>
            </a:r>
            <a:r>
              <a:rPr lang="en-US" sz="3200" b="1" dirty="0" err="1">
                <a:solidFill>
                  <a:srgbClr val="0000CC"/>
                </a:solidFill>
                <a:latin typeface="VNI-Avo" pitchFamily="2" charset="0"/>
              </a:rPr>
              <a:t>caùc</a:t>
            </a:r>
            <a:r>
              <a:rPr lang="en-US" sz="3200" b="1" dirty="0">
                <a:solidFill>
                  <a:srgbClr val="0000CC"/>
                </a:solidFill>
                <a:latin typeface="VNI-Avo" pitchFamily="2" charset="0"/>
              </a:rPr>
              <a:t> </a:t>
            </a:r>
            <a:r>
              <a:rPr lang="en-US" sz="3200" b="1" dirty="0" err="1">
                <a:solidFill>
                  <a:srgbClr val="0000CC"/>
                </a:solidFill>
                <a:latin typeface="VNI-Avo" pitchFamily="2" charset="0"/>
              </a:rPr>
              <a:t>baïn</a:t>
            </a:r>
            <a:r>
              <a:rPr lang="en-US" sz="3200" b="1" dirty="0">
                <a:solidFill>
                  <a:srgbClr val="0000CC"/>
                </a:solidFill>
                <a:latin typeface="VNI-Avo" pitchFamily="2" charset="0"/>
              </a:rPr>
              <a:t> </a:t>
            </a:r>
            <a:r>
              <a:rPr lang="en-US" sz="3200" b="1" dirty="0" err="1">
                <a:solidFill>
                  <a:srgbClr val="0000CC"/>
                </a:solidFill>
                <a:latin typeface="VNI-Avo" pitchFamily="2" charset="0"/>
              </a:rPr>
              <a:t>thaáy</a:t>
            </a:r>
            <a:r>
              <a:rPr lang="en-US" sz="3200" b="1" dirty="0">
                <a:solidFill>
                  <a:srgbClr val="0000CC"/>
                </a:solidFill>
                <a:latin typeface="VNI-Avo" pitchFamily="2" charset="0"/>
              </a:rPr>
              <a:t> </a:t>
            </a:r>
            <a:r>
              <a:rPr lang="en-US" sz="3200" b="1" dirty="0" err="1">
                <a:solidFill>
                  <a:srgbClr val="0000CC"/>
                </a:solidFill>
                <a:latin typeface="VNI-Avo" pitchFamily="2" charset="0"/>
              </a:rPr>
              <a:t>toâi</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ôû</a:t>
            </a:r>
            <a:r>
              <a:rPr lang="en-US" sz="3200" b="1" dirty="0">
                <a:solidFill>
                  <a:srgbClr val="0000CC"/>
                </a:solidFill>
                <a:latin typeface="VNI-Avo" pitchFamily="2" charset="0"/>
              </a:rPr>
              <a:t> </a:t>
            </a:r>
            <a:r>
              <a:rPr lang="en-US" sz="3200" b="1" dirty="0" err="1">
                <a:solidFill>
                  <a:srgbClr val="0000CC"/>
                </a:solidFill>
                <a:latin typeface="VNI-Avo" pitchFamily="2" charset="0"/>
              </a:rPr>
              <a:t>tröôøng</a:t>
            </a:r>
            <a:r>
              <a:rPr lang="en-US" sz="3200" b="1" dirty="0">
                <a:solidFill>
                  <a:srgbClr val="0000CC"/>
                </a:solidFill>
                <a:latin typeface="VNI-Avo" pitchFamily="2" charset="0"/>
              </a:rPr>
              <a:t> </a:t>
            </a:r>
            <a:r>
              <a:rPr lang="en-US" sz="3200" b="1" dirty="0" err="1">
                <a:solidFill>
                  <a:srgbClr val="0000CC"/>
                </a:solidFill>
                <a:latin typeface="VNI-Avo" pitchFamily="2" charset="0"/>
              </a:rPr>
              <a:t>laâu</a:t>
            </a:r>
            <a:r>
              <a:rPr lang="en-US" sz="3200" b="1" dirty="0">
                <a:solidFill>
                  <a:srgbClr val="0000CC"/>
                </a:solidFill>
                <a:latin typeface="VNI-Avo" pitchFamily="2" charset="0"/>
              </a:rPr>
              <a:t> </a:t>
            </a:r>
            <a:r>
              <a:rPr lang="en-US" sz="3200" b="1" dirty="0" err="1">
                <a:solidFill>
                  <a:srgbClr val="0000CC"/>
                </a:solidFill>
                <a:latin typeface="VNI-Avo" pitchFamily="2" charset="0"/>
              </a:rPr>
              <a:t>laém</a:t>
            </a:r>
            <a:r>
              <a:rPr lang="en-US" sz="3200" b="1" dirty="0">
                <a:solidFill>
                  <a:srgbClr val="0000CC"/>
                </a:solidFill>
                <a:latin typeface="VNI-Avo" pitchFamily="2" charset="0"/>
              </a:rPr>
              <a:t> </a:t>
            </a:r>
            <a:r>
              <a:rPr lang="en-US" sz="3200" b="1" dirty="0" err="1">
                <a:solidFill>
                  <a:srgbClr val="0000CC"/>
                </a:solidFill>
                <a:latin typeface="VNI-Avo" pitchFamily="2" charset="0"/>
              </a:rPr>
              <a:t>roài</a:t>
            </a:r>
            <a:r>
              <a:rPr lang="en-US" sz="3200" b="1" dirty="0">
                <a:solidFill>
                  <a:srgbClr val="0000CC"/>
                </a:solidFill>
                <a:latin typeface="VNI-Avo" pitchFamily="2" charset="0"/>
              </a:rPr>
              <a:t>.</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Chính</a:t>
            </a:r>
            <a:r>
              <a:rPr lang="en-US" sz="3200" b="1" dirty="0">
                <a:solidFill>
                  <a:srgbClr val="0000CC"/>
                </a:solidFill>
                <a:latin typeface="VNI-Avo" pitchFamily="2" charset="0"/>
              </a:rPr>
              <a:t> </a:t>
            </a:r>
            <a:r>
              <a:rPr lang="en-US" sz="3200" b="1" dirty="0" err="1">
                <a:solidFill>
                  <a:srgbClr val="0000CC"/>
                </a:solidFill>
                <a:latin typeface="VNI-Avo" pitchFamily="2" charset="0"/>
              </a:rPr>
              <a:t>toâi</a:t>
            </a:r>
            <a:r>
              <a:rPr lang="en-US" sz="3200" b="1" dirty="0">
                <a:solidFill>
                  <a:srgbClr val="0000CC"/>
                </a:solidFill>
                <a:latin typeface="VNI-Avo" pitchFamily="2" charset="0"/>
              </a:rPr>
              <a:t> </a:t>
            </a:r>
            <a:r>
              <a:rPr lang="en-US" sz="3200" b="1" dirty="0" err="1">
                <a:solidFill>
                  <a:srgbClr val="0000CC"/>
                </a:solidFill>
                <a:latin typeface="VNI-Avo" pitchFamily="2" charset="0"/>
              </a:rPr>
              <a:t>cuõng</a:t>
            </a:r>
            <a:r>
              <a:rPr lang="en-US" sz="3200" b="1" dirty="0">
                <a:solidFill>
                  <a:srgbClr val="0000CC"/>
                </a:solidFill>
                <a:latin typeface="VNI-Avo" pitchFamily="2" charset="0"/>
              </a:rPr>
              <a:t> </a:t>
            </a:r>
            <a:r>
              <a:rPr lang="en-US" sz="3200" b="1" dirty="0" err="1">
                <a:solidFill>
                  <a:srgbClr val="0000CC"/>
                </a:solidFill>
                <a:latin typeface="VNI-Avo" pitchFamily="2" charset="0"/>
              </a:rPr>
              <a:t>khoâng</a:t>
            </a:r>
            <a:r>
              <a:rPr lang="en-US" sz="3200" b="1" dirty="0">
                <a:solidFill>
                  <a:srgbClr val="0000CC"/>
                </a:solidFill>
                <a:latin typeface="VNI-Avo" pitchFamily="2" charset="0"/>
              </a:rPr>
              <a:t> </a:t>
            </a:r>
            <a:r>
              <a:rPr lang="en-US" sz="3200" b="1" dirty="0" err="1">
                <a:solidFill>
                  <a:srgbClr val="0000CC"/>
                </a:solidFill>
                <a:latin typeface="VNI-Avo" pitchFamily="2" charset="0"/>
              </a:rPr>
              <a:t>bieát</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mình</a:t>
            </a:r>
            <a:r>
              <a:rPr lang="en-US" sz="3200" b="1" dirty="0">
                <a:solidFill>
                  <a:srgbClr val="0000CC"/>
                </a:solidFill>
                <a:latin typeface="VNI-Avo" pitchFamily="2" charset="0"/>
              </a:rPr>
              <a:t> </a:t>
            </a:r>
            <a:r>
              <a:rPr lang="en-US" sz="3200" b="1" dirty="0" err="1">
                <a:solidFill>
                  <a:srgbClr val="0000CC"/>
                </a:solidFill>
                <a:latin typeface="VNI-Avo" pitchFamily="2" charset="0"/>
              </a:rPr>
              <a:t>ñeán</a:t>
            </a:r>
            <a:r>
              <a:rPr lang="en-US" sz="3200" b="1" dirty="0">
                <a:solidFill>
                  <a:srgbClr val="0000CC"/>
                </a:solidFill>
                <a:latin typeface="VNI-Avo" pitchFamily="2" charset="0"/>
              </a:rPr>
              <a:t> </a:t>
            </a:r>
            <a:r>
              <a:rPr lang="en-US" sz="3200" b="1" dirty="0" err="1">
                <a:solidFill>
                  <a:srgbClr val="0000CC"/>
                </a:solidFill>
                <a:latin typeface="VNI-Avo" pitchFamily="2" charset="0"/>
              </a:rPr>
              <a:t>ñaây</a:t>
            </a:r>
            <a:r>
              <a:rPr lang="en-US" sz="3200" b="1" dirty="0">
                <a:solidFill>
                  <a:srgbClr val="0000CC"/>
                </a:solidFill>
                <a:latin typeface="VNI-Avo" pitchFamily="2" charset="0"/>
              </a:rPr>
              <a:t> </a:t>
            </a:r>
            <a:r>
              <a:rPr lang="en-US" sz="3200" b="1" dirty="0" err="1">
                <a:solidFill>
                  <a:srgbClr val="0000CC"/>
                </a:solidFill>
                <a:latin typeface="VNI-Avo" pitchFamily="2" charset="0"/>
              </a:rPr>
              <a:t>töø</a:t>
            </a:r>
            <a:r>
              <a:rPr lang="en-US" sz="3200" b="1" dirty="0">
                <a:solidFill>
                  <a:srgbClr val="0000CC"/>
                </a:solidFill>
                <a:latin typeface="VNI-Avo" pitchFamily="2" charset="0"/>
              </a:rPr>
              <a:t> bao </a:t>
            </a:r>
            <a:r>
              <a:rPr lang="en-US" sz="3200" b="1" dirty="0" err="1">
                <a:solidFill>
                  <a:srgbClr val="0000CC"/>
                </a:solidFill>
                <a:latin typeface="VNI-Avo" pitchFamily="2" charset="0"/>
              </a:rPr>
              <a:t>giôø</a:t>
            </a:r>
            <a:r>
              <a:rPr lang="en-US" sz="3200" b="1" dirty="0">
                <a:solidFill>
                  <a:srgbClr val="0000CC"/>
                </a:solidFill>
                <a:latin typeface="VNI-Avo" pitchFamily="2" charset="0"/>
              </a:rPr>
              <a:t>.</a:t>
            </a:r>
            <a:r>
              <a:rPr lang="en-US" sz="3200" b="1" dirty="0">
                <a:solidFill>
                  <a:srgbClr val="FF0000"/>
                </a:solidFill>
                <a:latin typeface="VNI-Avo" pitchFamily="2" charset="0"/>
              </a:rPr>
              <a:t>//</a:t>
            </a:r>
          </a:p>
          <a:p>
            <a:pPr indent="914400" algn="just">
              <a:lnSpc>
                <a:spcPct val="120000"/>
              </a:lnSpc>
            </a:pPr>
            <a:r>
              <a:rPr lang="en-US" sz="3200" b="1" dirty="0" err="1">
                <a:solidFill>
                  <a:srgbClr val="0000CC"/>
                </a:solidFill>
                <a:latin typeface="VNI-Avo" pitchFamily="2" charset="0"/>
              </a:rPr>
              <a:t>Haèng</a:t>
            </a:r>
            <a:r>
              <a:rPr lang="en-US" sz="3200" b="1" dirty="0">
                <a:solidFill>
                  <a:srgbClr val="0000CC"/>
                </a:solidFill>
                <a:latin typeface="VNI-Avo" pitchFamily="2" charset="0"/>
              </a:rPr>
              <a:t> </a:t>
            </a:r>
            <a:r>
              <a:rPr lang="en-US" sz="3200" b="1" dirty="0" err="1">
                <a:solidFill>
                  <a:srgbClr val="0000CC"/>
                </a:solidFill>
                <a:latin typeface="VNI-Avo" pitchFamily="2" charset="0"/>
              </a:rPr>
              <a:t>ngaøy</a:t>
            </a:r>
            <a:r>
              <a:rPr lang="en-US" sz="3200" b="1" dirty="0">
                <a:solidFill>
                  <a:srgbClr val="0000CC"/>
                </a:solidFill>
                <a:latin typeface="VNI-Avo" pitchFamily="2" charset="0"/>
              </a:rPr>
              <a:t>,</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toâi</a:t>
            </a:r>
            <a:r>
              <a:rPr lang="en-US" sz="3200" b="1" dirty="0">
                <a:solidFill>
                  <a:srgbClr val="0000CC"/>
                </a:solidFill>
                <a:latin typeface="VNI-Avo" pitchFamily="2" charset="0"/>
              </a:rPr>
              <a:t> </a:t>
            </a:r>
            <a:r>
              <a:rPr lang="en-US" sz="3200" b="1" dirty="0" err="1">
                <a:solidFill>
                  <a:srgbClr val="0000CC"/>
                </a:solidFill>
                <a:latin typeface="VNI-Avo" pitchFamily="2" charset="0"/>
              </a:rPr>
              <a:t>giuùp</a:t>
            </a:r>
            <a:r>
              <a:rPr lang="en-US" sz="3200" b="1" dirty="0">
                <a:solidFill>
                  <a:srgbClr val="0000CC"/>
                </a:solidFill>
                <a:latin typeface="VNI-Avo" pitchFamily="2" charset="0"/>
              </a:rPr>
              <a:t> </a:t>
            </a:r>
            <a:r>
              <a:rPr lang="en-US" sz="3200" b="1" dirty="0" err="1">
                <a:solidFill>
                  <a:srgbClr val="0000CC"/>
                </a:solidFill>
                <a:latin typeface="VNI-Avo" pitchFamily="2" charset="0"/>
              </a:rPr>
              <a:t>hoïc</a:t>
            </a:r>
            <a:r>
              <a:rPr lang="en-US" sz="3200" b="1" dirty="0">
                <a:solidFill>
                  <a:srgbClr val="0000CC"/>
                </a:solidFill>
                <a:latin typeface="VNI-Avo" pitchFamily="2" charset="0"/>
              </a:rPr>
              <a:t> </a:t>
            </a:r>
            <a:r>
              <a:rPr lang="en-US" sz="3200" b="1" dirty="0" err="1">
                <a:solidFill>
                  <a:srgbClr val="0000CC"/>
                </a:solidFill>
                <a:latin typeface="VNI-Avo" pitchFamily="2" charset="0"/>
              </a:rPr>
              <a:t>troø</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ra</a:t>
            </a:r>
            <a:r>
              <a:rPr lang="en-US" sz="3200" b="1" dirty="0">
                <a:solidFill>
                  <a:srgbClr val="0000CC"/>
                </a:solidFill>
                <a:latin typeface="VNI-Avo" pitchFamily="2" charset="0"/>
              </a:rPr>
              <a:t> </a:t>
            </a:r>
            <a:r>
              <a:rPr lang="en-US" sz="3200" b="1" dirty="0" err="1">
                <a:solidFill>
                  <a:srgbClr val="0000CC"/>
                </a:solidFill>
                <a:latin typeface="VNI-Avo" pitchFamily="2" charset="0"/>
              </a:rPr>
              <a:t>vaøo</a:t>
            </a:r>
            <a:r>
              <a:rPr lang="en-US" sz="3200" b="1" dirty="0">
                <a:solidFill>
                  <a:srgbClr val="0000CC"/>
                </a:solidFill>
                <a:latin typeface="VNI-Avo" pitchFamily="2" charset="0"/>
              </a:rPr>
              <a:t> </a:t>
            </a:r>
            <a:r>
              <a:rPr lang="en-US" sz="3200" b="1" dirty="0" err="1">
                <a:solidFill>
                  <a:srgbClr val="0000CC"/>
                </a:solidFill>
                <a:latin typeface="VNI-Avo" pitchFamily="2" charset="0"/>
              </a:rPr>
              <a:t>lôùp</a:t>
            </a:r>
            <a:r>
              <a:rPr lang="en-US" sz="3200" b="1" dirty="0">
                <a:solidFill>
                  <a:srgbClr val="0000CC"/>
                </a:solidFill>
                <a:latin typeface="VNI-Avo" pitchFamily="2" charset="0"/>
              </a:rPr>
              <a:t> </a:t>
            </a:r>
            <a:r>
              <a:rPr lang="en-US" sz="3200" b="1" dirty="0" err="1">
                <a:solidFill>
                  <a:srgbClr val="0000CC"/>
                </a:solidFill>
                <a:latin typeface="VNI-Avo" pitchFamily="2" charset="0"/>
              </a:rPr>
              <a:t>ñuùng</a:t>
            </a:r>
            <a:r>
              <a:rPr lang="en-US" sz="3200" b="1" dirty="0">
                <a:solidFill>
                  <a:srgbClr val="0000CC"/>
                </a:solidFill>
                <a:latin typeface="VNI-Avo" pitchFamily="2" charset="0"/>
              </a:rPr>
              <a:t> </a:t>
            </a:r>
            <a:r>
              <a:rPr lang="en-US" sz="3200" b="1" dirty="0" err="1">
                <a:solidFill>
                  <a:srgbClr val="0000CC"/>
                </a:solidFill>
                <a:latin typeface="VNI-Avo" pitchFamily="2" charset="0"/>
              </a:rPr>
              <a:t>giôø</a:t>
            </a:r>
            <a:r>
              <a:rPr lang="en-US" sz="3200" b="1" dirty="0">
                <a:solidFill>
                  <a:srgbClr val="0000CC"/>
                </a:solidFill>
                <a:latin typeface="VNI-Avo" pitchFamily="2" charset="0"/>
              </a:rPr>
              <a:t>.</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Ngaøy</a:t>
            </a:r>
            <a:r>
              <a:rPr lang="en-US" sz="3200" b="1" dirty="0">
                <a:solidFill>
                  <a:srgbClr val="0000CC"/>
                </a:solidFill>
                <a:latin typeface="VNI-Avo" pitchFamily="2" charset="0"/>
              </a:rPr>
              <a:t> </a:t>
            </a:r>
            <a:r>
              <a:rPr lang="en-US" sz="3200" b="1" dirty="0" err="1">
                <a:solidFill>
                  <a:srgbClr val="0000CC"/>
                </a:solidFill>
                <a:latin typeface="VNI-Avo" pitchFamily="2" charset="0"/>
              </a:rPr>
              <a:t>khai</a:t>
            </a:r>
            <a:r>
              <a:rPr lang="en-US" sz="3200" b="1" dirty="0">
                <a:solidFill>
                  <a:srgbClr val="0000CC"/>
                </a:solidFill>
                <a:latin typeface="VNI-Avo" pitchFamily="2" charset="0"/>
              </a:rPr>
              <a:t> </a:t>
            </a:r>
            <a:r>
              <a:rPr lang="en-US" sz="3200" b="1" dirty="0" err="1">
                <a:solidFill>
                  <a:srgbClr val="0000CC"/>
                </a:solidFill>
                <a:latin typeface="VNI-Avo" pitchFamily="2" charset="0"/>
              </a:rPr>
              <a:t>tröôøng</a:t>
            </a:r>
            <a:r>
              <a:rPr lang="en-US" sz="3200" b="1" dirty="0">
                <a:solidFill>
                  <a:srgbClr val="0000CC"/>
                </a:solidFill>
                <a:latin typeface="VNI-Avo" pitchFamily="2" charset="0"/>
              </a:rPr>
              <a:t>,</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tieáng</a:t>
            </a:r>
            <a:r>
              <a:rPr lang="en-US" sz="3200" b="1" dirty="0">
                <a:solidFill>
                  <a:srgbClr val="0000CC"/>
                </a:solidFill>
                <a:latin typeface="VNI-Avo" pitchFamily="2" charset="0"/>
              </a:rPr>
              <a:t> </a:t>
            </a:r>
            <a:r>
              <a:rPr lang="en-US" sz="3200" b="1" dirty="0" err="1">
                <a:solidFill>
                  <a:srgbClr val="0000CC"/>
                </a:solidFill>
                <a:latin typeface="VNI-Avo" pitchFamily="2" charset="0"/>
              </a:rPr>
              <a:t>cuûa</a:t>
            </a:r>
            <a:r>
              <a:rPr lang="en-US" sz="3200" b="1" dirty="0">
                <a:solidFill>
                  <a:srgbClr val="0000CC"/>
                </a:solidFill>
                <a:latin typeface="VNI-Avo" pitchFamily="2" charset="0"/>
              </a:rPr>
              <a:t> </a:t>
            </a:r>
            <a:r>
              <a:rPr lang="en-US" sz="3200" b="1" dirty="0" err="1">
                <a:solidFill>
                  <a:srgbClr val="0000CC"/>
                </a:solidFill>
                <a:latin typeface="VNI-Avo" pitchFamily="2" charset="0"/>
              </a:rPr>
              <a:t>toâi</a:t>
            </a:r>
            <a:r>
              <a:rPr lang="en-US" sz="3200" b="1" dirty="0">
                <a:solidFill>
                  <a:srgbClr val="0000CC"/>
                </a:solidFill>
                <a:latin typeface="VNI-Avo" pitchFamily="2" charset="0"/>
              </a:rPr>
              <a:t> </a:t>
            </a:r>
            <a:r>
              <a:rPr lang="en-US" sz="3200" b="1" dirty="0" err="1">
                <a:solidFill>
                  <a:srgbClr val="0000CC"/>
                </a:solidFill>
                <a:latin typeface="VNI-Avo" pitchFamily="2" charset="0"/>
              </a:rPr>
              <a:t>doõng</a:t>
            </a:r>
            <a:r>
              <a:rPr lang="en-US" sz="3200" b="1" dirty="0">
                <a:solidFill>
                  <a:srgbClr val="0000CC"/>
                </a:solidFill>
                <a:latin typeface="VNI-Avo" pitchFamily="2" charset="0"/>
              </a:rPr>
              <a:t> </a:t>
            </a:r>
            <a:r>
              <a:rPr lang="en-US" sz="3200" b="1" dirty="0" err="1">
                <a:solidFill>
                  <a:srgbClr val="0000CC"/>
                </a:solidFill>
                <a:latin typeface="VNI-Avo" pitchFamily="2" charset="0"/>
              </a:rPr>
              <a:t>daïc</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tuøng</a:t>
            </a:r>
            <a:r>
              <a:rPr lang="en-US" sz="3200" b="1" dirty="0">
                <a:solidFill>
                  <a:srgbClr val="0000CC"/>
                </a:solidFill>
                <a:latin typeface="VNI-Avo" pitchFamily="2" charset="0"/>
              </a:rPr>
              <a:t>… </a:t>
            </a:r>
            <a:r>
              <a:rPr lang="en-US" sz="3200" b="1" dirty="0" err="1">
                <a:solidFill>
                  <a:srgbClr val="0000CC"/>
                </a:solidFill>
                <a:latin typeface="VNI-Avo" pitchFamily="2" charset="0"/>
              </a:rPr>
              <a:t>tuøng</a:t>
            </a:r>
            <a:r>
              <a:rPr lang="en-US" sz="3200" b="1" dirty="0">
                <a:solidFill>
                  <a:srgbClr val="0000CC"/>
                </a:solidFill>
                <a:latin typeface="VNI-Avo" pitchFamily="2" charset="0"/>
              </a:rPr>
              <a:t>… </a:t>
            </a:r>
            <a:r>
              <a:rPr lang="en-US" sz="3200" b="1" dirty="0" err="1">
                <a:solidFill>
                  <a:srgbClr val="0000CC"/>
                </a:solidFill>
                <a:latin typeface="VNI-Avo" pitchFamily="2" charset="0"/>
              </a:rPr>
              <a:t>tuøng</a:t>
            </a:r>
            <a:r>
              <a:rPr lang="en-US" sz="3200" b="1" dirty="0">
                <a:solidFill>
                  <a:srgbClr val="0000CC"/>
                </a:solidFill>
                <a:latin typeface="+mj-lt"/>
              </a:rPr>
              <a:t>…</a:t>
            </a:r>
            <a:r>
              <a:rPr lang="en-US" sz="3200" b="1" dirty="0">
                <a:solidFill>
                  <a:srgbClr val="0000CC"/>
                </a:solidFill>
                <a:latin typeface="VNI-Avo" pitchFamily="2" charset="0"/>
              </a:rPr>
              <a:t>…”,</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baùo</a:t>
            </a:r>
            <a:r>
              <a:rPr lang="en-US" sz="3200" b="1" dirty="0">
                <a:solidFill>
                  <a:srgbClr val="0000CC"/>
                </a:solidFill>
                <a:latin typeface="VNI-Avo" pitchFamily="2" charset="0"/>
              </a:rPr>
              <a:t> </a:t>
            </a:r>
            <a:r>
              <a:rPr lang="en-US" sz="3200" b="1" dirty="0" err="1">
                <a:solidFill>
                  <a:srgbClr val="0000CC"/>
                </a:solidFill>
                <a:latin typeface="VNI-Avo" pitchFamily="2" charset="0"/>
              </a:rPr>
              <a:t>hieäu</a:t>
            </a:r>
            <a:r>
              <a:rPr lang="en-US" sz="3200" b="1" dirty="0">
                <a:solidFill>
                  <a:srgbClr val="0000CC"/>
                </a:solidFill>
                <a:latin typeface="VNI-Avo" pitchFamily="2" charset="0"/>
              </a:rPr>
              <a:t> </a:t>
            </a:r>
            <a:r>
              <a:rPr lang="en-US" sz="3200" b="1" dirty="0" err="1">
                <a:solidFill>
                  <a:srgbClr val="0000CC"/>
                </a:solidFill>
                <a:latin typeface="VNI-Avo" pitchFamily="2" charset="0"/>
              </a:rPr>
              <a:t>moät</a:t>
            </a:r>
            <a:r>
              <a:rPr lang="en-US" sz="3200" b="1" dirty="0">
                <a:solidFill>
                  <a:srgbClr val="0000CC"/>
                </a:solidFill>
                <a:latin typeface="VNI-Avo" pitchFamily="2" charset="0"/>
              </a:rPr>
              <a:t> </a:t>
            </a:r>
            <a:r>
              <a:rPr lang="en-US" sz="3200" b="1" dirty="0" err="1">
                <a:solidFill>
                  <a:srgbClr val="0000CC"/>
                </a:solidFill>
                <a:latin typeface="VNI-Avo" pitchFamily="2" charset="0"/>
              </a:rPr>
              <a:t>naêm</a:t>
            </a:r>
            <a:r>
              <a:rPr lang="en-US" sz="3200" b="1" dirty="0">
                <a:solidFill>
                  <a:srgbClr val="0000CC"/>
                </a:solidFill>
                <a:latin typeface="VNI-Avo" pitchFamily="2" charset="0"/>
              </a:rPr>
              <a:t> </a:t>
            </a:r>
            <a:r>
              <a:rPr lang="en-US" sz="3200" b="1" dirty="0" err="1">
                <a:solidFill>
                  <a:srgbClr val="0000CC"/>
                </a:solidFill>
                <a:latin typeface="VNI-Avo" pitchFamily="2" charset="0"/>
              </a:rPr>
              <a:t>hoïc</a:t>
            </a:r>
            <a:r>
              <a:rPr lang="en-US" sz="3200" b="1" dirty="0">
                <a:solidFill>
                  <a:srgbClr val="0000CC"/>
                </a:solidFill>
                <a:latin typeface="VNI-Avo" pitchFamily="2" charset="0"/>
              </a:rPr>
              <a:t> </a:t>
            </a:r>
            <a:r>
              <a:rPr lang="en-US" sz="3200" b="1" dirty="0" err="1">
                <a:solidFill>
                  <a:srgbClr val="0000CC"/>
                </a:solidFill>
                <a:latin typeface="VNI-Avo" pitchFamily="2" charset="0"/>
              </a:rPr>
              <a:t>môùi</a:t>
            </a:r>
            <a:r>
              <a:rPr lang="en-US" sz="3200" b="1" dirty="0">
                <a:solidFill>
                  <a:srgbClr val="0000CC"/>
                </a:solidFill>
                <a:latin typeface="VNI-Avo" pitchFamily="2" charset="0"/>
              </a:rPr>
              <a:t>.</a:t>
            </a:r>
            <a:r>
              <a:rPr lang="en-US" sz="3200" b="1" dirty="0">
                <a:solidFill>
                  <a:srgbClr val="FF0000"/>
                </a:solidFill>
                <a:latin typeface="VNI-Avo" pitchFamily="2" charset="0"/>
              </a:rPr>
              <a:t>//</a:t>
            </a:r>
          </a:p>
          <a:p>
            <a:pPr indent="914400" algn="just">
              <a:lnSpc>
                <a:spcPct val="120000"/>
              </a:lnSpc>
            </a:pPr>
            <a:r>
              <a:rPr lang="en-US" sz="3200" b="1" dirty="0" err="1">
                <a:solidFill>
                  <a:srgbClr val="0000CC"/>
                </a:solidFill>
                <a:latin typeface="VNI-Avo" pitchFamily="2" charset="0"/>
              </a:rPr>
              <a:t>Baây</a:t>
            </a:r>
            <a:r>
              <a:rPr lang="en-US" sz="3200" b="1" dirty="0">
                <a:solidFill>
                  <a:srgbClr val="0000CC"/>
                </a:solidFill>
                <a:latin typeface="VNI-Avo" pitchFamily="2" charset="0"/>
              </a:rPr>
              <a:t> </a:t>
            </a:r>
            <a:r>
              <a:rPr lang="en-US" sz="3200" b="1" dirty="0" err="1">
                <a:solidFill>
                  <a:srgbClr val="0000CC"/>
                </a:solidFill>
                <a:latin typeface="VNI-Avo" pitchFamily="2" charset="0"/>
              </a:rPr>
              <a:t>giôø</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coù</a:t>
            </a:r>
            <a:r>
              <a:rPr lang="en-US" sz="3200" b="1" dirty="0">
                <a:solidFill>
                  <a:srgbClr val="0000CC"/>
                </a:solidFill>
                <a:latin typeface="VNI-Avo" pitchFamily="2" charset="0"/>
              </a:rPr>
              <a:t> </a:t>
            </a:r>
            <a:r>
              <a:rPr lang="en-US" sz="3200" b="1" dirty="0" err="1">
                <a:solidFill>
                  <a:srgbClr val="0000CC"/>
                </a:solidFill>
                <a:latin typeface="VNI-Avo" pitchFamily="2" charset="0"/>
              </a:rPr>
              <a:t>theâm</a:t>
            </a:r>
            <a:r>
              <a:rPr lang="en-US" sz="3200" b="1" dirty="0">
                <a:solidFill>
                  <a:srgbClr val="0000CC"/>
                </a:solidFill>
                <a:latin typeface="VNI-Avo" pitchFamily="2" charset="0"/>
              </a:rPr>
              <a:t> </a:t>
            </a:r>
            <a:r>
              <a:rPr lang="en-US" sz="3200" b="1" dirty="0" err="1">
                <a:solidFill>
                  <a:srgbClr val="0000CC"/>
                </a:solidFill>
                <a:latin typeface="VNI-Avo" pitchFamily="2" charset="0"/>
              </a:rPr>
              <a:t>anh</a:t>
            </a:r>
            <a:r>
              <a:rPr lang="en-US" sz="3200" b="1" dirty="0">
                <a:solidFill>
                  <a:srgbClr val="0000CC"/>
                </a:solidFill>
                <a:latin typeface="VNI-Avo" pitchFamily="2" charset="0"/>
              </a:rPr>
              <a:t> </a:t>
            </a:r>
            <a:r>
              <a:rPr lang="en-US" sz="3200" b="1" dirty="0" err="1">
                <a:solidFill>
                  <a:srgbClr val="0000CC"/>
                </a:solidFill>
                <a:latin typeface="VNI-Avo" pitchFamily="2" charset="0"/>
              </a:rPr>
              <a:t>chuoâng</a:t>
            </a:r>
            <a:r>
              <a:rPr lang="en-US" sz="3200" b="1" dirty="0">
                <a:solidFill>
                  <a:srgbClr val="0000CC"/>
                </a:solidFill>
                <a:latin typeface="VNI-Avo" pitchFamily="2" charset="0"/>
              </a:rPr>
              <a:t> </a:t>
            </a:r>
            <a:r>
              <a:rPr lang="en-US" sz="3200" b="1" dirty="0" err="1">
                <a:solidFill>
                  <a:srgbClr val="0000CC"/>
                </a:solidFill>
                <a:latin typeface="VNI-Avo" pitchFamily="2" charset="0"/>
              </a:rPr>
              <a:t>ñieän</a:t>
            </a:r>
            <a:r>
              <a:rPr lang="en-US" sz="3200" b="1" dirty="0">
                <a:solidFill>
                  <a:srgbClr val="0000CC"/>
                </a:solidFill>
                <a:latin typeface="VNI-Avo" pitchFamily="2" charset="0"/>
              </a:rPr>
              <a:t>,</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thænh</a:t>
            </a:r>
            <a:r>
              <a:rPr lang="en-US" sz="3200" b="1" dirty="0">
                <a:solidFill>
                  <a:srgbClr val="0000CC"/>
                </a:solidFill>
                <a:latin typeface="VNI-Avo" pitchFamily="2" charset="0"/>
              </a:rPr>
              <a:t> </a:t>
            </a:r>
            <a:r>
              <a:rPr lang="en-US" sz="3200" b="1" dirty="0" err="1">
                <a:solidFill>
                  <a:srgbClr val="0000CC"/>
                </a:solidFill>
                <a:latin typeface="VNI-Avo" pitchFamily="2" charset="0"/>
              </a:rPr>
              <a:t>thoaûng</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cuõng</a:t>
            </a:r>
            <a:r>
              <a:rPr lang="en-US" sz="3200" b="1" dirty="0">
                <a:solidFill>
                  <a:srgbClr val="0000CC"/>
                </a:solidFill>
                <a:latin typeface="VNI-Avo" pitchFamily="2" charset="0"/>
              </a:rPr>
              <a:t> “</a:t>
            </a:r>
            <a:r>
              <a:rPr lang="en-US" sz="3200" b="1" dirty="0" err="1">
                <a:solidFill>
                  <a:srgbClr val="0000CC"/>
                </a:solidFill>
                <a:latin typeface="VNI-Avo" pitchFamily="2" charset="0"/>
              </a:rPr>
              <a:t>reng</a:t>
            </a:r>
            <a:r>
              <a:rPr lang="en-US" sz="3200" b="1" dirty="0">
                <a:solidFill>
                  <a:srgbClr val="0000CC"/>
                </a:solidFill>
                <a:latin typeface="VNI-Avo" pitchFamily="2" charset="0"/>
              </a:rPr>
              <a:t>… </a:t>
            </a:r>
            <a:r>
              <a:rPr lang="en-US" sz="3200" b="1" dirty="0" err="1">
                <a:solidFill>
                  <a:srgbClr val="0000CC"/>
                </a:solidFill>
                <a:latin typeface="VNI-Avo" pitchFamily="2" charset="0"/>
              </a:rPr>
              <a:t>reng</a:t>
            </a:r>
            <a:r>
              <a:rPr lang="en-US" sz="3200" b="1" dirty="0">
                <a:solidFill>
                  <a:srgbClr val="0000CC"/>
                </a:solidFill>
              </a:rPr>
              <a:t>… </a:t>
            </a:r>
            <a:r>
              <a:rPr lang="en-US" sz="3200" b="1" dirty="0" err="1">
                <a:solidFill>
                  <a:srgbClr val="0000CC"/>
                </a:solidFill>
                <a:latin typeface="VNI-Avo" pitchFamily="2" charset="0"/>
              </a:rPr>
              <a:t>reng</a:t>
            </a:r>
            <a:r>
              <a:rPr lang="en-US" sz="3200" b="1" dirty="0">
                <a:solidFill>
                  <a:srgbClr val="0000CC"/>
                </a:solidFill>
              </a:rPr>
              <a:t>…</a:t>
            </a:r>
            <a:r>
              <a:rPr lang="en-US" sz="3200" b="1" dirty="0">
                <a:solidFill>
                  <a:srgbClr val="0000CC"/>
                </a:solidFill>
                <a:latin typeface="VNI-Avo" pitchFamily="2" charset="0"/>
              </a:rPr>
              <a:t>”</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baùo</a:t>
            </a:r>
            <a:r>
              <a:rPr lang="en-US" sz="3200" b="1" dirty="0">
                <a:solidFill>
                  <a:srgbClr val="0000CC"/>
                </a:solidFill>
                <a:latin typeface="VNI-Avo" pitchFamily="2" charset="0"/>
              </a:rPr>
              <a:t> </a:t>
            </a:r>
            <a:r>
              <a:rPr lang="en-US" sz="3200" b="1" dirty="0" err="1">
                <a:solidFill>
                  <a:srgbClr val="0000CC"/>
                </a:solidFill>
                <a:latin typeface="VNI-Avo" pitchFamily="2" charset="0"/>
              </a:rPr>
              <a:t>giôø</a:t>
            </a:r>
            <a:r>
              <a:rPr lang="en-US" sz="3200" b="1" dirty="0">
                <a:solidFill>
                  <a:srgbClr val="0000CC"/>
                </a:solidFill>
                <a:latin typeface="VNI-Avo" pitchFamily="2" charset="0"/>
              </a:rPr>
              <a:t> </a:t>
            </a:r>
            <a:r>
              <a:rPr lang="en-US" sz="3200" b="1" dirty="0" err="1">
                <a:solidFill>
                  <a:srgbClr val="0000CC"/>
                </a:solidFill>
                <a:latin typeface="VNI-Avo" pitchFamily="2" charset="0"/>
              </a:rPr>
              <a:t>hoïc</a:t>
            </a:r>
            <a:r>
              <a:rPr lang="en-US" sz="3200" b="1" dirty="0">
                <a:solidFill>
                  <a:srgbClr val="0000CC"/>
                </a:solidFill>
                <a:latin typeface="VNI-Avo" pitchFamily="2" charset="0"/>
              </a:rPr>
              <a:t>.</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Nhöng</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toâi</a:t>
            </a:r>
            <a:r>
              <a:rPr lang="en-US" sz="3200" b="1" dirty="0">
                <a:solidFill>
                  <a:srgbClr val="0000CC"/>
                </a:solidFill>
                <a:latin typeface="VNI-Avo" pitchFamily="2" charset="0"/>
              </a:rPr>
              <a:t> </a:t>
            </a:r>
            <a:r>
              <a:rPr lang="en-US" sz="3200" b="1" dirty="0" err="1">
                <a:solidFill>
                  <a:srgbClr val="0000CC"/>
                </a:solidFill>
                <a:latin typeface="VNI-Avo" pitchFamily="2" charset="0"/>
              </a:rPr>
              <a:t>vaãn</a:t>
            </a:r>
            <a:r>
              <a:rPr lang="en-US" sz="3200" b="1" dirty="0">
                <a:solidFill>
                  <a:srgbClr val="0000CC"/>
                </a:solidFill>
                <a:latin typeface="VNI-Avo" pitchFamily="2" charset="0"/>
              </a:rPr>
              <a:t> </a:t>
            </a:r>
            <a:r>
              <a:rPr lang="en-US" sz="3200" b="1" dirty="0" err="1">
                <a:solidFill>
                  <a:srgbClr val="0000CC"/>
                </a:solidFill>
                <a:latin typeface="VNI-Avo" pitchFamily="2" charset="0"/>
              </a:rPr>
              <a:t>laø</a:t>
            </a:r>
            <a:r>
              <a:rPr lang="en-US" sz="3200" b="1" dirty="0">
                <a:solidFill>
                  <a:srgbClr val="0000CC"/>
                </a:solidFill>
                <a:latin typeface="VNI-Avo" pitchFamily="2" charset="0"/>
              </a:rPr>
              <a:t> </a:t>
            </a:r>
            <a:r>
              <a:rPr lang="en-US" sz="3200" b="1" dirty="0" err="1">
                <a:solidFill>
                  <a:srgbClr val="0000CC"/>
                </a:solidFill>
                <a:latin typeface="VNI-Avo" pitchFamily="2" charset="0"/>
              </a:rPr>
              <a:t>ngöôøi</a:t>
            </a:r>
            <a:r>
              <a:rPr lang="en-US" sz="3200" b="1" dirty="0">
                <a:solidFill>
                  <a:srgbClr val="0000CC"/>
                </a:solidFill>
                <a:latin typeface="VNI-Avo" pitchFamily="2" charset="0"/>
              </a:rPr>
              <a:t> </a:t>
            </a:r>
            <a:r>
              <a:rPr lang="en-US" sz="3200" b="1" dirty="0" err="1">
                <a:solidFill>
                  <a:srgbClr val="0000CC"/>
                </a:solidFill>
                <a:latin typeface="VNI-Avo" pitchFamily="2" charset="0"/>
              </a:rPr>
              <a:t>baïn</a:t>
            </a:r>
            <a:r>
              <a:rPr lang="en-US" sz="3200" b="1" dirty="0">
                <a:solidFill>
                  <a:srgbClr val="0000CC"/>
                </a:solidFill>
                <a:latin typeface="VNI-Avo" pitchFamily="2" charset="0"/>
              </a:rPr>
              <a:t> </a:t>
            </a:r>
            <a:r>
              <a:rPr lang="en-US" sz="3200" b="1" dirty="0" err="1">
                <a:solidFill>
                  <a:srgbClr val="0000CC"/>
                </a:solidFill>
                <a:latin typeface="VNI-Avo" pitchFamily="2" charset="0"/>
              </a:rPr>
              <a:t>thaân</a:t>
            </a:r>
            <a:r>
              <a:rPr lang="en-US" sz="3200" b="1" dirty="0">
                <a:solidFill>
                  <a:srgbClr val="0000CC"/>
                </a:solidFill>
                <a:latin typeface="VNI-Avo" pitchFamily="2" charset="0"/>
              </a:rPr>
              <a:t> </a:t>
            </a:r>
            <a:r>
              <a:rPr lang="en-US" sz="3200" b="1" dirty="0" err="1">
                <a:solidFill>
                  <a:srgbClr val="0000CC"/>
                </a:solidFill>
                <a:latin typeface="VNI-Avo" pitchFamily="2" charset="0"/>
              </a:rPr>
              <a:t>thieát</a:t>
            </a:r>
            <a:r>
              <a:rPr lang="en-US" sz="3200" b="1" dirty="0">
                <a:solidFill>
                  <a:srgbClr val="FF0000"/>
                </a:solidFill>
                <a:latin typeface="VNI-Avo" pitchFamily="2" charset="0"/>
              </a:rPr>
              <a:t>/</a:t>
            </a:r>
            <a:r>
              <a:rPr lang="en-US" sz="3200" b="1" dirty="0">
                <a:solidFill>
                  <a:srgbClr val="0000CC"/>
                </a:solidFill>
                <a:latin typeface="VNI-Avo" pitchFamily="2" charset="0"/>
              </a:rPr>
              <a:t> </a:t>
            </a:r>
            <a:r>
              <a:rPr lang="en-US" sz="3200" b="1" dirty="0" err="1">
                <a:solidFill>
                  <a:srgbClr val="0000CC"/>
                </a:solidFill>
                <a:latin typeface="VNI-Avo" pitchFamily="2" charset="0"/>
              </a:rPr>
              <a:t>cuûa</a:t>
            </a:r>
            <a:r>
              <a:rPr lang="en-US" sz="3200" b="1" dirty="0">
                <a:solidFill>
                  <a:srgbClr val="0000CC"/>
                </a:solidFill>
                <a:latin typeface="VNI-Avo" pitchFamily="2" charset="0"/>
              </a:rPr>
              <a:t> </a:t>
            </a:r>
            <a:r>
              <a:rPr lang="en-US" sz="3200" b="1" dirty="0" err="1">
                <a:solidFill>
                  <a:srgbClr val="0000CC"/>
                </a:solidFill>
                <a:latin typeface="VNI-Avo" pitchFamily="2" charset="0"/>
              </a:rPr>
              <a:t>caùc</a:t>
            </a:r>
            <a:r>
              <a:rPr lang="en-US" sz="3200" b="1" dirty="0">
                <a:solidFill>
                  <a:srgbClr val="0000CC"/>
                </a:solidFill>
                <a:latin typeface="VNI-Avo" pitchFamily="2" charset="0"/>
              </a:rPr>
              <a:t> </a:t>
            </a:r>
            <a:r>
              <a:rPr lang="en-US" sz="3200" b="1" dirty="0" err="1">
                <a:solidFill>
                  <a:srgbClr val="0000CC"/>
                </a:solidFill>
                <a:latin typeface="VNI-Avo" pitchFamily="2" charset="0"/>
              </a:rPr>
              <a:t>coâ</a:t>
            </a:r>
            <a:r>
              <a:rPr lang="en-US" sz="3200" b="1" dirty="0">
                <a:solidFill>
                  <a:srgbClr val="0000CC"/>
                </a:solidFill>
                <a:latin typeface="VNI-Avo" pitchFamily="2" charset="0"/>
              </a:rPr>
              <a:t> </a:t>
            </a:r>
            <a:r>
              <a:rPr lang="en-US" sz="3200" b="1" dirty="0" err="1">
                <a:solidFill>
                  <a:srgbClr val="0000CC"/>
                </a:solidFill>
                <a:latin typeface="VNI-Avo" pitchFamily="2" charset="0"/>
              </a:rPr>
              <a:t>caäu</a:t>
            </a:r>
            <a:r>
              <a:rPr lang="en-US" sz="3200" b="1" dirty="0">
                <a:solidFill>
                  <a:srgbClr val="0000CC"/>
                </a:solidFill>
                <a:latin typeface="VNI-Avo" pitchFamily="2" charset="0"/>
              </a:rPr>
              <a:t> </a:t>
            </a:r>
            <a:r>
              <a:rPr lang="en-US" sz="3200" b="1" dirty="0" err="1">
                <a:solidFill>
                  <a:srgbClr val="0000CC"/>
                </a:solidFill>
                <a:latin typeface="VNI-Avo" pitchFamily="2" charset="0"/>
              </a:rPr>
              <a:t>hoïc</a:t>
            </a:r>
            <a:r>
              <a:rPr lang="en-US" sz="3200" b="1" dirty="0">
                <a:solidFill>
                  <a:srgbClr val="0000CC"/>
                </a:solidFill>
                <a:latin typeface="VNI-Avo" pitchFamily="2" charset="0"/>
              </a:rPr>
              <a:t> </a:t>
            </a:r>
            <a:r>
              <a:rPr lang="en-US" sz="3200" b="1" dirty="0" err="1">
                <a:solidFill>
                  <a:srgbClr val="0000CC"/>
                </a:solidFill>
                <a:latin typeface="VNI-Avo" pitchFamily="2" charset="0"/>
              </a:rPr>
              <a:t>troø</a:t>
            </a:r>
            <a:r>
              <a:rPr lang="en-US" sz="3200" b="1" dirty="0">
                <a:solidFill>
                  <a:srgbClr val="0000CC"/>
                </a:solidFill>
                <a:latin typeface="VNI-Avo" pitchFamily="2" charset="0"/>
              </a:rPr>
              <a:t>.</a:t>
            </a:r>
            <a:r>
              <a:rPr lang="en-US" sz="3200" b="1" dirty="0">
                <a:solidFill>
                  <a:srgbClr val="FF0000"/>
                </a:solidFill>
                <a:latin typeface="VNI-Avo" pitchFamily="2" charset="0"/>
              </a:rPr>
              <a:t>//</a:t>
            </a:r>
          </a:p>
          <a:p>
            <a:pPr algn="r"/>
            <a:r>
              <a:rPr lang="en-US" sz="2500" b="1" i="1" dirty="0">
                <a:solidFill>
                  <a:srgbClr val="0000CC"/>
                </a:solidFill>
                <a:latin typeface="VNI-Avo" pitchFamily="2" charset="0"/>
              </a:rPr>
              <a:t>(Huy Bình)</a:t>
            </a:r>
            <a:endParaRPr lang="en-US" sz="2500" b="1" dirty="0">
              <a:solidFill>
                <a:srgbClr val="0000CC"/>
              </a:solidFill>
              <a:latin typeface="VNI-Avo" pitchFamily="2" charset="0"/>
            </a:endParaRPr>
          </a:p>
        </p:txBody>
      </p:sp>
    </p:spTree>
    <p:extLst>
      <p:ext uri="{BB962C8B-B14F-4D97-AF65-F5344CB8AC3E}">
        <p14:creationId xmlns:p14="http://schemas.microsoft.com/office/powerpoint/2010/main" val="2716590660"/>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924840" y="985046"/>
            <a:ext cx="6141425" cy="615553"/>
          </a:xfrm>
          <a:prstGeom prst="rect">
            <a:avLst/>
          </a:prstGeom>
          <a:noFill/>
        </p:spPr>
        <p:txBody>
          <a:bodyPr wrap="none" lIns="91440" tIns="45720" rIns="91440" bIns="45720">
            <a:spAutoFit/>
          </a:bodyPr>
          <a:lstStyle/>
          <a:p>
            <a:pPr algn="ctr"/>
            <a:r>
              <a:rPr lang="en-US" sz="3400" b="1" dirty="0" err="1">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Baøi</a:t>
            </a:r>
            <a:r>
              <a:rPr lang="en-US" sz="3400" b="1" dirty="0">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 5. BAÙC TROÁNG TRÖÔØNG </a:t>
            </a:r>
            <a:endParaRPr lang="en-US" sz="3400" b="1" cap="none" spc="0" dirty="0">
              <a:ln w="1905"/>
              <a:solidFill>
                <a:srgbClr val="0000CC"/>
              </a:solidFill>
              <a:effectLst>
                <a:outerShdw blurRad="38100" dist="38100" dir="2700000" algn="tl">
                  <a:srgbClr val="000000">
                    <a:alpha val="43137"/>
                  </a:srgbClr>
                </a:outerShdw>
              </a:effectLst>
              <a:latin typeface="VNI-Avo" pitchFamily="2" charset="0"/>
              <a:cs typeface="Times New Roman" pitchFamily="18"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3319" y="-120008"/>
            <a:ext cx="2313770" cy="1735327"/>
          </a:xfrm>
          <a:prstGeom prst="rect">
            <a:avLst/>
          </a:prstGeom>
        </p:spPr>
      </p:pic>
      <p:sp>
        <p:nvSpPr>
          <p:cNvPr id="15" name="Rectangle 14"/>
          <p:cNvSpPr/>
          <p:nvPr/>
        </p:nvSpPr>
        <p:spPr>
          <a:xfrm>
            <a:off x="670719" y="2057400"/>
            <a:ext cx="14935452" cy="5795433"/>
          </a:xfrm>
          <a:prstGeom prst="rect">
            <a:avLst/>
          </a:prstGeom>
        </p:spPr>
        <p:txBody>
          <a:bodyPr wrap="square">
            <a:spAutoFit/>
          </a:bodyPr>
          <a:lstStyle/>
          <a:p>
            <a:pPr indent="914400" algn="just">
              <a:lnSpc>
                <a:spcPct val="120000"/>
              </a:lnSpc>
            </a:pPr>
            <a:r>
              <a:rPr lang="en-US" sz="3200" b="1">
                <a:solidFill>
                  <a:srgbClr val="0000CC"/>
                </a:solidFill>
                <a:latin typeface="VNI-Avo" pitchFamily="2" charset="0"/>
              </a:rPr>
              <a:t>Toâi laø troáng tröôøng. Thaân hình toâi </a:t>
            </a:r>
            <a:r>
              <a:rPr lang="en-US" sz="3200" b="1">
                <a:solidFill>
                  <a:srgbClr val="0000CC"/>
                </a:solidFill>
                <a:latin typeface="VNI-Avo" pitchFamily="2" charset="0"/>
                <a:hlinkClick r:id="rId3" action="ppaction://hlinkpres?slideindex=1&amp;slidetitle="/>
              </a:rPr>
              <a:t>ñaãy ñaø</a:t>
            </a:r>
            <a:r>
              <a:rPr lang="en-US" sz="3200" b="1">
                <a:solidFill>
                  <a:srgbClr val="0000CC"/>
                </a:solidFill>
                <a:latin typeface="VNI-Avo" pitchFamily="2" charset="0"/>
              </a:rPr>
              <a:t>, nöôùc da </a:t>
            </a:r>
            <a:r>
              <a:rPr lang="en-US" sz="3200" b="1">
                <a:solidFill>
                  <a:srgbClr val="0000CC"/>
                </a:solidFill>
                <a:latin typeface="VNI-Avo" pitchFamily="2" charset="0"/>
                <a:hlinkClick r:id="rId4" action="ppaction://hlinkpres?slideindex=1&amp;slidetitle="/>
              </a:rPr>
              <a:t>naâu boùng</a:t>
            </a:r>
            <a:r>
              <a:rPr lang="en-US" sz="3200" b="1">
                <a:solidFill>
                  <a:srgbClr val="0000CC"/>
                </a:solidFill>
                <a:latin typeface="VNI-Avo" pitchFamily="2" charset="0"/>
              </a:rPr>
              <a:t>. Hoïc troø thöôøng goïi toâi laø baùc troáng. Coù leõ vì caùc baïn thaáy toâi ôû tröôøng laâu laém roài. Chính toâi cuõng khoâng bieát mình ñeán ñaây töø bao giôø.</a:t>
            </a:r>
          </a:p>
          <a:p>
            <a:pPr indent="914400" algn="just">
              <a:lnSpc>
                <a:spcPct val="120000"/>
              </a:lnSpc>
            </a:pPr>
            <a:r>
              <a:rPr lang="en-US" sz="3200" b="1">
                <a:solidFill>
                  <a:srgbClr val="0000CC"/>
                </a:solidFill>
                <a:latin typeface="VNI-Avo" pitchFamily="2" charset="0"/>
              </a:rPr>
              <a:t>Haèng ngaøy, toâi giuùp hoïc troø ra vaøo lôùp ñuùng giôø. Ngaøy khai tröôøng, tieáng cuûa toâi doõng daïc “tuøng… tuøng… tuøng</a:t>
            </a:r>
            <a:r>
              <a:rPr lang="en-US" sz="3200" b="1">
                <a:solidFill>
                  <a:srgbClr val="0000CC"/>
                </a:solidFill>
                <a:latin typeface="+mj-lt"/>
              </a:rPr>
              <a:t>…</a:t>
            </a:r>
            <a:r>
              <a:rPr lang="en-US" sz="3200" b="1">
                <a:solidFill>
                  <a:srgbClr val="0000CC"/>
                </a:solidFill>
                <a:latin typeface="VNI-Avo" pitchFamily="2" charset="0"/>
              </a:rPr>
              <a:t>…”, </a:t>
            </a:r>
            <a:r>
              <a:rPr lang="en-US" sz="3200" b="1">
                <a:solidFill>
                  <a:srgbClr val="0000CC"/>
                </a:solidFill>
                <a:latin typeface="VNI-Avo" pitchFamily="2" charset="0"/>
                <a:hlinkClick r:id="rId5" action="ppaction://hlinkpres?slideindex=1&amp;slidetitle="/>
              </a:rPr>
              <a:t>baùo hieäu</a:t>
            </a:r>
            <a:r>
              <a:rPr lang="en-US" sz="3200" b="1">
                <a:solidFill>
                  <a:srgbClr val="0000CC"/>
                </a:solidFill>
                <a:latin typeface="VNI-Avo" pitchFamily="2" charset="0"/>
              </a:rPr>
              <a:t> moät naêm hoïc môùi.</a:t>
            </a:r>
          </a:p>
          <a:p>
            <a:pPr indent="914400" algn="just">
              <a:lnSpc>
                <a:spcPct val="120000"/>
              </a:lnSpc>
            </a:pPr>
            <a:r>
              <a:rPr lang="en-US" sz="3200" b="1">
                <a:solidFill>
                  <a:srgbClr val="0000CC"/>
                </a:solidFill>
                <a:latin typeface="VNI-Avo" pitchFamily="2" charset="0"/>
              </a:rPr>
              <a:t>Baây giôø coù theâm anh chuoâng ñieän, thænh thoaûng cuõng “reng… reng</a:t>
            </a:r>
            <a:r>
              <a:rPr lang="en-US" sz="3200" b="1">
                <a:solidFill>
                  <a:srgbClr val="0000CC"/>
                </a:solidFill>
              </a:rPr>
              <a:t>… </a:t>
            </a:r>
            <a:r>
              <a:rPr lang="en-US" sz="3200" b="1">
                <a:solidFill>
                  <a:srgbClr val="0000CC"/>
                </a:solidFill>
                <a:latin typeface="VNI-Avo" pitchFamily="2" charset="0"/>
              </a:rPr>
              <a:t>reng</a:t>
            </a:r>
            <a:r>
              <a:rPr lang="en-US" sz="3200" b="1">
                <a:solidFill>
                  <a:srgbClr val="0000CC"/>
                </a:solidFill>
              </a:rPr>
              <a:t>…</a:t>
            </a:r>
            <a:r>
              <a:rPr lang="en-US" sz="3200" b="1">
                <a:solidFill>
                  <a:srgbClr val="0000CC"/>
                </a:solidFill>
                <a:latin typeface="VNI-Avo" pitchFamily="2" charset="0"/>
              </a:rPr>
              <a:t>” baùo giôø hoïc. Nhöng toâi vaãn laø ngöôøi baïn thaân thieát cuûa caùc coâ caäu hoïc troø.</a:t>
            </a:r>
          </a:p>
          <a:p>
            <a:pPr algn="r"/>
            <a:r>
              <a:rPr lang="en-US" sz="2500" b="1" i="1">
                <a:solidFill>
                  <a:srgbClr val="0000CC"/>
                </a:solidFill>
                <a:latin typeface="VNI-Avo" pitchFamily="2" charset="0"/>
              </a:rPr>
              <a:t>(Huy Bình)</a:t>
            </a:r>
            <a:endParaRPr lang="en-US" sz="2500" b="1">
              <a:solidFill>
                <a:srgbClr val="0000CC"/>
              </a:solidFill>
              <a:latin typeface="VNI-Avo" pitchFamily="2" charset="0"/>
            </a:endParaRPr>
          </a:p>
        </p:txBody>
      </p:sp>
      <p:sp>
        <p:nvSpPr>
          <p:cNvPr id="16" name="Oval 15"/>
          <p:cNvSpPr/>
          <p:nvPr/>
        </p:nvSpPr>
        <p:spPr>
          <a:xfrm>
            <a:off x="975519" y="2209800"/>
            <a:ext cx="548859" cy="4910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a:r>
              <a:rPr lang="en-US" sz="2900" b="1">
                <a:solidFill>
                  <a:srgbClr val="FFFF00"/>
                </a:solidFill>
              </a:rPr>
              <a:t>1</a:t>
            </a:r>
          </a:p>
        </p:txBody>
      </p:sp>
      <p:sp>
        <p:nvSpPr>
          <p:cNvPr id="17" name="Oval 16"/>
          <p:cNvSpPr/>
          <p:nvPr/>
        </p:nvSpPr>
        <p:spPr>
          <a:xfrm>
            <a:off x="975519" y="3911600"/>
            <a:ext cx="548859" cy="4910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a:r>
              <a:rPr lang="en-US" sz="2900" b="1">
                <a:solidFill>
                  <a:srgbClr val="FFFF00"/>
                </a:solidFill>
              </a:rPr>
              <a:t>2</a:t>
            </a:r>
          </a:p>
        </p:txBody>
      </p:sp>
      <p:sp>
        <p:nvSpPr>
          <p:cNvPr id="18" name="Oval 17"/>
          <p:cNvSpPr/>
          <p:nvPr/>
        </p:nvSpPr>
        <p:spPr>
          <a:xfrm>
            <a:off x="960438" y="5664200"/>
            <a:ext cx="548859" cy="4910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a:r>
              <a:rPr lang="en-US" sz="2900" b="1">
                <a:solidFill>
                  <a:srgbClr val="FFFF00"/>
                </a:solidFill>
              </a:rPr>
              <a:t>3</a:t>
            </a:r>
          </a:p>
        </p:txBody>
      </p:sp>
    </p:spTree>
    <p:extLst>
      <p:ext uri="{BB962C8B-B14F-4D97-AF65-F5344CB8AC3E}">
        <p14:creationId xmlns:p14="http://schemas.microsoft.com/office/powerpoint/2010/main" val="157447401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439617" y="985046"/>
            <a:ext cx="6838732" cy="615553"/>
          </a:xfrm>
          <a:prstGeom prst="rect">
            <a:avLst/>
          </a:prstGeom>
          <a:noFill/>
        </p:spPr>
        <p:txBody>
          <a:bodyPr wrap="none" lIns="91440" tIns="45720" rIns="91440" bIns="45720">
            <a:spAutoFit/>
          </a:bodyPr>
          <a:lstStyle/>
          <a:p>
            <a:pPr algn="ctr"/>
            <a:r>
              <a:rPr lang="en-US" sz="3400" b="1">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Baøi 5. BAÙC TROÁNG TRÖÔØNG (T1)</a:t>
            </a:r>
            <a:endParaRPr lang="en-US" sz="3400" b="1" cap="none" spc="0">
              <a:ln w="1905"/>
              <a:solidFill>
                <a:srgbClr val="0000CC"/>
              </a:solidFill>
              <a:effectLst>
                <a:outerShdw blurRad="38100" dist="38100" dir="2700000" algn="tl">
                  <a:srgbClr val="000000">
                    <a:alpha val="43137"/>
                  </a:srgbClr>
                </a:outerShdw>
              </a:effectLst>
              <a:latin typeface="VNI-Avo" pitchFamily="2" charset="0"/>
              <a:cs typeface="Times New Roman" pitchFamily="18"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29468" y="-152400"/>
            <a:ext cx="2847170" cy="2135377"/>
          </a:xfrm>
          <a:prstGeom prst="rect">
            <a:avLst/>
          </a:prstGeom>
        </p:spPr>
      </p:pic>
      <p:sp>
        <p:nvSpPr>
          <p:cNvPr id="15" name="Rectangle 14"/>
          <p:cNvSpPr/>
          <p:nvPr/>
        </p:nvSpPr>
        <p:spPr>
          <a:xfrm>
            <a:off x="670719" y="2057400"/>
            <a:ext cx="14935452" cy="5795433"/>
          </a:xfrm>
          <a:prstGeom prst="rect">
            <a:avLst/>
          </a:prstGeom>
        </p:spPr>
        <p:txBody>
          <a:bodyPr wrap="square">
            <a:spAutoFit/>
          </a:bodyPr>
          <a:lstStyle/>
          <a:p>
            <a:pPr indent="914400" algn="just">
              <a:lnSpc>
                <a:spcPct val="120000"/>
              </a:lnSpc>
            </a:pPr>
            <a:r>
              <a:rPr lang="en-US" sz="3200" b="1">
                <a:solidFill>
                  <a:srgbClr val="0000CC"/>
                </a:solidFill>
                <a:latin typeface="VNI-Avo" pitchFamily="2" charset="0"/>
              </a:rPr>
              <a:t>Toâi laø troáng tröôøng. Thaân hình toâi ñaãy ñaø, nöôùc da naâu boùng. Hoïc troø thöôøng goïi toâi laø baùc troáng. Coù leõ vì caùc baïn thaáy toâi ôû tröôøng laâu laém roài. Chính toâi cuõng khoâng bieát mình ñeán ñaây töø bao giôø.</a:t>
            </a:r>
          </a:p>
          <a:p>
            <a:pPr indent="914400" algn="just">
              <a:lnSpc>
                <a:spcPct val="120000"/>
              </a:lnSpc>
            </a:pPr>
            <a:r>
              <a:rPr lang="en-US" sz="3200" b="1">
                <a:solidFill>
                  <a:srgbClr val="0000CC"/>
                </a:solidFill>
                <a:latin typeface="VNI-Avo" pitchFamily="2" charset="0"/>
              </a:rPr>
              <a:t>Haèng ngaøy, toâi giuùp hoïc troø ra vaøo lôùp ñuùng giôø. Ngaøy khai tröôøng, tieáng cuûa toâi doõng daïc “tuøng… tuøng… tuøng</a:t>
            </a:r>
            <a:r>
              <a:rPr lang="en-US" sz="3200" b="1">
                <a:solidFill>
                  <a:srgbClr val="0000CC"/>
                </a:solidFill>
                <a:latin typeface="+mj-lt"/>
              </a:rPr>
              <a:t>…</a:t>
            </a:r>
            <a:r>
              <a:rPr lang="en-US" sz="3200" b="1">
                <a:solidFill>
                  <a:srgbClr val="0000CC"/>
                </a:solidFill>
                <a:latin typeface="VNI-Avo" pitchFamily="2" charset="0"/>
              </a:rPr>
              <a:t>…”, baùo hieäu moät naêm hoïc môùi.</a:t>
            </a:r>
          </a:p>
          <a:p>
            <a:pPr indent="914400" algn="just">
              <a:lnSpc>
                <a:spcPct val="120000"/>
              </a:lnSpc>
            </a:pPr>
            <a:r>
              <a:rPr lang="en-US" sz="3200" b="1">
                <a:solidFill>
                  <a:srgbClr val="0000CC"/>
                </a:solidFill>
                <a:latin typeface="VNI-Avo" pitchFamily="2" charset="0"/>
              </a:rPr>
              <a:t>Baây giôø coù theâm anh chuoâng ñieän, thænh thoaûng cuõng “reng… reng</a:t>
            </a:r>
            <a:r>
              <a:rPr lang="en-US" sz="3200" b="1">
                <a:solidFill>
                  <a:srgbClr val="0000CC"/>
                </a:solidFill>
              </a:rPr>
              <a:t>… </a:t>
            </a:r>
            <a:r>
              <a:rPr lang="en-US" sz="3200" b="1">
                <a:solidFill>
                  <a:srgbClr val="0000CC"/>
                </a:solidFill>
                <a:latin typeface="VNI-Avo" pitchFamily="2" charset="0"/>
              </a:rPr>
              <a:t>reng</a:t>
            </a:r>
            <a:r>
              <a:rPr lang="en-US" sz="3200" b="1">
                <a:solidFill>
                  <a:srgbClr val="0000CC"/>
                </a:solidFill>
              </a:rPr>
              <a:t>…</a:t>
            </a:r>
            <a:r>
              <a:rPr lang="en-US" sz="3200" b="1">
                <a:solidFill>
                  <a:srgbClr val="0000CC"/>
                </a:solidFill>
                <a:latin typeface="VNI-Avo" pitchFamily="2" charset="0"/>
              </a:rPr>
              <a:t>” baùo giôø hoïc. Nhöng toâi vaãn laø ngöôøi baïn thaân thieát cuûa caùc coâ caäu hoïc troø.</a:t>
            </a:r>
          </a:p>
          <a:p>
            <a:pPr algn="r"/>
            <a:r>
              <a:rPr lang="en-US" sz="2500" b="1" i="1">
                <a:solidFill>
                  <a:srgbClr val="0000CC"/>
                </a:solidFill>
                <a:latin typeface="VNI-Avo" pitchFamily="2" charset="0"/>
              </a:rPr>
              <a:t>(Huy Bình)</a:t>
            </a:r>
            <a:endParaRPr lang="en-US" sz="2500" b="1">
              <a:solidFill>
                <a:srgbClr val="0000CC"/>
              </a:solidFill>
              <a:latin typeface="VNI-Avo" pitchFamily="2" charset="0"/>
            </a:endParaRPr>
          </a:p>
        </p:txBody>
      </p:sp>
    </p:spTree>
    <p:extLst>
      <p:ext uri="{BB962C8B-B14F-4D97-AF65-F5344CB8AC3E}">
        <p14:creationId xmlns:p14="http://schemas.microsoft.com/office/powerpoint/2010/main" val="671000011"/>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6538119" y="2891604"/>
            <a:ext cx="0" cy="5901876"/>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1" name="Group 20"/>
          <p:cNvGrpSpPr/>
          <p:nvPr/>
        </p:nvGrpSpPr>
        <p:grpSpPr>
          <a:xfrm>
            <a:off x="3044868" y="1905000"/>
            <a:ext cx="2286082" cy="586324"/>
            <a:chOff x="1565570" y="1442589"/>
            <a:chExt cx="1708152" cy="439743"/>
          </a:xfrm>
        </p:grpSpPr>
        <p:sp>
          <p:nvSpPr>
            <p:cNvPr id="23" name="Rectangle 22"/>
            <p:cNvSpPr/>
            <p:nvPr/>
          </p:nvSpPr>
          <p:spPr>
            <a:xfrm>
              <a:off x="1565570" y="1442589"/>
              <a:ext cx="1708152" cy="421706"/>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a:ln w="11430"/>
                  <a:solidFill>
                    <a:srgbClr val="0000FF"/>
                  </a:solidFill>
                  <a:latin typeface="VNI-Avo" pitchFamily="2" charset="0"/>
                  <a:cs typeface="Times New Roman" pitchFamily="18" charset="0"/>
                </a:rPr>
                <a:t>Luyeän ñoïc</a:t>
              </a:r>
            </a:p>
          </p:txBody>
        </p:sp>
        <p:cxnSp>
          <p:nvCxnSpPr>
            <p:cNvPr id="24" name="Straight Connector 23"/>
            <p:cNvCxnSpPr/>
            <p:nvPr/>
          </p:nvCxnSpPr>
          <p:spPr>
            <a:xfrm>
              <a:off x="1643945" y="1882332"/>
              <a:ext cx="157144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Rectangle 24"/>
          <p:cNvSpPr/>
          <p:nvPr/>
        </p:nvSpPr>
        <p:spPr>
          <a:xfrm>
            <a:off x="591705" y="3617087"/>
            <a:ext cx="5946414" cy="1896196"/>
          </a:xfrm>
          <a:prstGeom prst="rect">
            <a:avLst/>
          </a:prstGeom>
        </p:spPr>
        <p:txBody>
          <a:bodyPr wrap="square" lIns="122210" tIns="61105" rIns="122210" bIns="61105">
            <a:spAutoFit/>
          </a:bodyPr>
          <a:lstStyle/>
          <a:p>
            <a:pPr indent="457200" algn="just">
              <a:lnSpc>
                <a:spcPct val="120000"/>
              </a:lnSpc>
              <a:spcBef>
                <a:spcPts val="600"/>
              </a:spcBef>
            </a:pPr>
            <a:r>
              <a:rPr lang="en-US" sz="3200" b="1">
                <a:solidFill>
                  <a:srgbClr val="0000FF"/>
                </a:solidFill>
                <a:latin typeface="VNI-Avo" pitchFamily="2" charset="0"/>
              </a:rPr>
              <a:t>ñaãy ñaø, baùc troáng, laâu laém, hoïc troø, doõng daïc, chuoâng ñieän, reng, reng </a:t>
            </a:r>
            <a:endParaRPr lang="en-US" sz="3200">
              <a:solidFill>
                <a:srgbClr val="0000FF"/>
              </a:solidFill>
              <a:latin typeface="VNI-Avo" pitchFamily="2" charset="0"/>
            </a:endParaRPr>
          </a:p>
        </p:txBody>
      </p:sp>
      <p:sp>
        <p:nvSpPr>
          <p:cNvPr id="26" name="Rectangle 25"/>
          <p:cNvSpPr/>
          <p:nvPr/>
        </p:nvSpPr>
        <p:spPr>
          <a:xfrm>
            <a:off x="442120" y="6249176"/>
            <a:ext cx="5943599" cy="1830794"/>
          </a:xfrm>
          <a:prstGeom prst="rect">
            <a:avLst/>
          </a:prstGeom>
        </p:spPr>
        <p:txBody>
          <a:bodyPr wrap="square" lIns="122210" tIns="61105" rIns="122210" bIns="61105">
            <a:spAutoFit/>
          </a:bodyPr>
          <a:lstStyle/>
          <a:p>
            <a:pPr indent="457200" algn="just">
              <a:lnSpc>
                <a:spcPct val="120000"/>
              </a:lnSpc>
              <a:spcBef>
                <a:spcPts val="600"/>
              </a:spcBef>
            </a:pPr>
            <a:r>
              <a:rPr lang="en-US" sz="3200" b="1">
                <a:solidFill>
                  <a:srgbClr val="0000FF"/>
                </a:solidFill>
                <a:latin typeface="VNI-Avo" pitchFamily="2" charset="0"/>
                <a:cs typeface="Arial" pitchFamily="34" charset="0"/>
              </a:rPr>
              <a:t> </a:t>
            </a:r>
            <a:r>
              <a:rPr lang="en-US" sz="3200" b="1">
                <a:solidFill>
                  <a:srgbClr val="0000CC"/>
                </a:solidFill>
                <a:latin typeface="VNI-Avo" pitchFamily="2" charset="0"/>
              </a:rPr>
              <a:t>Nhöng</a:t>
            </a:r>
            <a:r>
              <a:rPr lang="en-US" sz="3200" b="1">
                <a:solidFill>
                  <a:srgbClr val="FF0000"/>
                </a:solidFill>
                <a:latin typeface="VNI-Avo" pitchFamily="2" charset="0"/>
              </a:rPr>
              <a:t>/</a:t>
            </a:r>
            <a:r>
              <a:rPr lang="en-US" sz="3200" b="1">
                <a:solidFill>
                  <a:srgbClr val="0000CC"/>
                </a:solidFill>
                <a:latin typeface="VNI-Avo" pitchFamily="2" charset="0"/>
              </a:rPr>
              <a:t> toâi vaãn laø ngöôøi baïn thaân thieát</a:t>
            </a:r>
            <a:r>
              <a:rPr lang="en-US" sz="3200" b="1">
                <a:solidFill>
                  <a:srgbClr val="FF0000"/>
                </a:solidFill>
                <a:latin typeface="VNI-Avo" pitchFamily="2" charset="0"/>
              </a:rPr>
              <a:t>/</a:t>
            </a:r>
            <a:r>
              <a:rPr lang="en-US" sz="3200" b="1">
                <a:solidFill>
                  <a:srgbClr val="0000CC"/>
                </a:solidFill>
                <a:latin typeface="VNI-Avo" pitchFamily="2" charset="0"/>
              </a:rPr>
              <a:t> cuûa caùc coâ caäu hoïc troø.</a:t>
            </a:r>
            <a:r>
              <a:rPr lang="en-US" sz="3200" b="1">
                <a:solidFill>
                  <a:srgbClr val="FF0000"/>
                </a:solidFill>
                <a:latin typeface="VNI-Avo" pitchFamily="2" charset="0"/>
              </a:rPr>
              <a:t>//</a:t>
            </a:r>
          </a:p>
        </p:txBody>
      </p:sp>
      <p:sp>
        <p:nvSpPr>
          <p:cNvPr id="27" name="Rectangle 26"/>
          <p:cNvSpPr/>
          <p:nvPr/>
        </p:nvSpPr>
        <p:spPr>
          <a:xfrm>
            <a:off x="896506" y="5445888"/>
            <a:ext cx="3508013" cy="615846"/>
          </a:xfrm>
          <a:prstGeom prst="rect">
            <a:avLst/>
          </a:prstGeom>
        </p:spPr>
        <p:txBody>
          <a:bodyPr wrap="square" lIns="122210" tIns="61105" rIns="122210" bIns="61105">
            <a:spAutoFit/>
          </a:bodyPr>
          <a:lstStyle/>
          <a:p>
            <a:pPr algn="just"/>
            <a:r>
              <a:rPr lang="en-US" sz="3200" b="1">
                <a:solidFill>
                  <a:srgbClr val="FF0000"/>
                </a:solidFill>
                <a:latin typeface="VNI-Avo" pitchFamily="2" charset="0"/>
              </a:rPr>
              <a:t>Ñoïc caâu</a:t>
            </a:r>
          </a:p>
        </p:txBody>
      </p:sp>
      <p:sp>
        <p:nvSpPr>
          <p:cNvPr id="28" name="Rectangle 27"/>
          <p:cNvSpPr/>
          <p:nvPr/>
        </p:nvSpPr>
        <p:spPr>
          <a:xfrm>
            <a:off x="972706" y="3001241"/>
            <a:ext cx="3508013" cy="615846"/>
          </a:xfrm>
          <a:prstGeom prst="rect">
            <a:avLst/>
          </a:prstGeom>
        </p:spPr>
        <p:txBody>
          <a:bodyPr wrap="square" lIns="122210" tIns="61105" rIns="122210" bIns="61105">
            <a:spAutoFit/>
          </a:bodyPr>
          <a:lstStyle/>
          <a:p>
            <a:pPr algn="just"/>
            <a:r>
              <a:rPr lang="en-US" sz="3200" b="1">
                <a:solidFill>
                  <a:srgbClr val="FF0000"/>
                </a:solidFill>
                <a:latin typeface="VNI-Avo" pitchFamily="2" charset="0"/>
              </a:rPr>
              <a:t>Töø khoù</a:t>
            </a:r>
          </a:p>
        </p:txBody>
      </p:sp>
      <p:grpSp>
        <p:nvGrpSpPr>
          <p:cNvPr id="29" name="Group 28"/>
          <p:cNvGrpSpPr/>
          <p:nvPr/>
        </p:nvGrpSpPr>
        <p:grpSpPr>
          <a:xfrm>
            <a:off x="10215762" y="1905001"/>
            <a:ext cx="2584242" cy="562275"/>
            <a:chOff x="1454181" y="1442589"/>
            <a:chExt cx="1930935" cy="421706"/>
          </a:xfrm>
        </p:grpSpPr>
        <p:sp>
          <p:nvSpPr>
            <p:cNvPr id="30" name="Rectangle 29"/>
            <p:cNvSpPr/>
            <p:nvPr/>
          </p:nvSpPr>
          <p:spPr>
            <a:xfrm>
              <a:off x="1454181" y="1442589"/>
              <a:ext cx="1930935" cy="421706"/>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a:ln w="11430"/>
                  <a:solidFill>
                    <a:srgbClr val="0000FF"/>
                  </a:solidFill>
                  <a:latin typeface="VNI-Avo" pitchFamily="2" charset="0"/>
                  <a:cs typeface="Times New Roman" pitchFamily="18" charset="0"/>
                </a:rPr>
                <a:t>Tìm hieåu baøi</a:t>
              </a:r>
            </a:p>
          </p:txBody>
        </p:sp>
        <p:cxnSp>
          <p:nvCxnSpPr>
            <p:cNvPr id="31" name="Straight Connector 30"/>
            <p:cNvCxnSpPr/>
            <p:nvPr/>
          </p:nvCxnSpPr>
          <p:spPr>
            <a:xfrm>
              <a:off x="1518917" y="1848042"/>
              <a:ext cx="1844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Rectangle 31"/>
          <p:cNvSpPr/>
          <p:nvPr/>
        </p:nvSpPr>
        <p:spPr>
          <a:xfrm>
            <a:off x="6690519" y="3004515"/>
            <a:ext cx="9144001" cy="5127558"/>
          </a:xfrm>
          <a:prstGeom prst="rect">
            <a:avLst/>
          </a:prstGeom>
        </p:spPr>
        <p:txBody>
          <a:bodyPr wrap="square">
            <a:spAutoFit/>
          </a:bodyPr>
          <a:lstStyle/>
          <a:p>
            <a:pPr algn="just">
              <a:lnSpc>
                <a:spcPct val="120000"/>
              </a:lnSpc>
              <a:spcBef>
                <a:spcPts val="600"/>
              </a:spcBef>
            </a:pPr>
            <a:r>
              <a:rPr lang="en-US" sz="3200" b="1">
                <a:solidFill>
                  <a:srgbClr val="FF0000"/>
                </a:solidFill>
                <a:latin typeface="VNI-Avo" pitchFamily="2" charset="0"/>
              </a:rPr>
              <a:t>1. Traû lôøi caâu hoûi</a:t>
            </a:r>
          </a:p>
          <a:p>
            <a:pPr algn="just">
              <a:lnSpc>
                <a:spcPct val="120000"/>
              </a:lnSpc>
              <a:spcBef>
                <a:spcPts val="600"/>
              </a:spcBef>
            </a:pPr>
            <a:r>
              <a:rPr lang="en-US" sz="3200" b="1">
                <a:solidFill>
                  <a:srgbClr val="FF0000"/>
                </a:solidFill>
                <a:latin typeface="VNI-Avo" pitchFamily="2" charset="0"/>
              </a:rPr>
              <a:t>a. </a:t>
            </a:r>
            <a:r>
              <a:rPr lang="vi-VN" sz="3200" b="1">
                <a:solidFill>
                  <a:srgbClr val="FF0000"/>
                </a:solidFill>
              </a:rPr>
              <a:t>Trống trường có vẻ ngoài như thế nào?</a:t>
            </a:r>
            <a:endParaRPr lang="en-US" sz="3200" b="1">
              <a:solidFill>
                <a:srgbClr val="FF0000"/>
              </a:solidFill>
            </a:endParaRPr>
          </a:p>
          <a:p>
            <a:pPr algn="just">
              <a:lnSpc>
                <a:spcPct val="120000"/>
              </a:lnSpc>
              <a:spcBef>
                <a:spcPts val="600"/>
              </a:spcBef>
            </a:pPr>
            <a:r>
              <a:rPr lang="en-US" sz="3200" b="1">
                <a:solidFill>
                  <a:srgbClr val="0000CC"/>
                </a:solidFill>
                <a:latin typeface="VNI-Avo" pitchFamily="2" charset="0"/>
              </a:rPr>
              <a:t>  - </a:t>
            </a:r>
            <a:r>
              <a:rPr lang="vi-VN" sz="3200" b="1">
                <a:solidFill>
                  <a:srgbClr val="0000CC"/>
                </a:solidFill>
              </a:rPr>
              <a:t>Trống trường có thân hình đẫy đà, nước da nâu bóng</a:t>
            </a:r>
            <a:r>
              <a:rPr lang="en-US" sz="3200" b="1">
                <a:solidFill>
                  <a:srgbClr val="0000CC"/>
                </a:solidFill>
              </a:rPr>
              <a:t>.</a:t>
            </a:r>
            <a:endParaRPr lang="en-US" sz="3200" b="1">
              <a:solidFill>
                <a:srgbClr val="0000CC"/>
              </a:solidFill>
              <a:latin typeface="VNI-Avo" pitchFamily="2" charset="0"/>
            </a:endParaRPr>
          </a:p>
          <a:p>
            <a:pPr algn="just">
              <a:lnSpc>
                <a:spcPct val="120000"/>
              </a:lnSpc>
              <a:spcBef>
                <a:spcPts val="600"/>
              </a:spcBef>
            </a:pPr>
            <a:r>
              <a:rPr lang="en-US" sz="3200" b="1">
                <a:solidFill>
                  <a:srgbClr val="FF0000"/>
                </a:solidFill>
                <a:latin typeface="VNI-Avo" pitchFamily="2" charset="0"/>
              </a:rPr>
              <a:t>b. </a:t>
            </a:r>
            <a:r>
              <a:rPr lang="vi-VN" sz="3200" b="1">
                <a:solidFill>
                  <a:srgbClr val="FF0000"/>
                </a:solidFill>
              </a:rPr>
              <a:t>Hằng ngày, trống trường giúp học sinh việc gì?</a:t>
            </a:r>
            <a:endParaRPr lang="en-US" sz="3200" b="1">
              <a:solidFill>
                <a:srgbClr val="FF0000"/>
              </a:solidFill>
            </a:endParaRPr>
          </a:p>
          <a:p>
            <a:pPr algn="just">
              <a:lnSpc>
                <a:spcPct val="120000"/>
              </a:lnSpc>
              <a:spcBef>
                <a:spcPts val="600"/>
              </a:spcBef>
            </a:pPr>
            <a:r>
              <a:rPr lang="en-US" sz="3200" b="1">
                <a:solidFill>
                  <a:srgbClr val="0000CC"/>
                </a:solidFill>
                <a:latin typeface="VNI-Avo" pitchFamily="2" charset="0"/>
              </a:rPr>
              <a:t>  - </a:t>
            </a:r>
            <a:r>
              <a:rPr lang="vi-VN" sz="3200" b="1">
                <a:solidFill>
                  <a:srgbClr val="0000CC"/>
                </a:solidFill>
              </a:rPr>
              <a:t>Hằng ngày, trống trường giúp học sinh ra vào lớp đúng giờ.</a:t>
            </a:r>
            <a:endParaRPr lang="en-US" sz="3200" b="1">
              <a:solidFill>
                <a:srgbClr val="0000CC"/>
              </a:solidFill>
            </a:endParaRPr>
          </a:p>
        </p:txBody>
      </p:sp>
      <p:sp>
        <p:nvSpPr>
          <p:cNvPr id="33" name="Rectangle 32"/>
          <p:cNvSpPr/>
          <p:nvPr/>
        </p:nvSpPr>
        <p:spPr>
          <a:xfrm>
            <a:off x="4487409" y="722039"/>
            <a:ext cx="6838732" cy="615553"/>
          </a:xfrm>
          <a:prstGeom prst="rect">
            <a:avLst/>
          </a:prstGeom>
          <a:noFill/>
        </p:spPr>
        <p:txBody>
          <a:bodyPr wrap="none" lIns="91440" tIns="45720" rIns="91440" bIns="45720">
            <a:spAutoFit/>
          </a:bodyPr>
          <a:lstStyle/>
          <a:p>
            <a:pPr algn="ctr"/>
            <a:r>
              <a:rPr lang="en-US" sz="3400" b="1" dirty="0" err="1">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Baøi</a:t>
            </a:r>
            <a:r>
              <a:rPr lang="en-US" sz="3400" b="1" dirty="0">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 5. BAÙC TROÁNG TRÖÔØNG (T2)</a:t>
            </a:r>
            <a:endParaRPr lang="en-US" sz="3400" b="1" cap="none" spc="0" dirty="0">
              <a:ln w="1905"/>
              <a:solidFill>
                <a:srgbClr val="0000CC"/>
              </a:solidFill>
              <a:effectLst>
                <a:outerShdw blurRad="38100" dist="38100" dir="2700000" algn="tl">
                  <a:srgbClr val="000000">
                    <a:alpha val="43137"/>
                  </a:srgbClr>
                </a:outerShdw>
              </a:effectLst>
              <a:latin typeface="VNI-Avo" pitchFamily="2" charset="0"/>
              <a:cs typeface="Times New Roman" pitchFamily="18" charset="0"/>
            </a:endParaRPr>
          </a:p>
        </p:txBody>
      </p:sp>
    </p:spTree>
    <p:extLst>
      <p:ext uri="{BB962C8B-B14F-4D97-AF65-F5344CB8AC3E}">
        <p14:creationId xmlns:p14="http://schemas.microsoft.com/office/powerpoint/2010/main" val="176864939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animEffect transition="in" filter="fade">
                                      <p:cBhvr>
                                        <p:cTn id="7" dur="500"/>
                                        <p:tgtEl>
                                          <p:spTgt spid="3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2" end="2"/>
                                            </p:txEl>
                                          </p:spTgt>
                                        </p:tgtEl>
                                        <p:attrNameLst>
                                          <p:attrName>style.visibility</p:attrName>
                                        </p:attrNameLst>
                                      </p:cBhvr>
                                      <p:to>
                                        <p:strVal val="visible"/>
                                      </p:to>
                                    </p:set>
                                    <p:animEffect transition="in" filter="fade">
                                      <p:cBhvr>
                                        <p:cTn id="12" dur="500"/>
                                        <p:tgtEl>
                                          <p:spTgt spid="3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3" end="3"/>
                                            </p:txEl>
                                          </p:spTgt>
                                        </p:tgtEl>
                                        <p:attrNameLst>
                                          <p:attrName>style.visibility</p:attrName>
                                        </p:attrNameLst>
                                      </p:cBhvr>
                                      <p:to>
                                        <p:strVal val="visible"/>
                                      </p:to>
                                    </p:set>
                                    <p:animEffect transition="in" filter="fade">
                                      <p:cBhvr>
                                        <p:cTn id="17" dur="500"/>
                                        <p:tgtEl>
                                          <p:spTgt spid="3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xEl>
                                              <p:pRg st="4" end="4"/>
                                            </p:txEl>
                                          </p:spTgt>
                                        </p:tgtEl>
                                        <p:attrNameLst>
                                          <p:attrName>style.visibility</p:attrName>
                                        </p:attrNameLst>
                                      </p:cBhvr>
                                      <p:to>
                                        <p:strVal val="visible"/>
                                      </p:to>
                                    </p:set>
                                    <p:animEffect transition="in" filter="fade">
                                      <p:cBhvr>
                                        <p:cTn id="22" dur="500"/>
                                        <p:tgtEl>
                                          <p:spTgt spid="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13558</TotalTime>
  <Words>962</Words>
  <Application>Microsoft Office PowerPoint</Application>
  <PresentationFormat>Custom</PresentationFormat>
  <Paragraphs>84</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HP001 4 hàng</vt:lpstr>
      <vt:lpstr>Times New Roman</vt:lpstr>
      <vt:lpstr>VNI-Avo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Chuẩn kiến thức</dc:creator>
  <cp:lastModifiedBy>FPT shop</cp:lastModifiedBy>
  <cp:revision>1128</cp:revision>
  <dcterms:created xsi:type="dcterms:W3CDTF">2008-09-09T22:52:10Z</dcterms:created>
  <dcterms:modified xsi:type="dcterms:W3CDTF">2025-03-04T03:22:15Z</dcterms:modified>
</cp:coreProperties>
</file>