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7" r:id="rId2"/>
    <p:sldId id="407" r:id="rId3"/>
    <p:sldId id="408" r:id="rId4"/>
    <p:sldId id="420" r:id="rId5"/>
    <p:sldId id="421" r:id="rId6"/>
    <p:sldId id="417" r:id="rId7"/>
    <p:sldId id="418" r:id="rId8"/>
    <p:sldId id="422" r:id="rId9"/>
    <p:sldId id="419" r:id="rId10"/>
    <p:sldId id="414" r:id="rId11"/>
    <p:sldId id="340"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6600"/>
    <a:srgbClr val="FF7C8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9" d="100"/>
          <a:sy n="59" d="100"/>
        </p:scale>
        <p:origin x="140"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wmf"/><Relationship Id="rId5" Type="http://schemas.openxmlformats.org/officeDocument/2006/relationships/image" Target="../media/image5.w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Giai%20nghia%20tu%20bai%205/tiet%20muc.pptx" TargetMode="External"/><Relationship Id="rId2" Type="http://schemas.openxmlformats.org/officeDocument/2006/relationships/hyperlink" Target="Giai%20nghia%20tu%20bai%205/ngoam.pptx" TargetMode="External"/><Relationship Id="rId1" Type="http://schemas.openxmlformats.org/officeDocument/2006/relationships/slideLayout" Target="../slideLayouts/slideLayout2.xml"/><Relationship Id="rId6" Type="http://schemas.openxmlformats.org/officeDocument/2006/relationships/hyperlink" Target="Giai%20nghia%20tu%20bai%205/huo%20voi.pptx" TargetMode="External"/><Relationship Id="rId5" Type="http://schemas.openxmlformats.org/officeDocument/2006/relationships/hyperlink" Target="Giai%20nghia%20tu%20bai%205/mo%20khoam.pptx" TargetMode="External"/><Relationship Id="rId4" Type="http://schemas.openxmlformats.org/officeDocument/2006/relationships/hyperlink" Target="Giai%20nghia%20tu%20bai%205/nguc%20ngoac.ppt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883750"/>
            <a:ext cx="1695525" cy="220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666439" y="4343401"/>
            <a:ext cx="13482280"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rPr>
              <a:t>MÔN TIẾNG VIỆT LỚP 1</a:t>
            </a:r>
          </a:p>
          <a:p>
            <a:pPr algn="ctr" eaLnBrk="1" hangingPunct="1">
              <a:spcBef>
                <a:spcPts val="0"/>
              </a:spcBef>
              <a:defRPr/>
            </a:pPr>
            <a:r>
              <a:rPr lang="en-US" sz="5400" b="1">
                <a:solidFill>
                  <a:srgbClr val="FF0000"/>
                </a:solidFill>
                <a:effectLst>
                  <a:outerShdw blurRad="38100" dist="38100" dir="2700000" algn="tl">
                    <a:srgbClr val="000000">
                      <a:alpha val="43137"/>
                    </a:srgbClr>
                  </a:outerShdw>
                </a:effectLst>
                <a:latin typeface="Times New Roman" pitchFamily="18" charset="0"/>
              </a:rPr>
              <a:t>BÀI 5: SINH NHẬT CỦA VOI CON (T 1.2)</a:t>
            </a:r>
            <a:endParaRPr lang="en-US" sz="5700" b="1">
              <a:solidFill>
                <a:srgbClr val="FF0000"/>
              </a:solidFill>
              <a:effectLst>
                <a:outerShdw blurRad="38100" dist="38100" dir="2700000" algn="tl">
                  <a:srgbClr val="000000">
                    <a:alpha val="43137"/>
                  </a:srgbClr>
                </a:outerShdw>
              </a:effectLst>
              <a:latin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3218673"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1</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5" y="596423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074761" y="369392"/>
            <a:ext cx="1812925" cy="232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412986" y="439008"/>
            <a:ext cx="1824462" cy="218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339493">
            <a:off x="12912363" y="1279824"/>
            <a:ext cx="1474263" cy="133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65829" y="6025794"/>
            <a:ext cx="1083039" cy="7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31600" y="6072816"/>
            <a:ext cx="4572960" cy="523220"/>
          </a:xfrm>
          <a:prstGeom prst="rect">
            <a:avLst/>
          </a:prstGeom>
        </p:spPr>
        <p:txBody>
          <a:bodyPr wrap="square">
            <a:spAutoFit/>
          </a:bodyPr>
          <a:lstStyle/>
          <a:p>
            <a:r>
              <a:rPr lang="en-US" sz="2800" b="1">
                <a:solidFill>
                  <a:srgbClr val="FF0000"/>
                </a:solidFill>
                <a:latin typeface="VNI-Avo" pitchFamily="2" charset="0"/>
              </a:rPr>
              <a:t>1. Vieát vaøo vôû caâu sau:</a:t>
            </a:r>
          </a:p>
        </p:txBody>
      </p:sp>
      <p:pic>
        <p:nvPicPr>
          <p:cNvPr id="11" name="Picture 2" descr="Mẫu giấy 4 ô ly - Tin Tức Giáo Dục Học Tập Tiny"/>
          <p:cNvPicPr>
            <a:picLocks noChangeAspect="1" noChangeArrowheads="1"/>
          </p:cNvPicPr>
          <p:nvPr/>
        </p:nvPicPr>
        <p:blipFill rotWithShape="1">
          <a:blip r:embed="rId2">
            <a:extLst>
              <a:ext uri="{28A0092B-C50C-407E-A947-70E740481C1C}">
                <a14:useLocalDpi xmlns:a14="http://schemas.microsoft.com/office/drawing/2010/main" val="0"/>
              </a:ext>
            </a:extLst>
          </a:blip>
          <a:srcRect l="11981" t="33800" r="6593" b="41433"/>
          <a:stretch/>
        </p:blipFill>
        <p:spPr bwMode="auto">
          <a:xfrm>
            <a:off x="1449176" y="6712418"/>
            <a:ext cx="13856281" cy="2212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62359" y="6934200"/>
            <a:ext cx="12864562" cy="1990902"/>
          </a:xfrm>
          <a:prstGeom prst="rect">
            <a:avLst/>
          </a:prstGeom>
          <a:noFill/>
        </p:spPr>
        <p:txBody>
          <a:bodyPr wrap="square" lIns="122210" tIns="61105" rIns="122210" bIns="61105" rtlCol="0">
            <a:spAutoFit/>
          </a:bodyPr>
          <a:lstStyle/>
          <a:p>
            <a:pPr algn="just">
              <a:lnSpc>
                <a:spcPct val="120000"/>
              </a:lnSpc>
            </a:pPr>
            <a:r>
              <a:rPr lang="en-US" sz="5300" b="1" dirty="0">
                <a:solidFill>
                  <a:srgbClr val="0000FF"/>
                </a:solidFill>
                <a:latin typeface="HP001 4 hàng"/>
              </a:rPr>
              <a:t>Voi con </a:t>
            </a:r>
            <a:r>
              <a:rPr lang="en-US" sz="5300" b="1" dirty="0" err="1">
                <a:solidFill>
                  <a:srgbClr val="0000FF"/>
                </a:solidFill>
                <a:latin typeface="HP001 4 hàng"/>
              </a:rPr>
              <a:t>huơ</a:t>
            </a:r>
            <a:r>
              <a:rPr lang="en-US" sz="5300" b="1" dirty="0">
                <a:solidFill>
                  <a:srgbClr val="0000FF"/>
                </a:solidFill>
                <a:latin typeface="HP001 4 hàng"/>
              </a:rPr>
              <a:t> </a:t>
            </a:r>
            <a:r>
              <a:rPr lang="en-US" sz="5300" b="1" dirty="0" err="1">
                <a:solidFill>
                  <a:srgbClr val="0000FF"/>
                </a:solidFill>
                <a:latin typeface="HP001 4 hàng"/>
              </a:rPr>
              <a:t>huơ</a:t>
            </a:r>
            <a:r>
              <a:rPr lang="en-US" sz="5300" b="1" dirty="0">
                <a:solidFill>
                  <a:srgbClr val="0000FF"/>
                </a:solidFill>
                <a:latin typeface="HP001 4 hàng"/>
              </a:rPr>
              <a:t> </a:t>
            </a:r>
            <a:r>
              <a:rPr lang="en-US" sz="5300" b="1" dirty="0" err="1">
                <a:solidFill>
                  <a:srgbClr val="0000FF"/>
                </a:solidFill>
                <a:latin typeface="HP001 4 hàng"/>
              </a:rPr>
              <a:t>vòi</a:t>
            </a:r>
            <a:r>
              <a:rPr lang="en-US" sz="5300" b="1" dirty="0">
                <a:solidFill>
                  <a:srgbClr val="0000FF"/>
                </a:solidFill>
                <a:latin typeface="HP001 4 hàng"/>
              </a:rPr>
              <a:t> </a:t>
            </a:r>
            <a:r>
              <a:rPr lang="en-US" sz="5300" b="1" dirty="0" err="1">
                <a:solidFill>
                  <a:srgbClr val="0000FF"/>
                </a:solidFill>
                <a:latin typeface="HP001 4 hàng"/>
              </a:rPr>
              <a:t>để</a:t>
            </a:r>
            <a:r>
              <a:rPr lang="en-US" sz="5300" b="1" dirty="0">
                <a:solidFill>
                  <a:srgbClr val="0000FF"/>
                </a:solidFill>
                <a:latin typeface="HP001 4 hàng"/>
              </a:rPr>
              <a:t> </a:t>
            </a:r>
            <a:r>
              <a:rPr lang="en-US" sz="5300" b="1" dirty="0" err="1">
                <a:solidFill>
                  <a:srgbClr val="0000FF"/>
                </a:solidFill>
                <a:latin typeface="HP001 4 hàng"/>
              </a:rPr>
              <a:t>cảm</a:t>
            </a:r>
            <a:r>
              <a:rPr lang="en-US" sz="5300" b="1" dirty="0">
                <a:solidFill>
                  <a:srgbClr val="0000FF"/>
                </a:solidFill>
                <a:latin typeface="HP001 4 hàng"/>
              </a:rPr>
              <a:t> </a:t>
            </a:r>
            <a:r>
              <a:rPr lang="en-US" sz="5300" b="1" dirty="0" err="1">
                <a:solidFill>
                  <a:srgbClr val="0000FF"/>
                </a:solidFill>
                <a:latin typeface="HP001 4 hàng"/>
              </a:rPr>
              <a:t>ơn</a:t>
            </a:r>
            <a:r>
              <a:rPr lang="en-US" sz="5300" b="1" dirty="0">
                <a:solidFill>
                  <a:srgbClr val="0000FF"/>
                </a:solidFill>
                <a:latin typeface="HP001 4 hàng"/>
              </a:rPr>
              <a:t> </a:t>
            </a:r>
            <a:r>
              <a:rPr lang="en-US" sz="5300" b="1" dirty="0" err="1">
                <a:solidFill>
                  <a:srgbClr val="0000FF"/>
                </a:solidFill>
                <a:latin typeface="HP001 4 hàng"/>
              </a:rPr>
              <a:t>các</a:t>
            </a:r>
            <a:r>
              <a:rPr lang="en-US" sz="5300" b="1" dirty="0">
                <a:solidFill>
                  <a:srgbClr val="0000FF"/>
                </a:solidFill>
                <a:latin typeface="HP001 4 hàng"/>
              </a:rPr>
              <a:t> </a:t>
            </a:r>
            <a:r>
              <a:rPr lang="en-US" sz="5300" b="1" dirty="0" err="1">
                <a:solidFill>
                  <a:srgbClr val="0000FF"/>
                </a:solidFill>
                <a:latin typeface="HP001 4 hàng"/>
              </a:rPr>
              <a:t>bạn</a:t>
            </a:r>
            <a:r>
              <a:rPr lang="en-US" sz="5300" b="1" dirty="0">
                <a:solidFill>
                  <a:srgbClr val="0000FF"/>
                </a:solidFill>
                <a:latin typeface="HP001 4 hàng"/>
              </a:rPr>
              <a:t>.</a:t>
            </a:r>
          </a:p>
        </p:txBody>
      </p:sp>
      <p:sp>
        <p:nvSpPr>
          <p:cNvPr id="15" name="Rectangle 14"/>
          <p:cNvSpPr/>
          <p:nvPr/>
        </p:nvSpPr>
        <p:spPr>
          <a:xfrm>
            <a:off x="4275043" y="1411070"/>
            <a:ext cx="7754046"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 5: SINH NHAÄT CUÛA VOI CON (T2)</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16" name="Rectangle 1"/>
          <p:cNvSpPr>
            <a:spLocks noChangeArrowheads="1"/>
          </p:cNvSpPr>
          <p:nvPr/>
        </p:nvSpPr>
        <p:spPr bwMode="auto">
          <a:xfrm>
            <a:off x="1051719" y="2361456"/>
            <a:ext cx="14554200" cy="3600986"/>
          </a:xfrm>
          <a:prstGeom prst="rect">
            <a:avLst/>
          </a:prstGeom>
          <a:noFill/>
          <a:ln>
            <a:noFill/>
          </a:ln>
          <a:effectLst/>
        </p:spPr>
        <p:txBody>
          <a:bodyPr vert="horz" wrap="square" lIns="0" tIns="0" rIns="0" bIns="0" numCol="1" anchor="ctr" anchorCtr="0" compatLnSpc="1">
            <a:prstTxWarp prst="textNoShape">
              <a:avLst/>
            </a:prstTxWarp>
            <a:spAutoFit/>
          </a:bodyPr>
          <a:lstStyle/>
          <a:p>
            <a:pPr indent="854075" algn="just">
              <a:spcBef>
                <a:spcPts val="600"/>
              </a:spcBef>
            </a:pPr>
            <a:r>
              <a:rPr lang="en-US" sz="3200" b="1">
                <a:solidFill>
                  <a:srgbClr val="0000CC"/>
                </a:solidFill>
                <a:latin typeface="VNI-Avo" pitchFamily="2" charset="0"/>
              </a:rPr>
              <a:t>Hoâm nay laø sinh nhaät cuûa voi con, nhöng noù bò oám. Ñang buoàn baõ, boãng voi con nghe thaáy tieáng goïi. Thì ra caùc baïn ñeán chuùc möøng sinh nhaät voi. Thoû traéng mang caø roát. Gaáu ñen ngoaïm nguyeân moät naûi chuoái. Khæ vaøng vaø soùc naâu taëng gaáu tieát muïc “nguùc ngoaéc ñuoâi”. Veït moû khoaèm thay maët caùc baïn noùi nhöõng lôøi chuùc toát ñeïp.</a:t>
            </a:r>
          </a:p>
          <a:p>
            <a:pPr indent="854075" algn="just">
              <a:spcBef>
                <a:spcPts val="600"/>
              </a:spcBef>
            </a:pPr>
            <a:r>
              <a:rPr lang="en-US" sz="3200" b="1">
                <a:solidFill>
                  <a:srgbClr val="0000CC"/>
                </a:solidFill>
                <a:latin typeface="VNI-Avo" pitchFamily="2" charset="0"/>
              </a:rPr>
              <a:t>Voi con vui ôi laø vui. Noù huô voøi maáy voøng ñeå caûm ôn caùc baïn.</a:t>
            </a:r>
          </a:p>
          <a:p>
            <a:pPr indent="854075" algn="r">
              <a:spcBef>
                <a:spcPts val="600"/>
              </a:spcBef>
            </a:pPr>
            <a:r>
              <a:rPr lang="en-US" sz="3200" b="1" i="1">
                <a:solidFill>
                  <a:srgbClr val="0000CC"/>
                </a:solidFill>
                <a:latin typeface="VNI-Avo" pitchFamily="2" charset="0"/>
              </a:rPr>
              <a:t>(Laâm Anh)</a:t>
            </a:r>
            <a:endParaRPr lang="en-US" sz="3200" b="1">
              <a:solidFill>
                <a:srgbClr val="0000CC"/>
              </a:solidFill>
              <a:latin typeface="VNI-Avo" pitchFamily="2" charset="0"/>
            </a:endParaRPr>
          </a:p>
        </p:txBody>
      </p:sp>
    </p:spTree>
    <p:extLst>
      <p:ext uri="{BB962C8B-B14F-4D97-AF65-F5344CB8AC3E}">
        <p14:creationId xmlns:p14="http://schemas.microsoft.com/office/powerpoint/2010/main" val="3014038411"/>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pic>
        <p:nvPicPr>
          <p:cNvPr id="9220"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7517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16124" y="6604000"/>
            <a:ext cx="3560514"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Mừng Sinh Nhậ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39" y="15240"/>
            <a:ext cx="16245999" cy="907247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0" t="26889" r="54995" b="22889"/>
          <a:stretch/>
        </p:blipFill>
        <p:spPr bwMode="auto">
          <a:xfrm>
            <a:off x="3978586" y="2438400"/>
            <a:ext cx="9184159" cy="634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275043" y="1411070"/>
            <a:ext cx="7754046"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 5: SINH NHAÄT CUÛA VOI CON (T1)</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Tree>
    <p:extLst>
      <p:ext uri="{BB962C8B-B14F-4D97-AF65-F5344CB8AC3E}">
        <p14:creationId xmlns:p14="http://schemas.microsoft.com/office/powerpoint/2010/main" val="3511129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6" t="48000" r="62120" b="34000"/>
          <a:stretch/>
        </p:blipFill>
        <p:spPr bwMode="auto">
          <a:xfrm>
            <a:off x="670719" y="6248400"/>
            <a:ext cx="625148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a:spLocks noChangeArrowheads="1"/>
          </p:cNvSpPr>
          <p:nvPr/>
        </p:nvSpPr>
        <p:spPr bwMode="auto">
          <a:xfrm>
            <a:off x="518319" y="1524101"/>
            <a:ext cx="15468600" cy="5506123"/>
          </a:xfrm>
          <a:prstGeom prst="rect">
            <a:avLst/>
          </a:prstGeom>
          <a:noFill/>
          <a:ln>
            <a:noFill/>
          </a:ln>
          <a:effectLst/>
        </p:spPr>
        <p:txBody>
          <a:bodyPr vert="horz" wrap="square" lIns="0" tIns="0" rIns="0" bIns="0" numCol="1" anchor="ctr" anchorCtr="0" compatLnSpc="1">
            <a:prstTxWarp prst="textNoShape">
              <a:avLst/>
            </a:prstTxWarp>
            <a:spAutoFit/>
          </a:bodyPr>
          <a:lstStyle/>
          <a:p>
            <a:pPr indent="854075" algn="just">
              <a:lnSpc>
                <a:spcPct val="110000"/>
              </a:lnSpc>
              <a:spcBef>
                <a:spcPts val="600"/>
              </a:spcBef>
            </a:pPr>
            <a:r>
              <a:rPr lang="en-US" sz="3600" b="1" dirty="0" err="1">
                <a:solidFill>
                  <a:srgbClr val="0000CC"/>
                </a:solidFill>
                <a:latin typeface="VNI-Avo" pitchFamily="2" charset="0"/>
              </a:rPr>
              <a:t>Hoâm</a:t>
            </a:r>
            <a:r>
              <a:rPr lang="en-US" sz="3600" b="1" dirty="0">
                <a:solidFill>
                  <a:srgbClr val="0000CC"/>
                </a:solidFill>
                <a:latin typeface="VNI-Avo" pitchFamily="2" charset="0"/>
              </a:rPr>
              <a:t> nay </a:t>
            </a:r>
            <a:r>
              <a:rPr lang="en-US" sz="3600" b="1" dirty="0" err="1">
                <a:solidFill>
                  <a:srgbClr val="0000CC"/>
                </a:solidFill>
                <a:latin typeface="VNI-Avo" pitchFamily="2" charset="0"/>
              </a:rPr>
              <a:t>laø</a:t>
            </a:r>
            <a:r>
              <a:rPr lang="en-US" sz="3600" b="1" dirty="0">
                <a:solidFill>
                  <a:srgbClr val="0000CC"/>
                </a:solidFill>
                <a:latin typeface="VNI-Avo" pitchFamily="2" charset="0"/>
              </a:rPr>
              <a:t> </a:t>
            </a:r>
            <a:r>
              <a:rPr lang="en-US" sz="3600" b="1" dirty="0" err="1">
                <a:solidFill>
                  <a:srgbClr val="0000CC"/>
                </a:solidFill>
                <a:latin typeface="VNI-Avo" pitchFamily="2" charset="0"/>
              </a:rPr>
              <a:t>sinh</a:t>
            </a:r>
            <a:r>
              <a:rPr lang="en-US" sz="3600" b="1" dirty="0">
                <a:solidFill>
                  <a:srgbClr val="0000CC"/>
                </a:solidFill>
                <a:latin typeface="VNI-Avo" pitchFamily="2" charset="0"/>
              </a:rPr>
              <a:t> </a:t>
            </a:r>
            <a:r>
              <a:rPr lang="en-US" sz="3600" b="1" dirty="0" err="1">
                <a:solidFill>
                  <a:srgbClr val="0000CC"/>
                </a:solidFill>
                <a:latin typeface="VNI-Avo" pitchFamily="2" charset="0"/>
              </a:rPr>
              <a:t>nhaät</a:t>
            </a:r>
            <a:r>
              <a:rPr lang="en-US" sz="3600" b="1" dirty="0">
                <a:solidFill>
                  <a:srgbClr val="0000CC"/>
                </a:solidFill>
                <a:latin typeface="VNI-Avo" pitchFamily="2" charset="0"/>
              </a:rPr>
              <a:t> </a:t>
            </a:r>
            <a:r>
              <a:rPr lang="en-US" sz="3600" b="1" dirty="0" err="1">
                <a:solidFill>
                  <a:srgbClr val="0000CC"/>
                </a:solidFill>
                <a:latin typeface="VNI-Avo" pitchFamily="2" charset="0"/>
              </a:rPr>
              <a:t>cuûa</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con, </a:t>
            </a:r>
            <a:r>
              <a:rPr lang="en-US" sz="3600" b="1" dirty="0" err="1">
                <a:solidFill>
                  <a:srgbClr val="0000CC"/>
                </a:solidFill>
                <a:latin typeface="VNI-Avo" pitchFamily="2" charset="0"/>
              </a:rPr>
              <a:t>nhöng</a:t>
            </a:r>
            <a:r>
              <a:rPr lang="en-US" sz="3600" b="1" dirty="0">
                <a:solidFill>
                  <a:srgbClr val="0000CC"/>
                </a:solidFill>
                <a:latin typeface="VNI-Avo" pitchFamily="2" charset="0"/>
              </a:rPr>
              <a:t> </a:t>
            </a:r>
            <a:r>
              <a:rPr lang="en-US" sz="3600" b="1" dirty="0" err="1">
                <a:solidFill>
                  <a:srgbClr val="0000CC"/>
                </a:solidFill>
                <a:latin typeface="VNI-Avo" pitchFamily="2" charset="0"/>
              </a:rPr>
              <a:t>noù</a:t>
            </a:r>
            <a:r>
              <a:rPr lang="en-US" sz="3600" b="1" dirty="0">
                <a:solidFill>
                  <a:srgbClr val="0000CC"/>
                </a:solidFill>
                <a:latin typeface="VNI-Avo" pitchFamily="2" charset="0"/>
              </a:rPr>
              <a:t> </a:t>
            </a:r>
            <a:r>
              <a:rPr lang="en-US" sz="3600" b="1" dirty="0" err="1">
                <a:solidFill>
                  <a:srgbClr val="0000CC"/>
                </a:solidFill>
                <a:latin typeface="VNI-Avo" pitchFamily="2" charset="0"/>
              </a:rPr>
              <a:t>bò</a:t>
            </a:r>
            <a:r>
              <a:rPr lang="en-US" sz="3600" b="1" dirty="0">
                <a:solidFill>
                  <a:srgbClr val="0000CC"/>
                </a:solidFill>
                <a:latin typeface="VNI-Avo" pitchFamily="2" charset="0"/>
              </a:rPr>
              <a:t> </a:t>
            </a:r>
            <a:r>
              <a:rPr lang="en-US" sz="3600" b="1" dirty="0" err="1">
                <a:solidFill>
                  <a:srgbClr val="0000CC"/>
                </a:solidFill>
                <a:latin typeface="VNI-Avo" pitchFamily="2" charset="0"/>
              </a:rPr>
              <a:t>oám</a:t>
            </a:r>
            <a:r>
              <a:rPr lang="en-US" sz="3600" b="1" dirty="0">
                <a:solidFill>
                  <a:srgbClr val="0000CC"/>
                </a:solidFill>
                <a:latin typeface="VNI-Avo" pitchFamily="2" charset="0"/>
              </a:rPr>
              <a:t>. </a:t>
            </a:r>
            <a:r>
              <a:rPr lang="en-US" sz="3600" b="1" dirty="0" err="1">
                <a:solidFill>
                  <a:srgbClr val="0000CC"/>
                </a:solidFill>
                <a:latin typeface="VNI-Avo" pitchFamily="2" charset="0"/>
              </a:rPr>
              <a:t>Ñang</a:t>
            </a:r>
            <a:r>
              <a:rPr lang="en-US" sz="3600" b="1" dirty="0">
                <a:solidFill>
                  <a:srgbClr val="0000CC"/>
                </a:solidFill>
                <a:latin typeface="VNI-Avo" pitchFamily="2" charset="0"/>
              </a:rPr>
              <a:t> </a:t>
            </a:r>
            <a:r>
              <a:rPr lang="en-US" sz="3600" b="1" dirty="0" err="1">
                <a:solidFill>
                  <a:srgbClr val="0000CC"/>
                </a:solidFill>
                <a:latin typeface="VNI-Avo" pitchFamily="2" charset="0"/>
              </a:rPr>
              <a:t>buoàn</a:t>
            </a:r>
            <a:r>
              <a:rPr lang="en-US" sz="3600" b="1" dirty="0">
                <a:solidFill>
                  <a:srgbClr val="0000CC"/>
                </a:solidFill>
                <a:latin typeface="VNI-Avo" pitchFamily="2" charset="0"/>
              </a:rPr>
              <a:t> </a:t>
            </a:r>
            <a:r>
              <a:rPr lang="en-US" sz="3600" b="1" dirty="0" err="1">
                <a:solidFill>
                  <a:srgbClr val="0000CC"/>
                </a:solidFill>
                <a:latin typeface="VNI-Avo" pitchFamily="2" charset="0"/>
              </a:rPr>
              <a:t>baõ</a:t>
            </a:r>
            <a:r>
              <a:rPr lang="en-US" sz="3600" b="1" dirty="0">
                <a:solidFill>
                  <a:srgbClr val="0000CC"/>
                </a:solidFill>
                <a:latin typeface="VNI-Avo" pitchFamily="2" charset="0"/>
              </a:rPr>
              <a:t>, </a:t>
            </a:r>
            <a:r>
              <a:rPr lang="en-US" sz="3600" b="1" dirty="0" err="1">
                <a:solidFill>
                  <a:srgbClr val="0000CC"/>
                </a:solidFill>
                <a:latin typeface="VNI-Avo" pitchFamily="2" charset="0"/>
              </a:rPr>
              <a:t>boãng</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con </a:t>
            </a:r>
            <a:r>
              <a:rPr lang="en-US" sz="3600" b="1" dirty="0" err="1">
                <a:solidFill>
                  <a:srgbClr val="0000CC"/>
                </a:solidFill>
                <a:latin typeface="VNI-Avo" pitchFamily="2" charset="0"/>
              </a:rPr>
              <a:t>nghe</a:t>
            </a:r>
            <a:r>
              <a:rPr lang="en-US" sz="3600" b="1" dirty="0">
                <a:solidFill>
                  <a:srgbClr val="0000CC"/>
                </a:solidFill>
                <a:latin typeface="VNI-Avo" pitchFamily="2" charset="0"/>
              </a:rPr>
              <a:t> </a:t>
            </a:r>
            <a:r>
              <a:rPr lang="en-US" sz="3600" b="1" dirty="0" err="1">
                <a:solidFill>
                  <a:srgbClr val="0000CC"/>
                </a:solidFill>
                <a:latin typeface="VNI-Avo" pitchFamily="2" charset="0"/>
              </a:rPr>
              <a:t>thaáy</a:t>
            </a:r>
            <a:r>
              <a:rPr lang="en-US" sz="3600" b="1" dirty="0">
                <a:solidFill>
                  <a:srgbClr val="0000CC"/>
                </a:solidFill>
                <a:latin typeface="VNI-Avo" pitchFamily="2" charset="0"/>
              </a:rPr>
              <a:t> </a:t>
            </a:r>
            <a:r>
              <a:rPr lang="en-US" sz="3600" b="1" dirty="0" err="1">
                <a:solidFill>
                  <a:srgbClr val="0000CC"/>
                </a:solidFill>
                <a:latin typeface="VNI-Avo" pitchFamily="2" charset="0"/>
              </a:rPr>
              <a:t>tieáng</a:t>
            </a:r>
            <a:r>
              <a:rPr lang="en-US" sz="3600" b="1" dirty="0">
                <a:solidFill>
                  <a:srgbClr val="0000CC"/>
                </a:solidFill>
                <a:latin typeface="VNI-Avo" pitchFamily="2" charset="0"/>
              </a:rPr>
              <a:t> </a:t>
            </a:r>
            <a:r>
              <a:rPr lang="en-US" sz="3600" b="1" dirty="0" err="1">
                <a:solidFill>
                  <a:srgbClr val="0000CC"/>
                </a:solidFill>
                <a:latin typeface="VNI-Avo" pitchFamily="2" charset="0"/>
              </a:rPr>
              <a:t>goïi</a:t>
            </a:r>
            <a:r>
              <a:rPr lang="en-US" sz="3600" b="1" dirty="0">
                <a:solidFill>
                  <a:srgbClr val="0000CC"/>
                </a:solidFill>
                <a:latin typeface="VNI-Avo" pitchFamily="2" charset="0"/>
              </a:rPr>
              <a:t>. </a:t>
            </a:r>
            <a:r>
              <a:rPr lang="en-US" sz="3600" b="1" dirty="0" err="1">
                <a:solidFill>
                  <a:srgbClr val="0000CC"/>
                </a:solidFill>
                <a:latin typeface="VNI-Avo" pitchFamily="2" charset="0"/>
              </a:rPr>
              <a:t>Thì</a:t>
            </a:r>
            <a:r>
              <a:rPr lang="en-US" sz="3600" b="1" dirty="0">
                <a:solidFill>
                  <a:srgbClr val="0000CC"/>
                </a:solidFill>
                <a:latin typeface="VNI-Avo" pitchFamily="2" charset="0"/>
              </a:rPr>
              <a:t> </a:t>
            </a:r>
            <a:r>
              <a:rPr lang="en-US" sz="3600" b="1" dirty="0" err="1">
                <a:solidFill>
                  <a:srgbClr val="0000CC"/>
                </a:solidFill>
                <a:latin typeface="VNI-Avo" pitchFamily="2" charset="0"/>
              </a:rPr>
              <a:t>ra</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 </a:t>
            </a:r>
            <a:r>
              <a:rPr lang="en-US" sz="3600" b="1" dirty="0" err="1">
                <a:solidFill>
                  <a:srgbClr val="0000CC"/>
                </a:solidFill>
                <a:latin typeface="VNI-Avo" pitchFamily="2" charset="0"/>
              </a:rPr>
              <a:t>ñeán</a:t>
            </a:r>
            <a:r>
              <a:rPr lang="en-US" sz="3600" b="1" dirty="0">
                <a:solidFill>
                  <a:srgbClr val="0000CC"/>
                </a:solidFill>
                <a:latin typeface="VNI-Avo" pitchFamily="2" charset="0"/>
              </a:rPr>
              <a:t> </a:t>
            </a:r>
            <a:r>
              <a:rPr lang="en-US" sz="3600" b="1" dirty="0" err="1">
                <a:solidFill>
                  <a:srgbClr val="0000CC"/>
                </a:solidFill>
                <a:latin typeface="VNI-Avo" pitchFamily="2" charset="0"/>
              </a:rPr>
              <a:t>chuùc</a:t>
            </a:r>
            <a:r>
              <a:rPr lang="en-US" sz="3600" b="1" dirty="0">
                <a:solidFill>
                  <a:srgbClr val="0000CC"/>
                </a:solidFill>
                <a:latin typeface="VNI-Avo" pitchFamily="2" charset="0"/>
              </a:rPr>
              <a:t> </a:t>
            </a:r>
            <a:r>
              <a:rPr lang="en-US" sz="3600" b="1" dirty="0" err="1">
                <a:solidFill>
                  <a:srgbClr val="0000CC"/>
                </a:solidFill>
                <a:latin typeface="VNI-Avo" pitchFamily="2" charset="0"/>
              </a:rPr>
              <a:t>möøng</a:t>
            </a:r>
            <a:r>
              <a:rPr lang="en-US" sz="3600" b="1" dirty="0">
                <a:solidFill>
                  <a:srgbClr val="0000CC"/>
                </a:solidFill>
                <a:latin typeface="VNI-Avo" pitchFamily="2" charset="0"/>
              </a:rPr>
              <a:t> </a:t>
            </a:r>
            <a:r>
              <a:rPr lang="en-US" sz="3600" b="1" dirty="0" err="1">
                <a:solidFill>
                  <a:srgbClr val="0000CC"/>
                </a:solidFill>
                <a:latin typeface="VNI-Avo" pitchFamily="2" charset="0"/>
              </a:rPr>
              <a:t>sinh</a:t>
            </a:r>
            <a:r>
              <a:rPr lang="en-US" sz="3600" b="1" dirty="0">
                <a:solidFill>
                  <a:srgbClr val="0000CC"/>
                </a:solidFill>
                <a:latin typeface="VNI-Avo" pitchFamily="2" charset="0"/>
              </a:rPr>
              <a:t> </a:t>
            </a:r>
            <a:r>
              <a:rPr lang="en-US" sz="3600" b="1" dirty="0" err="1">
                <a:solidFill>
                  <a:srgbClr val="0000CC"/>
                </a:solidFill>
                <a:latin typeface="VNI-Avo" pitchFamily="2" charset="0"/>
              </a:rPr>
              <a:t>nhaät</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a:t>
            </a:r>
            <a:r>
              <a:rPr lang="en-US" sz="3600" b="1" dirty="0" err="1">
                <a:solidFill>
                  <a:srgbClr val="0000CC"/>
                </a:solidFill>
                <a:latin typeface="VNI-Avo" pitchFamily="2" charset="0"/>
              </a:rPr>
              <a:t>Thoû</a:t>
            </a:r>
            <a:r>
              <a:rPr lang="en-US" sz="3600" b="1" dirty="0">
                <a:solidFill>
                  <a:srgbClr val="0000CC"/>
                </a:solidFill>
                <a:latin typeface="VNI-Avo" pitchFamily="2" charset="0"/>
              </a:rPr>
              <a:t> </a:t>
            </a:r>
            <a:r>
              <a:rPr lang="en-US" sz="3600" b="1" dirty="0" err="1">
                <a:solidFill>
                  <a:srgbClr val="0000CC"/>
                </a:solidFill>
                <a:latin typeface="VNI-Avo" pitchFamily="2" charset="0"/>
              </a:rPr>
              <a:t>traéng</a:t>
            </a:r>
            <a:r>
              <a:rPr lang="en-US" sz="3600" b="1" dirty="0">
                <a:solidFill>
                  <a:srgbClr val="0000CC"/>
                </a:solidFill>
                <a:latin typeface="VNI-Avo" pitchFamily="2" charset="0"/>
              </a:rPr>
              <a:t> </a:t>
            </a:r>
            <a:r>
              <a:rPr lang="en-US" sz="3600" b="1" dirty="0" err="1">
                <a:solidFill>
                  <a:srgbClr val="0000CC"/>
                </a:solidFill>
                <a:latin typeface="VNI-Avo" pitchFamily="2" charset="0"/>
              </a:rPr>
              <a:t>mang</a:t>
            </a:r>
            <a:r>
              <a:rPr lang="en-US" sz="3600" b="1" dirty="0">
                <a:solidFill>
                  <a:srgbClr val="0000CC"/>
                </a:solidFill>
                <a:latin typeface="VNI-Avo" pitchFamily="2" charset="0"/>
              </a:rPr>
              <a:t> </a:t>
            </a:r>
            <a:r>
              <a:rPr lang="en-US" sz="3600" b="1" dirty="0" err="1">
                <a:solidFill>
                  <a:srgbClr val="0000CC"/>
                </a:solidFill>
                <a:latin typeface="VNI-Avo" pitchFamily="2" charset="0"/>
              </a:rPr>
              <a:t>caø</a:t>
            </a:r>
            <a:r>
              <a:rPr lang="en-US" sz="3600" b="1" dirty="0">
                <a:solidFill>
                  <a:srgbClr val="0000CC"/>
                </a:solidFill>
                <a:latin typeface="VNI-Avo" pitchFamily="2" charset="0"/>
              </a:rPr>
              <a:t> </a:t>
            </a:r>
            <a:r>
              <a:rPr lang="en-US" sz="3600" b="1" dirty="0" err="1">
                <a:solidFill>
                  <a:srgbClr val="0000CC"/>
                </a:solidFill>
                <a:latin typeface="VNI-Avo" pitchFamily="2" charset="0"/>
              </a:rPr>
              <a:t>roát</a:t>
            </a:r>
            <a:r>
              <a:rPr lang="en-US" sz="3600" b="1" dirty="0">
                <a:solidFill>
                  <a:srgbClr val="0000CC"/>
                </a:solidFill>
                <a:latin typeface="VNI-Avo" pitchFamily="2" charset="0"/>
              </a:rPr>
              <a:t>. </a:t>
            </a:r>
            <a:r>
              <a:rPr lang="en-US" sz="3600" b="1" dirty="0" err="1">
                <a:solidFill>
                  <a:srgbClr val="0000CC"/>
                </a:solidFill>
                <a:latin typeface="VNI-Avo" pitchFamily="2" charset="0"/>
              </a:rPr>
              <a:t>Gaáu</a:t>
            </a:r>
            <a:r>
              <a:rPr lang="en-US" sz="3600" b="1" dirty="0">
                <a:solidFill>
                  <a:srgbClr val="0000CC"/>
                </a:solidFill>
                <a:latin typeface="VNI-Avo" pitchFamily="2" charset="0"/>
              </a:rPr>
              <a:t> </a:t>
            </a:r>
            <a:r>
              <a:rPr lang="en-US" sz="3600" b="1" dirty="0" err="1">
                <a:solidFill>
                  <a:srgbClr val="0000CC"/>
                </a:solidFill>
                <a:latin typeface="VNI-Avo" pitchFamily="2" charset="0"/>
              </a:rPr>
              <a:t>ñen</a:t>
            </a:r>
            <a:r>
              <a:rPr lang="en-US" sz="3600" b="1" dirty="0">
                <a:solidFill>
                  <a:srgbClr val="0000CC"/>
                </a:solidFill>
                <a:latin typeface="VNI-Avo" pitchFamily="2" charset="0"/>
              </a:rPr>
              <a:t> </a:t>
            </a:r>
            <a:r>
              <a:rPr lang="en-US" sz="3600" b="1" dirty="0" err="1">
                <a:solidFill>
                  <a:srgbClr val="0000CC"/>
                </a:solidFill>
                <a:latin typeface="VNI-Avo" pitchFamily="2" charset="0"/>
              </a:rPr>
              <a:t>ngoaïm</a:t>
            </a:r>
            <a:r>
              <a:rPr lang="en-US" sz="3600" b="1" dirty="0">
                <a:solidFill>
                  <a:srgbClr val="0000CC"/>
                </a:solidFill>
                <a:latin typeface="VNI-Avo" pitchFamily="2" charset="0"/>
              </a:rPr>
              <a:t> </a:t>
            </a:r>
            <a:r>
              <a:rPr lang="en-US" sz="3600" b="1" dirty="0" err="1">
                <a:solidFill>
                  <a:srgbClr val="0000CC"/>
                </a:solidFill>
                <a:latin typeface="VNI-Avo" pitchFamily="2" charset="0"/>
              </a:rPr>
              <a:t>nguyeân</a:t>
            </a:r>
            <a:r>
              <a:rPr lang="en-US" sz="3600" b="1" dirty="0">
                <a:solidFill>
                  <a:srgbClr val="0000CC"/>
                </a:solidFill>
                <a:latin typeface="VNI-Avo" pitchFamily="2" charset="0"/>
              </a:rPr>
              <a:t> </a:t>
            </a:r>
            <a:r>
              <a:rPr lang="en-US" sz="3600" b="1" dirty="0" err="1">
                <a:solidFill>
                  <a:srgbClr val="0000CC"/>
                </a:solidFill>
                <a:latin typeface="VNI-Avo" pitchFamily="2" charset="0"/>
              </a:rPr>
              <a:t>moät</a:t>
            </a:r>
            <a:r>
              <a:rPr lang="en-US" sz="3600" b="1" dirty="0">
                <a:solidFill>
                  <a:srgbClr val="0000CC"/>
                </a:solidFill>
                <a:latin typeface="VNI-Avo" pitchFamily="2" charset="0"/>
              </a:rPr>
              <a:t> </a:t>
            </a:r>
            <a:r>
              <a:rPr lang="en-US" sz="3600" b="1" dirty="0" err="1">
                <a:solidFill>
                  <a:srgbClr val="0000CC"/>
                </a:solidFill>
                <a:latin typeface="VNI-Avo" pitchFamily="2" charset="0"/>
              </a:rPr>
              <a:t>naûi</a:t>
            </a:r>
            <a:r>
              <a:rPr lang="en-US" sz="3600" b="1" dirty="0">
                <a:solidFill>
                  <a:srgbClr val="0000CC"/>
                </a:solidFill>
                <a:latin typeface="VNI-Avo" pitchFamily="2" charset="0"/>
              </a:rPr>
              <a:t> </a:t>
            </a:r>
            <a:r>
              <a:rPr lang="en-US" sz="3600" b="1" dirty="0" err="1">
                <a:solidFill>
                  <a:srgbClr val="0000CC"/>
                </a:solidFill>
                <a:latin typeface="VNI-Avo" pitchFamily="2" charset="0"/>
              </a:rPr>
              <a:t>chuoái</a:t>
            </a:r>
            <a:r>
              <a:rPr lang="en-US" sz="3600" b="1" dirty="0">
                <a:solidFill>
                  <a:srgbClr val="0000CC"/>
                </a:solidFill>
                <a:latin typeface="VNI-Avo" pitchFamily="2" charset="0"/>
              </a:rPr>
              <a:t>. </a:t>
            </a:r>
            <a:r>
              <a:rPr lang="en-US" sz="3600" b="1" dirty="0" err="1">
                <a:solidFill>
                  <a:srgbClr val="0000CC"/>
                </a:solidFill>
                <a:latin typeface="VNI-Avo" pitchFamily="2" charset="0"/>
              </a:rPr>
              <a:t>Khæ</a:t>
            </a:r>
            <a:r>
              <a:rPr lang="en-US" sz="3600" b="1" dirty="0">
                <a:solidFill>
                  <a:srgbClr val="0000CC"/>
                </a:solidFill>
                <a:latin typeface="VNI-Avo" pitchFamily="2" charset="0"/>
              </a:rPr>
              <a:t> </a:t>
            </a:r>
            <a:r>
              <a:rPr lang="en-US" sz="3600" b="1" dirty="0" err="1">
                <a:solidFill>
                  <a:srgbClr val="0000CC"/>
                </a:solidFill>
                <a:latin typeface="VNI-Avo" pitchFamily="2" charset="0"/>
              </a:rPr>
              <a:t>vaøng</a:t>
            </a:r>
            <a:r>
              <a:rPr lang="en-US" sz="3600" b="1" dirty="0">
                <a:solidFill>
                  <a:srgbClr val="0000CC"/>
                </a:solidFill>
                <a:latin typeface="VNI-Avo" pitchFamily="2" charset="0"/>
              </a:rPr>
              <a:t> </a:t>
            </a:r>
            <a:r>
              <a:rPr lang="en-US" sz="3600" b="1" dirty="0" err="1">
                <a:solidFill>
                  <a:srgbClr val="0000CC"/>
                </a:solidFill>
                <a:latin typeface="VNI-Avo" pitchFamily="2" charset="0"/>
              </a:rPr>
              <a:t>vaø</a:t>
            </a:r>
            <a:r>
              <a:rPr lang="en-US" sz="3600" b="1" dirty="0">
                <a:solidFill>
                  <a:srgbClr val="0000CC"/>
                </a:solidFill>
                <a:latin typeface="VNI-Avo" pitchFamily="2" charset="0"/>
              </a:rPr>
              <a:t> </a:t>
            </a:r>
            <a:r>
              <a:rPr lang="en-US" sz="3600" b="1" dirty="0" err="1">
                <a:solidFill>
                  <a:srgbClr val="0000CC"/>
                </a:solidFill>
                <a:latin typeface="VNI-Avo" pitchFamily="2" charset="0"/>
              </a:rPr>
              <a:t>soùc</a:t>
            </a:r>
            <a:r>
              <a:rPr lang="en-US" sz="3600" b="1" dirty="0">
                <a:solidFill>
                  <a:srgbClr val="0000CC"/>
                </a:solidFill>
                <a:latin typeface="VNI-Avo" pitchFamily="2" charset="0"/>
              </a:rPr>
              <a:t> </a:t>
            </a:r>
            <a:r>
              <a:rPr lang="en-US" sz="3600" b="1" dirty="0" err="1">
                <a:solidFill>
                  <a:srgbClr val="0000CC"/>
                </a:solidFill>
                <a:latin typeface="VNI-Avo" pitchFamily="2" charset="0"/>
              </a:rPr>
              <a:t>naâu</a:t>
            </a:r>
            <a:r>
              <a:rPr lang="en-US" sz="3600" b="1" dirty="0">
                <a:solidFill>
                  <a:srgbClr val="0000CC"/>
                </a:solidFill>
                <a:latin typeface="VNI-Avo" pitchFamily="2" charset="0"/>
              </a:rPr>
              <a:t> </a:t>
            </a:r>
            <a:r>
              <a:rPr lang="en-US" sz="3600" b="1" dirty="0" err="1">
                <a:solidFill>
                  <a:srgbClr val="0000CC"/>
                </a:solidFill>
                <a:latin typeface="VNI-Avo" pitchFamily="2" charset="0"/>
              </a:rPr>
              <a:t>taëng</a:t>
            </a:r>
            <a:r>
              <a:rPr lang="en-US" sz="3600" b="1" dirty="0">
                <a:solidFill>
                  <a:srgbClr val="0000CC"/>
                </a:solidFill>
                <a:latin typeface="VNI-Avo" pitchFamily="2" charset="0"/>
              </a:rPr>
              <a:t> </a:t>
            </a:r>
            <a:r>
              <a:rPr lang="vi-VN" sz="3600" b="1" dirty="0">
                <a:solidFill>
                  <a:srgbClr val="0000CC"/>
                </a:solidFill>
                <a:latin typeface="VNI-Avo" pitchFamily="2" charset="0"/>
              </a:rPr>
              <a:t>voi</a:t>
            </a:r>
            <a:r>
              <a:rPr lang="en-US" sz="3600" b="1" dirty="0">
                <a:solidFill>
                  <a:srgbClr val="0000CC"/>
                </a:solidFill>
                <a:latin typeface="VNI-Avo" pitchFamily="2" charset="0"/>
              </a:rPr>
              <a:t> </a:t>
            </a:r>
            <a:r>
              <a:rPr lang="en-US" sz="3600" b="1" dirty="0" err="1">
                <a:solidFill>
                  <a:srgbClr val="0000CC"/>
                </a:solidFill>
                <a:latin typeface="VNI-Avo" pitchFamily="2" charset="0"/>
              </a:rPr>
              <a:t>tieát</a:t>
            </a:r>
            <a:r>
              <a:rPr lang="en-US" sz="3600" b="1" dirty="0">
                <a:solidFill>
                  <a:srgbClr val="0000CC"/>
                </a:solidFill>
                <a:latin typeface="VNI-Avo" pitchFamily="2" charset="0"/>
              </a:rPr>
              <a:t> </a:t>
            </a:r>
            <a:r>
              <a:rPr lang="en-US" sz="3600" b="1" dirty="0" err="1">
                <a:solidFill>
                  <a:srgbClr val="0000CC"/>
                </a:solidFill>
                <a:latin typeface="VNI-Avo" pitchFamily="2" charset="0"/>
              </a:rPr>
              <a:t>muïc</a:t>
            </a:r>
            <a:r>
              <a:rPr lang="en-US" sz="3600" b="1" dirty="0">
                <a:solidFill>
                  <a:srgbClr val="0000CC"/>
                </a:solidFill>
                <a:latin typeface="VNI-Avo" pitchFamily="2" charset="0"/>
              </a:rPr>
              <a:t> “</a:t>
            </a:r>
            <a:r>
              <a:rPr lang="en-US" sz="3600" b="1" dirty="0" err="1">
                <a:solidFill>
                  <a:srgbClr val="0000CC"/>
                </a:solidFill>
                <a:latin typeface="VNI-Avo" pitchFamily="2" charset="0"/>
              </a:rPr>
              <a:t>nguùc</a:t>
            </a:r>
            <a:r>
              <a:rPr lang="en-US" sz="3600" b="1" dirty="0">
                <a:solidFill>
                  <a:srgbClr val="0000CC"/>
                </a:solidFill>
                <a:latin typeface="VNI-Avo" pitchFamily="2" charset="0"/>
              </a:rPr>
              <a:t> </a:t>
            </a:r>
            <a:r>
              <a:rPr lang="en-US" sz="3600" b="1" dirty="0" err="1">
                <a:solidFill>
                  <a:srgbClr val="0000CC"/>
                </a:solidFill>
                <a:latin typeface="VNI-Avo" pitchFamily="2" charset="0"/>
              </a:rPr>
              <a:t>ngoaéc</a:t>
            </a:r>
            <a:r>
              <a:rPr lang="en-US" sz="3600" b="1" dirty="0">
                <a:solidFill>
                  <a:srgbClr val="0000CC"/>
                </a:solidFill>
                <a:latin typeface="VNI-Avo" pitchFamily="2" charset="0"/>
              </a:rPr>
              <a:t> </a:t>
            </a:r>
            <a:r>
              <a:rPr lang="en-US" sz="3600" b="1" dirty="0" err="1">
                <a:solidFill>
                  <a:srgbClr val="0000CC"/>
                </a:solidFill>
                <a:latin typeface="VNI-Avo" pitchFamily="2" charset="0"/>
              </a:rPr>
              <a:t>ñuoâi</a:t>
            </a:r>
            <a:r>
              <a:rPr lang="en-US" sz="3600" b="1" dirty="0">
                <a:solidFill>
                  <a:srgbClr val="0000CC"/>
                </a:solidFill>
                <a:latin typeface="VNI-Avo" pitchFamily="2" charset="0"/>
              </a:rPr>
              <a:t>”. </a:t>
            </a:r>
            <a:r>
              <a:rPr lang="en-US" sz="3600" b="1" dirty="0" err="1">
                <a:solidFill>
                  <a:srgbClr val="0000CC"/>
                </a:solidFill>
                <a:latin typeface="VNI-Avo" pitchFamily="2" charset="0"/>
              </a:rPr>
              <a:t>Veït</a:t>
            </a:r>
            <a:r>
              <a:rPr lang="en-US" sz="3600" b="1" dirty="0">
                <a:solidFill>
                  <a:srgbClr val="0000CC"/>
                </a:solidFill>
                <a:latin typeface="VNI-Avo" pitchFamily="2" charset="0"/>
              </a:rPr>
              <a:t> </a:t>
            </a:r>
            <a:r>
              <a:rPr lang="en-US" sz="3600" b="1" dirty="0" err="1">
                <a:solidFill>
                  <a:srgbClr val="0000CC"/>
                </a:solidFill>
                <a:latin typeface="VNI-Avo" pitchFamily="2" charset="0"/>
              </a:rPr>
              <a:t>moû</a:t>
            </a:r>
            <a:r>
              <a:rPr lang="en-US" sz="3600" b="1" dirty="0">
                <a:solidFill>
                  <a:srgbClr val="0000CC"/>
                </a:solidFill>
                <a:latin typeface="VNI-Avo" pitchFamily="2" charset="0"/>
              </a:rPr>
              <a:t> </a:t>
            </a:r>
            <a:r>
              <a:rPr lang="en-US" sz="3600" b="1" dirty="0" err="1">
                <a:solidFill>
                  <a:srgbClr val="0000CC"/>
                </a:solidFill>
                <a:latin typeface="VNI-Avo" pitchFamily="2" charset="0"/>
              </a:rPr>
              <a:t>khoaèm</a:t>
            </a:r>
            <a:r>
              <a:rPr lang="en-US" sz="3600" b="1" dirty="0">
                <a:solidFill>
                  <a:srgbClr val="0000CC"/>
                </a:solidFill>
                <a:latin typeface="VNI-Avo" pitchFamily="2" charset="0"/>
              </a:rPr>
              <a:t> </a:t>
            </a:r>
            <a:r>
              <a:rPr lang="en-US" sz="3600" b="1" dirty="0" err="1">
                <a:solidFill>
                  <a:srgbClr val="0000CC"/>
                </a:solidFill>
                <a:latin typeface="VNI-Avo" pitchFamily="2" charset="0"/>
              </a:rPr>
              <a:t>thay</a:t>
            </a:r>
            <a:r>
              <a:rPr lang="en-US" sz="3600" b="1" dirty="0">
                <a:solidFill>
                  <a:srgbClr val="0000CC"/>
                </a:solidFill>
                <a:latin typeface="VNI-Avo" pitchFamily="2" charset="0"/>
              </a:rPr>
              <a:t> </a:t>
            </a:r>
            <a:r>
              <a:rPr lang="en-US" sz="3600" b="1" dirty="0" err="1">
                <a:solidFill>
                  <a:srgbClr val="0000CC"/>
                </a:solidFill>
                <a:latin typeface="VNI-Avo" pitchFamily="2" charset="0"/>
              </a:rPr>
              <a:t>maët</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 </a:t>
            </a:r>
            <a:r>
              <a:rPr lang="en-US" sz="3600" b="1" dirty="0" err="1">
                <a:solidFill>
                  <a:srgbClr val="0000CC"/>
                </a:solidFill>
                <a:latin typeface="VNI-Avo" pitchFamily="2" charset="0"/>
              </a:rPr>
              <a:t>noùi</a:t>
            </a:r>
            <a:r>
              <a:rPr lang="en-US" sz="3600" b="1" dirty="0">
                <a:solidFill>
                  <a:srgbClr val="0000CC"/>
                </a:solidFill>
                <a:latin typeface="VNI-Avo" pitchFamily="2" charset="0"/>
              </a:rPr>
              <a:t> </a:t>
            </a:r>
            <a:r>
              <a:rPr lang="en-US" sz="3600" b="1" dirty="0" err="1">
                <a:solidFill>
                  <a:srgbClr val="0000CC"/>
                </a:solidFill>
                <a:latin typeface="VNI-Avo" pitchFamily="2" charset="0"/>
              </a:rPr>
              <a:t>nhöõng</a:t>
            </a:r>
            <a:r>
              <a:rPr lang="en-US" sz="3600" b="1" dirty="0">
                <a:solidFill>
                  <a:srgbClr val="0000CC"/>
                </a:solidFill>
                <a:latin typeface="VNI-Avo" pitchFamily="2" charset="0"/>
              </a:rPr>
              <a:t> </a:t>
            </a:r>
            <a:r>
              <a:rPr lang="en-US" sz="3600" b="1" dirty="0" err="1">
                <a:solidFill>
                  <a:srgbClr val="0000CC"/>
                </a:solidFill>
                <a:latin typeface="VNI-Avo" pitchFamily="2" charset="0"/>
              </a:rPr>
              <a:t>lôøi</a:t>
            </a:r>
            <a:r>
              <a:rPr lang="en-US" sz="3600" b="1" dirty="0">
                <a:solidFill>
                  <a:srgbClr val="0000CC"/>
                </a:solidFill>
                <a:latin typeface="VNI-Avo" pitchFamily="2" charset="0"/>
              </a:rPr>
              <a:t> </a:t>
            </a:r>
            <a:r>
              <a:rPr lang="en-US" sz="3600" b="1" dirty="0" err="1">
                <a:solidFill>
                  <a:srgbClr val="0000CC"/>
                </a:solidFill>
                <a:latin typeface="VNI-Avo" pitchFamily="2" charset="0"/>
              </a:rPr>
              <a:t>chuùc</a:t>
            </a:r>
            <a:r>
              <a:rPr lang="en-US" sz="3600" b="1" dirty="0">
                <a:solidFill>
                  <a:srgbClr val="0000CC"/>
                </a:solidFill>
                <a:latin typeface="VNI-Avo" pitchFamily="2" charset="0"/>
              </a:rPr>
              <a:t> </a:t>
            </a:r>
            <a:r>
              <a:rPr lang="en-US" sz="3600" b="1" dirty="0" err="1">
                <a:solidFill>
                  <a:srgbClr val="0000CC"/>
                </a:solidFill>
                <a:latin typeface="VNI-Avo" pitchFamily="2" charset="0"/>
              </a:rPr>
              <a:t>toát</a:t>
            </a:r>
            <a:r>
              <a:rPr lang="en-US" sz="3600" b="1" dirty="0">
                <a:solidFill>
                  <a:srgbClr val="0000CC"/>
                </a:solidFill>
                <a:latin typeface="VNI-Avo" pitchFamily="2" charset="0"/>
              </a:rPr>
              <a:t> </a:t>
            </a:r>
            <a:r>
              <a:rPr lang="en-US" sz="3600" b="1" dirty="0" err="1">
                <a:solidFill>
                  <a:srgbClr val="0000CC"/>
                </a:solidFill>
                <a:latin typeface="VNI-Avo" pitchFamily="2" charset="0"/>
              </a:rPr>
              <a:t>ñeïp</a:t>
            </a:r>
            <a:r>
              <a:rPr lang="en-US" sz="3600" b="1" dirty="0">
                <a:solidFill>
                  <a:srgbClr val="0000CC"/>
                </a:solidFill>
                <a:latin typeface="VNI-Avo" pitchFamily="2" charset="0"/>
              </a:rPr>
              <a:t>.</a:t>
            </a:r>
          </a:p>
          <a:p>
            <a:pPr indent="854075" algn="just">
              <a:lnSpc>
                <a:spcPct val="110000"/>
              </a:lnSpc>
              <a:spcBef>
                <a:spcPts val="600"/>
              </a:spcBef>
            </a:pPr>
            <a:r>
              <a:rPr lang="en-US" sz="3600" b="1" dirty="0">
                <a:solidFill>
                  <a:srgbClr val="0000CC"/>
                </a:solidFill>
                <a:latin typeface="VNI-Avo" pitchFamily="2" charset="0"/>
              </a:rPr>
              <a:t>Voi con </a:t>
            </a:r>
            <a:r>
              <a:rPr lang="en-US" sz="3600" b="1" dirty="0" err="1">
                <a:solidFill>
                  <a:srgbClr val="0000CC"/>
                </a:solidFill>
                <a:latin typeface="VNI-Avo" pitchFamily="2" charset="0"/>
              </a:rPr>
              <a:t>vui</a:t>
            </a:r>
            <a:r>
              <a:rPr lang="en-US" sz="3600" b="1" dirty="0">
                <a:solidFill>
                  <a:srgbClr val="0000CC"/>
                </a:solidFill>
                <a:latin typeface="VNI-Avo" pitchFamily="2" charset="0"/>
              </a:rPr>
              <a:t> </a:t>
            </a:r>
            <a:r>
              <a:rPr lang="en-US" sz="3600" b="1" dirty="0" err="1">
                <a:solidFill>
                  <a:srgbClr val="0000CC"/>
                </a:solidFill>
                <a:latin typeface="VNI-Avo" pitchFamily="2" charset="0"/>
              </a:rPr>
              <a:t>ôi</a:t>
            </a:r>
            <a:r>
              <a:rPr lang="en-US" sz="3600" b="1" dirty="0">
                <a:solidFill>
                  <a:srgbClr val="0000CC"/>
                </a:solidFill>
                <a:latin typeface="VNI-Avo" pitchFamily="2" charset="0"/>
              </a:rPr>
              <a:t> </a:t>
            </a:r>
            <a:r>
              <a:rPr lang="en-US" sz="3600" b="1" dirty="0" err="1">
                <a:solidFill>
                  <a:srgbClr val="0000CC"/>
                </a:solidFill>
                <a:latin typeface="VNI-Avo" pitchFamily="2" charset="0"/>
              </a:rPr>
              <a:t>laø</a:t>
            </a:r>
            <a:r>
              <a:rPr lang="en-US" sz="3600" b="1" dirty="0">
                <a:solidFill>
                  <a:srgbClr val="0000CC"/>
                </a:solidFill>
                <a:latin typeface="VNI-Avo" pitchFamily="2" charset="0"/>
              </a:rPr>
              <a:t> </a:t>
            </a:r>
            <a:r>
              <a:rPr lang="en-US" sz="3600" b="1" dirty="0" err="1">
                <a:solidFill>
                  <a:srgbClr val="0000CC"/>
                </a:solidFill>
                <a:latin typeface="VNI-Avo" pitchFamily="2" charset="0"/>
              </a:rPr>
              <a:t>vui</a:t>
            </a:r>
            <a:r>
              <a:rPr lang="en-US" sz="3600" b="1" dirty="0">
                <a:solidFill>
                  <a:srgbClr val="0000CC"/>
                </a:solidFill>
                <a:latin typeface="VNI-Avo" pitchFamily="2" charset="0"/>
              </a:rPr>
              <a:t>. </a:t>
            </a:r>
            <a:r>
              <a:rPr lang="en-US" sz="3600" b="1" dirty="0" err="1">
                <a:solidFill>
                  <a:srgbClr val="0000CC"/>
                </a:solidFill>
                <a:latin typeface="VNI-Avo" pitchFamily="2" charset="0"/>
              </a:rPr>
              <a:t>Noù</a:t>
            </a:r>
            <a:r>
              <a:rPr lang="en-US" sz="3600" b="1" dirty="0">
                <a:solidFill>
                  <a:srgbClr val="0000CC"/>
                </a:solidFill>
                <a:latin typeface="VNI-Avo" pitchFamily="2" charset="0"/>
              </a:rPr>
              <a:t> </a:t>
            </a:r>
            <a:r>
              <a:rPr lang="en-US" sz="3600" b="1" dirty="0" err="1">
                <a:solidFill>
                  <a:srgbClr val="0000CC"/>
                </a:solidFill>
                <a:latin typeface="VNI-Avo" pitchFamily="2" charset="0"/>
              </a:rPr>
              <a:t>huô</a:t>
            </a:r>
            <a:r>
              <a:rPr lang="en-US" sz="3600" b="1" dirty="0">
                <a:solidFill>
                  <a:srgbClr val="0000CC"/>
                </a:solidFill>
                <a:latin typeface="VNI-Avo" pitchFamily="2" charset="0"/>
              </a:rPr>
              <a:t> </a:t>
            </a:r>
            <a:r>
              <a:rPr lang="en-US" sz="3600" b="1" dirty="0" err="1">
                <a:solidFill>
                  <a:srgbClr val="0000CC"/>
                </a:solidFill>
                <a:latin typeface="VNI-Avo" pitchFamily="2" charset="0"/>
              </a:rPr>
              <a:t>voøi</a:t>
            </a:r>
            <a:r>
              <a:rPr lang="en-US" sz="3600" b="1" dirty="0">
                <a:solidFill>
                  <a:srgbClr val="0000CC"/>
                </a:solidFill>
                <a:latin typeface="VNI-Avo" pitchFamily="2" charset="0"/>
              </a:rPr>
              <a:t> </a:t>
            </a:r>
            <a:r>
              <a:rPr lang="en-US" sz="3600" b="1" dirty="0" err="1">
                <a:solidFill>
                  <a:srgbClr val="0000CC"/>
                </a:solidFill>
                <a:latin typeface="VNI-Avo" pitchFamily="2" charset="0"/>
              </a:rPr>
              <a:t>maáy</a:t>
            </a:r>
            <a:r>
              <a:rPr lang="en-US" sz="3600" b="1" dirty="0">
                <a:solidFill>
                  <a:srgbClr val="0000CC"/>
                </a:solidFill>
                <a:latin typeface="VNI-Avo" pitchFamily="2" charset="0"/>
              </a:rPr>
              <a:t> </a:t>
            </a:r>
            <a:r>
              <a:rPr lang="en-US" sz="3600" b="1" dirty="0" err="1">
                <a:solidFill>
                  <a:srgbClr val="0000CC"/>
                </a:solidFill>
                <a:latin typeface="VNI-Avo" pitchFamily="2" charset="0"/>
              </a:rPr>
              <a:t>voøng</a:t>
            </a:r>
            <a:r>
              <a:rPr lang="en-US" sz="3600" b="1" dirty="0">
                <a:solidFill>
                  <a:srgbClr val="0000CC"/>
                </a:solidFill>
                <a:latin typeface="VNI-Avo" pitchFamily="2" charset="0"/>
              </a:rPr>
              <a:t> </a:t>
            </a:r>
            <a:r>
              <a:rPr lang="en-US" sz="3600" b="1" dirty="0" err="1">
                <a:solidFill>
                  <a:srgbClr val="0000CC"/>
                </a:solidFill>
                <a:latin typeface="VNI-Avo" pitchFamily="2" charset="0"/>
              </a:rPr>
              <a:t>ñeå</a:t>
            </a:r>
            <a:r>
              <a:rPr lang="en-US" sz="3600" b="1" dirty="0">
                <a:solidFill>
                  <a:srgbClr val="0000CC"/>
                </a:solidFill>
                <a:latin typeface="VNI-Avo" pitchFamily="2" charset="0"/>
              </a:rPr>
              <a:t> </a:t>
            </a:r>
            <a:r>
              <a:rPr lang="en-US" sz="3600" b="1" dirty="0" err="1">
                <a:solidFill>
                  <a:srgbClr val="0000CC"/>
                </a:solidFill>
                <a:latin typeface="VNI-Avo" pitchFamily="2" charset="0"/>
              </a:rPr>
              <a:t>caûm</a:t>
            </a:r>
            <a:r>
              <a:rPr lang="en-US" sz="3600" b="1" dirty="0">
                <a:solidFill>
                  <a:srgbClr val="0000CC"/>
                </a:solidFill>
                <a:latin typeface="VNI-Avo" pitchFamily="2" charset="0"/>
              </a:rPr>
              <a:t> </a:t>
            </a:r>
            <a:r>
              <a:rPr lang="en-US" sz="3600" b="1" dirty="0" err="1">
                <a:solidFill>
                  <a:srgbClr val="0000CC"/>
                </a:solidFill>
                <a:latin typeface="VNI-Avo" pitchFamily="2" charset="0"/>
              </a:rPr>
              <a:t>ôn</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a:t>
            </a:r>
          </a:p>
          <a:p>
            <a:pPr indent="854075" algn="r">
              <a:spcBef>
                <a:spcPts val="0"/>
              </a:spcBef>
            </a:pPr>
            <a:r>
              <a:rPr lang="en-US" sz="3600" b="1" i="1" dirty="0">
                <a:solidFill>
                  <a:srgbClr val="0000CC"/>
                </a:solidFill>
                <a:latin typeface="VNI-Avo" pitchFamily="2" charset="0"/>
              </a:rPr>
              <a:t>(</a:t>
            </a:r>
            <a:r>
              <a:rPr lang="en-US" sz="3600" b="1" i="1" dirty="0" err="1">
                <a:solidFill>
                  <a:srgbClr val="0000CC"/>
                </a:solidFill>
                <a:latin typeface="VNI-Avo" pitchFamily="2" charset="0"/>
              </a:rPr>
              <a:t>Laâm</a:t>
            </a:r>
            <a:r>
              <a:rPr lang="en-US" sz="3600" b="1" i="1" dirty="0">
                <a:solidFill>
                  <a:srgbClr val="0000CC"/>
                </a:solidFill>
                <a:latin typeface="VNI-Avo" pitchFamily="2" charset="0"/>
              </a:rPr>
              <a:t> Anh)</a:t>
            </a:r>
            <a:endParaRPr lang="en-US" sz="3600" b="1" dirty="0">
              <a:solidFill>
                <a:srgbClr val="0000CC"/>
              </a:solidFill>
              <a:latin typeface="VNI-Avo" pitchFamily="2" charset="0"/>
            </a:endParaRPr>
          </a:p>
        </p:txBody>
      </p:sp>
      <p:cxnSp>
        <p:nvCxnSpPr>
          <p:cNvPr id="9" name="Straight Connector 8"/>
          <p:cNvCxnSpPr/>
          <p:nvPr/>
        </p:nvCxnSpPr>
        <p:spPr>
          <a:xfrm>
            <a:off x="4221639" y="2712720"/>
            <a:ext cx="1981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4768037" y="2712720"/>
            <a:ext cx="121888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1508919" y="3276600"/>
            <a:ext cx="1143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9967119" y="3886200"/>
            <a:ext cx="1447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808038" y="5090160"/>
            <a:ext cx="260588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6135113" y="5090160"/>
            <a:ext cx="246040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4219621" y="515184"/>
            <a:ext cx="7754046" cy="615553"/>
          </a:xfrm>
          <a:prstGeom prst="rect">
            <a:avLst/>
          </a:prstGeom>
          <a:noFill/>
        </p:spPr>
        <p:txBody>
          <a:bodyPr wrap="none" lIns="91440" tIns="45720" rIns="91440" bIns="45720">
            <a:spAutoFit/>
          </a:bodyPr>
          <a:lstStyle/>
          <a:p>
            <a:pPr algn="ctr"/>
            <a:r>
              <a:rPr lang="en-US" sz="3400" b="1" dirty="0" err="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a:t>
            </a: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 5: SINH NHAÄT CUÛA VOI CON (T1)</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cxnSp>
        <p:nvCxnSpPr>
          <p:cNvPr id="19" name="Straight Connector 18"/>
          <p:cNvCxnSpPr/>
          <p:nvPr/>
        </p:nvCxnSpPr>
        <p:spPr>
          <a:xfrm>
            <a:off x="518319" y="3276600"/>
            <a:ext cx="60944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14386719" y="3886200"/>
            <a:ext cx="1600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6780705" y="6400800"/>
            <a:ext cx="91565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223131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0919" y="2209800"/>
            <a:ext cx="9372600" cy="707886"/>
          </a:xfrm>
          <a:prstGeom prst="rect">
            <a:avLst/>
          </a:prstGeom>
          <a:solidFill>
            <a:schemeClr val="bg1"/>
          </a:solidFill>
        </p:spPr>
        <p:txBody>
          <a:bodyPr wrap="square">
            <a:spAutoFit/>
          </a:bodyPr>
          <a:lstStyle/>
          <a:p>
            <a:r>
              <a:rPr lang="en-US" sz="4000" b="1">
                <a:solidFill>
                  <a:srgbClr val="FF0000"/>
                </a:solidFill>
                <a:latin typeface="VNI-Avo" pitchFamily="2" charset="0"/>
              </a:rPr>
              <a:t>sinh nhaät</a:t>
            </a:r>
            <a:r>
              <a:rPr lang="en-US" sz="4000" b="1">
                <a:solidFill>
                  <a:srgbClr val="0000CC"/>
                </a:solidFill>
                <a:latin typeface="VNI-Avo" pitchFamily="2" charset="0"/>
              </a:rPr>
              <a:t>/ xinh nhaät</a:t>
            </a:r>
            <a:endParaRPr lang="en-US" sz="4000">
              <a:solidFill>
                <a:srgbClr val="0000CC"/>
              </a:solidFill>
            </a:endParaRPr>
          </a:p>
        </p:txBody>
      </p:sp>
      <p:sp>
        <p:nvSpPr>
          <p:cNvPr id="7" name="Rectangle 6"/>
          <p:cNvSpPr/>
          <p:nvPr/>
        </p:nvSpPr>
        <p:spPr>
          <a:xfrm>
            <a:off x="2287736" y="2971800"/>
            <a:ext cx="4921540" cy="707886"/>
          </a:xfrm>
          <a:prstGeom prst="rect">
            <a:avLst/>
          </a:prstGeom>
          <a:solidFill>
            <a:schemeClr val="bg1"/>
          </a:solidFill>
        </p:spPr>
        <p:txBody>
          <a:bodyPr wrap="none">
            <a:spAutoFit/>
          </a:bodyPr>
          <a:lstStyle/>
          <a:p>
            <a:r>
              <a:rPr lang="en-US" sz="4000" b="1">
                <a:solidFill>
                  <a:srgbClr val="FF0000"/>
                </a:solidFill>
                <a:latin typeface="VNI-Avo" pitchFamily="2" charset="0"/>
              </a:rPr>
              <a:t>buoàn baõ</a:t>
            </a:r>
            <a:r>
              <a:rPr lang="en-US" sz="4000" b="1">
                <a:solidFill>
                  <a:srgbClr val="0000CC"/>
                </a:solidFill>
                <a:latin typeface="VNI-Avo" pitchFamily="2" charset="0"/>
              </a:rPr>
              <a:t>/ buoàn baû</a:t>
            </a:r>
            <a:endParaRPr lang="en-US" sz="4000">
              <a:solidFill>
                <a:srgbClr val="0000CC"/>
              </a:solidFill>
            </a:endParaRPr>
          </a:p>
        </p:txBody>
      </p:sp>
      <p:sp>
        <p:nvSpPr>
          <p:cNvPr id="8" name="Rectangle 7"/>
          <p:cNvSpPr/>
          <p:nvPr/>
        </p:nvSpPr>
        <p:spPr>
          <a:xfrm>
            <a:off x="2300455" y="3810000"/>
            <a:ext cx="8276264" cy="707886"/>
          </a:xfrm>
          <a:prstGeom prst="rect">
            <a:avLst/>
          </a:prstGeom>
          <a:solidFill>
            <a:schemeClr val="bg1"/>
          </a:solidFill>
        </p:spPr>
        <p:txBody>
          <a:bodyPr wrap="square">
            <a:spAutoFit/>
          </a:bodyPr>
          <a:lstStyle/>
          <a:p>
            <a:r>
              <a:rPr lang="en-US" sz="4000" b="1">
                <a:solidFill>
                  <a:srgbClr val="FF0000"/>
                </a:solidFill>
                <a:latin typeface="VNI-Avo" pitchFamily="2" charset="0"/>
              </a:rPr>
              <a:t>boãng</a:t>
            </a:r>
            <a:r>
              <a:rPr lang="en-US" sz="4000" b="1">
                <a:solidFill>
                  <a:srgbClr val="0000CC"/>
                </a:solidFill>
                <a:latin typeface="VNI-Avo" pitchFamily="2" charset="0"/>
              </a:rPr>
              <a:t>/ boång</a:t>
            </a:r>
            <a:endParaRPr lang="en-US" sz="4000">
              <a:solidFill>
                <a:srgbClr val="0000CC"/>
              </a:solidFill>
            </a:endParaRPr>
          </a:p>
        </p:txBody>
      </p:sp>
      <p:sp>
        <p:nvSpPr>
          <p:cNvPr id="10" name="Rectangle 9"/>
          <p:cNvSpPr/>
          <p:nvPr/>
        </p:nvSpPr>
        <p:spPr>
          <a:xfrm>
            <a:off x="2302451" y="4648200"/>
            <a:ext cx="3791423" cy="707886"/>
          </a:xfrm>
          <a:prstGeom prst="rect">
            <a:avLst/>
          </a:prstGeom>
          <a:solidFill>
            <a:schemeClr val="bg1"/>
          </a:solidFill>
        </p:spPr>
        <p:txBody>
          <a:bodyPr wrap="none">
            <a:spAutoFit/>
          </a:bodyPr>
          <a:lstStyle/>
          <a:p>
            <a:r>
              <a:rPr lang="en-US" sz="4000" b="1">
                <a:solidFill>
                  <a:srgbClr val="FF0000"/>
                </a:solidFill>
                <a:latin typeface="VNI-Avo" pitchFamily="2" charset="0"/>
              </a:rPr>
              <a:t>caø roát</a:t>
            </a:r>
            <a:r>
              <a:rPr lang="en-US" sz="4000" b="1">
                <a:solidFill>
                  <a:srgbClr val="0000CC"/>
                </a:solidFill>
                <a:latin typeface="VNI-Avo" pitchFamily="2" charset="0"/>
              </a:rPr>
              <a:t>/ caø doát</a:t>
            </a:r>
            <a:endParaRPr lang="en-US" sz="4000">
              <a:solidFill>
                <a:srgbClr val="0000CC"/>
              </a:solidFill>
            </a:endParaRPr>
          </a:p>
        </p:txBody>
      </p:sp>
      <p:sp>
        <p:nvSpPr>
          <p:cNvPr id="12" name="Rectangle 11"/>
          <p:cNvSpPr/>
          <p:nvPr/>
        </p:nvSpPr>
        <p:spPr>
          <a:xfrm>
            <a:off x="2363411" y="6248400"/>
            <a:ext cx="10953640" cy="707886"/>
          </a:xfrm>
          <a:prstGeom prst="rect">
            <a:avLst/>
          </a:prstGeom>
          <a:solidFill>
            <a:schemeClr val="bg1"/>
          </a:solidFill>
        </p:spPr>
        <p:txBody>
          <a:bodyPr wrap="none">
            <a:spAutoFit/>
          </a:bodyPr>
          <a:lstStyle/>
          <a:p>
            <a:r>
              <a:rPr lang="en-US" sz="4000" b="1">
                <a:solidFill>
                  <a:srgbClr val="FF0000"/>
                </a:solidFill>
                <a:latin typeface="VNI-Avo" pitchFamily="2" charset="0"/>
              </a:rPr>
              <a:t>nguùc ngoaéc</a:t>
            </a:r>
            <a:r>
              <a:rPr lang="en-US" sz="4000" b="1">
                <a:solidFill>
                  <a:srgbClr val="0000CC"/>
                </a:solidFill>
                <a:latin typeface="VNI-Avo" pitchFamily="2" charset="0"/>
              </a:rPr>
              <a:t>/ nguùt ngoaét (oaêc laø vaàn môùi)</a:t>
            </a:r>
            <a:endParaRPr lang="en-US" sz="4000">
              <a:solidFill>
                <a:srgbClr val="0000CC"/>
              </a:solidFill>
            </a:endParaRPr>
          </a:p>
        </p:txBody>
      </p:sp>
      <p:sp>
        <p:nvSpPr>
          <p:cNvPr id="14" name="Rectangle 13"/>
          <p:cNvSpPr/>
          <p:nvPr/>
        </p:nvSpPr>
        <p:spPr>
          <a:xfrm>
            <a:off x="2348330" y="7086600"/>
            <a:ext cx="8427307" cy="707886"/>
          </a:xfrm>
          <a:prstGeom prst="rect">
            <a:avLst/>
          </a:prstGeom>
          <a:solidFill>
            <a:schemeClr val="bg1"/>
          </a:solidFill>
        </p:spPr>
        <p:txBody>
          <a:bodyPr wrap="none">
            <a:spAutoFit/>
          </a:bodyPr>
          <a:lstStyle/>
          <a:p>
            <a:r>
              <a:rPr lang="en-US" sz="4000" b="1">
                <a:solidFill>
                  <a:srgbClr val="FF0000"/>
                </a:solidFill>
                <a:latin typeface="VNI-Avo" pitchFamily="2" charset="0"/>
              </a:rPr>
              <a:t>khoaèm</a:t>
            </a:r>
            <a:r>
              <a:rPr lang="en-US" sz="4000" b="1">
                <a:solidFill>
                  <a:srgbClr val="0000CC"/>
                </a:solidFill>
                <a:latin typeface="VNI-Avo" pitchFamily="2" charset="0"/>
              </a:rPr>
              <a:t>/ khaèm (oaêm laø vaàn môùi)</a:t>
            </a:r>
            <a:endParaRPr lang="en-US" sz="4000">
              <a:solidFill>
                <a:srgbClr val="0000CC"/>
              </a:solidFill>
            </a:endParaRPr>
          </a:p>
        </p:txBody>
      </p:sp>
      <p:sp>
        <p:nvSpPr>
          <p:cNvPr id="16" name="Rectangle 15"/>
          <p:cNvSpPr/>
          <p:nvPr/>
        </p:nvSpPr>
        <p:spPr>
          <a:xfrm>
            <a:off x="2287370" y="5417641"/>
            <a:ext cx="8489825" cy="707886"/>
          </a:xfrm>
          <a:prstGeom prst="rect">
            <a:avLst/>
          </a:prstGeom>
          <a:solidFill>
            <a:schemeClr val="bg1"/>
          </a:solidFill>
        </p:spPr>
        <p:txBody>
          <a:bodyPr wrap="none">
            <a:spAutoFit/>
          </a:bodyPr>
          <a:lstStyle/>
          <a:p>
            <a:r>
              <a:rPr lang="en-US" sz="4000" b="1">
                <a:solidFill>
                  <a:srgbClr val="FF0000"/>
                </a:solidFill>
                <a:latin typeface="VNI-Avo" pitchFamily="2" charset="0"/>
              </a:rPr>
              <a:t>ngoaïm</a:t>
            </a:r>
            <a:r>
              <a:rPr lang="en-US" sz="4000" b="1">
                <a:solidFill>
                  <a:srgbClr val="0000CC"/>
                </a:solidFill>
                <a:latin typeface="VNI-Avo" pitchFamily="2" charset="0"/>
              </a:rPr>
              <a:t>/ ngaïm (oam laø vaàn môùi)</a:t>
            </a:r>
            <a:endParaRPr lang="en-US" sz="4000">
              <a:solidFill>
                <a:srgbClr val="0000CC"/>
              </a:solidFill>
            </a:endParaRPr>
          </a:p>
        </p:txBody>
      </p:sp>
      <p:sp>
        <p:nvSpPr>
          <p:cNvPr id="17" name="Rectangle 16"/>
          <p:cNvSpPr/>
          <p:nvPr/>
        </p:nvSpPr>
        <p:spPr>
          <a:xfrm>
            <a:off x="2363411" y="8001000"/>
            <a:ext cx="6213560" cy="707886"/>
          </a:xfrm>
          <a:prstGeom prst="rect">
            <a:avLst/>
          </a:prstGeom>
          <a:solidFill>
            <a:schemeClr val="bg1"/>
          </a:solidFill>
        </p:spPr>
        <p:txBody>
          <a:bodyPr wrap="none">
            <a:spAutoFit/>
          </a:bodyPr>
          <a:lstStyle/>
          <a:p>
            <a:r>
              <a:rPr lang="en-US" sz="4000" b="1">
                <a:solidFill>
                  <a:srgbClr val="FF0000"/>
                </a:solidFill>
                <a:latin typeface="VNI-Avo" pitchFamily="2" charset="0"/>
              </a:rPr>
              <a:t>huô</a:t>
            </a:r>
            <a:r>
              <a:rPr lang="en-US" sz="4000" b="1">
                <a:solidFill>
                  <a:srgbClr val="0000CC"/>
                </a:solidFill>
                <a:latin typeface="VNI-Avo" pitchFamily="2" charset="0"/>
              </a:rPr>
              <a:t>/ hô (uô laø vaàn môùi)</a:t>
            </a:r>
            <a:endParaRPr lang="en-US" sz="4000">
              <a:solidFill>
                <a:srgbClr val="0000CC"/>
              </a:solidFill>
            </a:endParaRPr>
          </a:p>
        </p:txBody>
      </p:sp>
    </p:spTree>
    <p:extLst>
      <p:ext uri="{BB962C8B-B14F-4D97-AF65-F5344CB8AC3E}">
        <p14:creationId xmlns:p14="http://schemas.microsoft.com/office/powerpoint/2010/main" val="33561371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2" grpId="0" animBg="1"/>
      <p:bldP spid="14"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56" t="48000" r="62120" b="34000"/>
          <a:stretch/>
        </p:blipFill>
        <p:spPr bwMode="auto">
          <a:xfrm>
            <a:off x="2499519" y="7157252"/>
            <a:ext cx="4422680" cy="168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175919" y="1063823"/>
            <a:ext cx="7754046" cy="615553"/>
          </a:xfrm>
          <a:prstGeom prst="rect">
            <a:avLst/>
          </a:prstGeom>
          <a:noFill/>
        </p:spPr>
        <p:txBody>
          <a:bodyPr wrap="none" lIns="91440" tIns="45720" rIns="91440" bIns="45720">
            <a:spAutoFit/>
          </a:bodyPr>
          <a:lstStyle/>
          <a:p>
            <a:pPr algn="ctr"/>
            <a:r>
              <a:rPr lang="en-US" sz="3400" b="1" dirty="0" err="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a:t>
            </a:r>
            <a:r>
              <a:rPr lang="en-US" sz="3400" b="1"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 5: SINH NHAÄT CUÛA VOI CON (T1)</a:t>
            </a:r>
            <a:endParaRPr lang="en-US" sz="3400" b="1" cap="none" spc="0" dirty="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12" name="Rectangle 1"/>
          <p:cNvSpPr>
            <a:spLocks noChangeArrowheads="1"/>
          </p:cNvSpPr>
          <p:nvPr/>
        </p:nvSpPr>
        <p:spPr bwMode="auto">
          <a:xfrm>
            <a:off x="518319" y="2266277"/>
            <a:ext cx="15468600" cy="5506123"/>
          </a:xfrm>
          <a:prstGeom prst="rect">
            <a:avLst/>
          </a:prstGeom>
          <a:noFill/>
          <a:ln>
            <a:noFill/>
          </a:ln>
          <a:effectLst/>
        </p:spPr>
        <p:txBody>
          <a:bodyPr vert="horz" wrap="square" lIns="0" tIns="0" rIns="0" bIns="0" numCol="1" anchor="ctr" anchorCtr="0" compatLnSpc="1">
            <a:prstTxWarp prst="textNoShape">
              <a:avLst/>
            </a:prstTxWarp>
            <a:spAutoFit/>
          </a:bodyPr>
          <a:lstStyle/>
          <a:p>
            <a:pPr indent="854075" algn="just">
              <a:lnSpc>
                <a:spcPct val="110000"/>
              </a:lnSpc>
              <a:spcBef>
                <a:spcPts val="600"/>
              </a:spcBef>
            </a:pPr>
            <a:r>
              <a:rPr lang="en-US" sz="3600" b="1">
                <a:solidFill>
                  <a:srgbClr val="0000CC"/>
                </a:solidFill>
                <a:latin typeface="VNI-Avo" pitchFamily="2" charset="0"/>
              </a:rPr>
              <a:t>Hoâm nay</a:t>
            </a:r>
            <a:r>
              <a:rPr lang="en-US" sz="3600" b="1">
                <a:solidFill>
                  <a:srgbClr val="FF0000"/>
                </a:solidFill>
                <a:latin typeface="VNI-Avo" pitchFamily="2" charset="0"/>
              </a:rPr>
              <a:t>/</a:t>
            </a:r>
            <a:r>
              <a:rPr lang="en-US" sz="3600" b="1">
                <a:solidFill>
                  <a:srgbClr val="0000CC"/>
                </a:solidFill>
                <a:latin typeface="VNI-Avo" pitchFamily="2" charset="0"/>
              </a:rPr>
              <a:t> laø sinh nhaät</a:t>
            </a:r>
            <a:r>
              <a:rPr lang="en-US" sz="3600" b="1">
                <a:solidFill>
                  <a:srgbClr val="FF0000"/>
                </a:solidFill>
                <a:latin typeface="VNI-Avo" pitchFamily="2" charset="0"/>
              </a:rPr>
              <a:t>/</a:t>
            </a:r>
            <a:r>
              <a:rPr lang="en-US" sz="3600" b="1">
                <a:solidFill>
                  <a:srgbClr val="0000CC"/>
                </a:solidFill>
                <a:latin typeface="VNI-Avo" pitchFamily="2" charset="0"/>
              </a:rPr>
              <a:t> cuûa voi con,</a:t>
            </a:r>
            <a:r>
              <a:rPr lang="en-US" sz="3600" b="1">
                <a:solidFill>
                  <a:srgbClr val="FF0000"/>
                </a:solidFill>
                <a:latin typeface="VNI-Avo" pitchFamily="2" charset="0"/>
              </a:rPr>
              <a:t>/</a:t>
            </a:r>
            <a:r>
              <a:rPr lang="en-US" sz="3600" b="1">
                <a:solidFill>
                  <a:srgbClr val="0000CC"/>
                </a:solidFill>
                <a:latin typeface="VNI-Avo" pitchFamily="2" charset="0"/>
              </a:rPr>
              <a:t> nhöng noù bò oám.</a:t>
            </a:r>
            <a:r>
              <a:rPr lang="en-US" sz="3600" b="1">
                <a:solidFill>
                  <a:srgbClr val="FF0000"/>
                </a:solidFill>
                <a:latin typeface="VNI-Avo" pitchFamily="2" charset="0"/>
              </a:rPr>
              <a:t>//</a:t>
            </a:r>
            <a:r>
              <a:rPr lang="en-US" sz="3600" b="1">
                <a:solidFill>
                  <a:srgbClr val="0000CC"/>
                </a:solidFill>
                <a:latin typeface="VNI-Avo" pitchFamily="2" charset="0"/>
              </a:rPr>
              <a:t> Ñang buoàn baõ,</a:t>
            </a:r>
            <a:r>
              <a:rPr lang="en-US" sz="3600" b="1">
                <a:solidFill>
                  <a:srgbClr val="FF0000"/>
                </a:solidFill>
                <a:latin typeface="VNI-Avo" pitchFamily="2" charset="0"/>
              </a:rPr>
              <a:t>/</a:t>
            </a:r>
            <a:r>
              <a:rPr lang="en-US" sz="3600" b="1">
                <a:solidFill>
                  <a:srgbClr val="0000CC"/>
                </a:solidFill>
                <a:latin typeface="VNI-Avo" pitchFamily="2" charset="0"/>
              </a:rPr>
              <a:t> boãng</a:t>
            </a:r>
            <a:r>
              <a:rPr lang="en-US" sz="3600" b="1">
                <a:solidFill>
                  <a:srgbClr val="FF0000"/>
                </a:solidFill>
                <a:latin typeface="VNI-Avo" pitchFamily="2" charset="0"/>
              </a:rPr>
              <a:t>/</a:t>
            </a:r>
            <a:r>
              <a:rPr lang="en-US" sz="3600" b="1">
                <a:solidFill>
                  <a:srgbClr val="0000CC"/>
                </a:solidFill>
                <a:latin typeface="VNI-Avo" pitchFamily="2" charset="0"/>
              </a:rPr>
              <a:t> voi con</a:t>
            </a:r>
            <a:r>
              <a:rPr lang="en-US" sz="3600" b="1">
                <a:solidFill>
                  <a:srgbClr val="FF0000"/>
                </a:solidFill>
                <a:latin typeface="VNI-Avo" pitchFamily="2" charset="0"/>
              </a:rPr>
              <a:t>/</a:t>
            </a:r>
            <a:r>
              <a:rPr lang="en-US" sz="3600" b="1">
                <a:solidFill>
                  <a:srgbClr val="0000CC"/>
                </a:solidFill>
                <a:latin typeface="VNI-Avo" pitchFamily="2" charset="0"/>
              </a:rPr>
              <a:t> nghe thaáy tieáng goïi.</a:t>
            </a:r>
            <a:r>
              <a:rPr lang="en-US" sz="3600" b="1">
                <a:solidFill>
                  <a:srgbClr val="FF0000"/>
                </a:solidFill>
                <a:latin typeface="VNI-Avo" pitchFamily="2" charset="0"/>
              </a:rPr>
              <a:t>//</a:t>
            </a:r>
            <a:r>
              <a:rPr lang="en-US" sz="3600" b="1">
                <a:solidFill>
                  <a:srgbClr val="0000CC"/>
                </a:solidFill>
                <a:latin typeface="VNI-Avo" pitchFamily="2" charset="0"/>
              </a:rPr>
              <a:t> Thì ra caùc baïn ñeán</a:t>
            </a:r>
            <a:r>
              <a:rPr lang="en-US" sz="3600" b="1">
                <a:solidFill>
                  <a:srgbClr val="FF0000"/>
                </a:solidFill>
                <a:latin typeface="VNI-Avo" pitchFamily="2" charset="0"/>
              </a:rPr>
              <a:t>/</a:t>
            </a:r>
            <a:r>
              <a:rPr lang="en-US" sz="3600" b="1">
                <a:solidFill>
                  <a:srgbClr val="0000CC"/>
                </a:solidFill>
                <a:latin typeface="VNI-Avo" pitchFamily="2" charset="0"/>
              </a:rPr>
              <a:t> chuùc möøng sinh nhaät voi.</a:t>
            </a:r>
            <a:r>
              <a:rPr lang="en-US" sz="3600" b="1">
                <a:solidFill>
                  <a:srgbClr val="FF0000"/>
                </a:solidFill>
                <a:latin typeface="VNI-Avo" pitchFamily="2" charset="0"/>
              </a:rPr>
              <a:t>//</a:t>
            </a:r>
            <a:r>
              <a:rPr lang="en-US" sz="3600" b="1">
                <a:solidFill>
                  <a:srgbClr val="0000CC"/>
                </a:solidFill>
                <a:latin typeface="VNI-Avo" pitchFamily="2" charset="0"/>
              </a:rPr>
              <a:t> Thoû traéng mang caø roát.</a:t>
            </a:r>
            <a:r>
              <a:rPr lang="en-US" sz="3600" b="1">
                <a:solidFill>
                  <a:srgbClr val="FF0000"/>
                </a:solidFill>
                <a:latin typeface="VNI-Avo" pitchFamily="2" charset="0"/>
              </a:rPr>
              <a:t>//</a:t>
            </a:r>
            <a:r>
              <a:rPr lang="en-US" sz="3600" b="1">
                <a:solidFill>
                  <a:srgbClr val="0000CC"/>
                </a:solidFill>
                <a:latin typeface="VNI-Avo" pitchFamily="2" charset="0"/>
              </a:rPr>
              <a:t> Gaáu ñen ngoaïm</a:t>
            </a:r>
            <a:r>
              <a:rPr lang="en-US" sz="3600" b="1">
                <a:solidFill>
                  <a:srgbClr val="FF0000"/>
                </a:solidFill>
                <a:latin typeface="VNI-Avo" pitchFamily="2" charset="0"/>
              </a:rPr>
              <a:t>/</a:t>
            </a:r>
            <a:r>
              <a:rPr lang="en-US" sz="3600" b="1">
                <a:solidFill>
                  <a:srgbClr val="0000CC"/>
                </a:solidFill>
                <a:latin typeface="VNI-Avo" pitchFamily="2" charset="0"/>
              </a:rPr>
              <a:t> nguyeân moät naûi chuoái.</a:t>
            </a:r>
            <a:r>
              <a:rPr lang="en-US" sz="3600" b="1">
                <a:solidFill>
                  <a:srgbClr val="FF0000"/>
                </a:solidFill>
                <a:latin typeface="VNI-Avo" pitchFamily="2" charset="0"/>
              </a:rPr>
              <a:t>//</a:t>
            </a:r>
            <a:r>
              <a:rPr lang="en-US" sz="3600" b="1">
                <a:solidFill>
                  <a:srgbClr val="0000CC"/>
                </a:solidFill>
                <a:latin typeface="VNI-Avo" pitchFamily="2" charset="0"/>
              </a:rPr>
              <a:t> Khæ vaøng vaø soùc naâu</a:t>
            </a:r>
            <a:r>
              <a:rPr lang="en-US" sz="3600" b="1">
                <a:solidFill>
                  <a:srgbClr val="FF0000"/>
                </a:solidFill>
                <a:latin typeface="VNI-Avo" pitchFamily="2" charset="0"/>
              </a:rPr>
              <a:t>/</a:t>
            </a:r>
            <a:r>
              <a:rPr lang="en-US" sz="3600" b="1">
                <a:solidFill>
                  <a:srgbClr val="0000CC"/>
                </a:solidFill>
                <a:latin typeface="VNI-Avo" pitchFamily="2" charset="0"/>
              </a:rPr>
              <a:t> taëng voi</a:t>
            </a:r>
            <a:r>
              <a:rPr lang="en-US" sz="3600" b="1">
                <a:solidFill>
                  <a:srgbClr val="FF0000"/>
                </a:solidFill>
                <a:latin typeface="VNI-Avo" pitchFamily="2" charset="0"/>
              </a:rPr>
              <a:t>/</a:t>
            </a:r>
            <a:r>
              <a:rPr lang="en-US" sz="3600" b="1">
                <a:solidFill>
                  <a:srgbClr val="0000CC"/>
                </a:solidFill>
                <a:latin typeface="VNI-Avo" pitchFamily="2" charset="0"/>
              </a:rPr>
              <a:t> tieát muïc</a:t>
            </a:r>
            <a:r>
              <a:rPr lang="en-US" sz="3600" b="1">
                <a:solidFill>
                  <a:srgbClr val="FF0000"/>
                </a:solidFill>
                <a:latin typeface="VNI-Avo" pitchFamily="2" charset="0"/>
              </a:rPr>
              <a:t>/</a:t>
            </a:r>
            <a:r>
              <a:rPr lang="en-US" sz="3600" b="1">
                <a:solidFill>
                  <a:srgbClr val="0000CC"/>
                </a:solidFill>
                <a:latin typeface="VNI-Avo" pitchFamily="2" charset="0"/>
              </a:rPr>
              <a:t> “nguùc ngoaéc ñuoâi”.</a:t>
            </a:r>
            <a:r>
              <a:rPr lang="en-US" sz="3600" b="1">
                <a:solidFill>
                  <a:srgbClr val="FF0000"/>
                </a:solidFill>
                <a:latin typeface="VNI-Avo" pitchFamily="2" charset="0"/>
              </a:rPr>
              <a:t>//</a:t>
            </a:r>
            <a:r>
              <a:rPr lang="en-US" sz="3600" b="1">
                <a:solidFill>
                  <a:srgbClr val="0000CC"/>
                </a:solidFill>
                <a:latin typeface="VNI-Avo" pitchFamily="2" charset="0"/>
              </a:rPr>
              <a:t> Veït moû khoaèm</a:t>
            </a:r>
            <a:r>
              <a:rPr lang="en-US" sz="3600" b="1">
                <a:solidFill>
                  <a:srgbClr val="FF0000"/>
                </a:solidFill>
                <a:latin typeface="VNI-Avo" pitchFamily="2" charset="0"/>
              </a:rPr>
              <a:t>/</a:t>
            </a:r>
            <a:r>
              <a:rPr lang="en-US" sz="3600" b="1">
                <a:solidFill>
                  <a:srgbClr val="0000CC"/>
                </a:solidFill>
                <a:latin typeface="VNI-Avo" pitchFamily="2" charset="0"/>
              </a:rPr>
              <a:t> thay maët caùc baïn</a:t>
            </a:r>
            <a:r>
              <a:rPr lang="en-US" sz="3600" b="1">
                <a:solidFill>
                  <a:srgbClr val="FF0000"/>
                </a:solidFill>
                <a:latin typeface="VNI-Avo" pitchFamily="2" charset="0"/>
              </a:rPr>
              <a:t>/</a:t>
            </a:r>
            <a:r>
              <a:rPr lang="en-US" sz="3600" b="1">
                <a:solidFill>
                  <a:srgbClr val="0000CC"/>
                </a:solidFill>
                <a:latin typeface="VNI-Avo" pitchFamily="2" charset="0"/>
              </a:rPr>
              <a:t> noùi nhöõng lôøi chuùc toát ñeïp.</a:t>
            </a:r>
            <a:r>
              <a:rPr lang="en-US" sz="3600" b="1">
                <a:solidFill>
                  <a:srgbClr val="FF0000"/>
                </a:solidFill>
                <a:latin typeface="VNI-Avo" pitchFamily="2" charset="0"/>
              </a:rPr>
              <a:t>//</a:t>
            </a:r>
          </a:p>
          <a:p>
            <a:pPr indent="854075" algn="just">
              <a:lnSpc>
                <a:spcPct val="110000"/>
              </a:lnSpc>
              <a:spcBef>
                <a:spcPts val="600"/>
              </a:spcBef>
            </a:pPr>
            <a:r>
              <a:rPr lang="en-US" sz="3600" b="1">
                <a:solidFill>
                  <a:srgbClr val="0000CC"/>
                </a:solidFill>
                <a:latin typeface="VNI-Avo" pitchFamily="2" charset="0"/>
              </a:rPr>
              <a:t>Voi con vui ôi laø vui.</a:t>
            </a:r>
            <a:r>
              <a:rPr lang="en-US" sz="3600" b="1">
                <a:solidFill>
                  <a:srgbClr val="FF0000"/>
                </a:solidFill>
                <a:latin typeface="VNI-Avo" pitchFamily="2" charset="0"/>
              </a:rPr>
              <a:t>//</a:t>
            </a:r>
            <a:r>
              <a:rPr lang="en-US" sz="3600" b="1">
                <a:solidFill>
                  <a:srgbClr val="0000CC"/>
                </a:solidFill>
                <a:latin typeface="VNI-Avo" pitchFamily="2" charset="0"/>
              </a:rPr>
              <a:t> Noù huô voøi maáy voøng</a:t>
            </a:r>
            <a:r>
              <a:rPr lang="en-US" sz="3600" b="1">
                <a:solidFill>
                  <a:srgbClr val="FF0000"/>
                </a:solidFill>
                <a:latin typeface="VNI-Avo" pitchFamily="2" charset="0"/>
              </a:rPr>
              <a:t>/</a:t>
            </a:r>
            <a:r>
              <a:rPr lang="en-US" sz="3600" b="1">
                <a:solidFill>
                  <a:srgbClr val="0000CC"/>
                </a:solidFill>
                <a:latin typeface="VNI-Avo" pitchFamily="2" charset="0"/>
              </a:rPr>
              <a:t> ñeå caûm ôn caùc baïn.</a:t>
            </a:r>
            <a:r>
              <a:rPr lang="en-US" sz="3600" b="1">
                <a:solidFill>
                  <a:srgbClr val="FF0000"/>
                </a:solidFill>
                <a:latin typeface="VNI-Avo" pitchFamily="2" charset="0"/>
              </a:rPr>
              <a:t>//</a:t>
            </a:r>
          </a:p>
          <a:p>
            <a:pPr indent="854075" algn="r">
              <a:spcBef>
                <a:spcPts val="0"/>
              </a:spcBef>
            </a:pPr>
            <a:r>
              <a:rPr lang="en-US" sz="3600" b="1" i="1">
                <a:solidFill>
                  <a:srgbClr val="0000CC"/>
                </a:solidFill>
                <a:latin typeface="VNI-Avo" pitchFamily="2" charset="0"/>
              </a:rPr>
              <a:t>(Laâm Anh)</a:t>
            </a:r>
            <a:endParaRPr lang="en-US" sz="3600" b="1">
              <a:solidFill>
                <a:srgbClr val="0000CC"/>
              </a:solidFill>
              <a:latin typeface="VNI-Avo" pitchFamily="2" charset="0"/>
            </a:endParaRPr>
          </a:p>
        </p:txBody>
      </p:sp>
    </p:spTree>
    <p:extLst>
      <p:ext uri="{BB962C8B-B14F-4D97-AF65-F5344CB8AC3E}">
        <p14:creationId xmlns:p14="http://schemas.microsoft.com/office/powerpoint/2010/main" val="283624687"/>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776442" y="2223346"/>
            <a:ext cx="548859" cy="4910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210" tIns="61105" rIns="122210" bIns="61105" rtlCol="0" anchor="ctr"/>
          <a:lstStyle/>
          <a:p>
            <a:pPr algn="ctr"/>
            <a:r>
              <a:rPr lang="en-US" sz="2900" b="1" dirty="0">
                <a:solidFill>
                  <a:srgbClr val="FFFF00"/>
                </a:solidFill>
              </a:rPr>
              <a:t>1</a:t>
            </a:r>
          </a:p>
        </p:txBody>
      </p:sp>
      <p:sp>
        <p:nvSpPr>
          <p:cNvPr id="17" name="Oval 16"/>
          <p:cNvSpPr/>
          <p:nvPr/>
        </p:nvSpPr>
        <p:spPr>
          <a:xfrm>
            <a:off x="746918" y="5730156"/>
            <a:ext cx="548859" cy="4910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210" tIns="61105" rIns="122210" bIns="61105" rtlCol="0" anchor="ctr"/>
          <a:lstStyle/>
          <a:p>
            <a:pPr algn="ctr"/>
            <a:r>
              <a:rPr lang="en-US" sz="2900" b="1" dirty="0">
                <a:solidFill>
                  <a:srgbClr val="FFFF00"/>
                </a:solidFill>
              </a:rPr>
              <a:t>2</a:t>
            </a:r>
          </a:p>
        </p:txBody>
      </p:sp>
      <p:sp>
        <p:nvSpPr>
          <p:cNvPr id="13" name="Rectangle 12"/>
          <p:cNvSpPr/>
          <p:nvPr/>
        </p:nvSpPr>
        <p:spPr>
          <a:xfrm>
            <a:off x="4275043" y="1411070"/>
            <a:ext cx="7754046"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 5: SINH NHAÄT CUÛA VOI CON (T1)</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16" name="Rectangle 1"/>
          <p:cNvSpPr>
            <a:spLocks noChangeArrowheads="1"/>
          </p:cNvSpPr>
          <p:nvPr/>
        </p:nvSpPr>
        <p:spPr bwMode="auto">
          <a:xfrm>
            <a:off x="594519" y="2164181"/>
            <a:ext cx="15468600" cy="5506123"/>
          </a:xfrm>
          <a:prstGeom prst="rect">
            <a:avLst/>
          </a:prstGeom>
          <a:noFill/>
          <a:ln>
            <a:noFill/>
          </a:ln>
          <a:effectLst/>
        </p:spPr>
        <p:txBody>
          <a:bodyPr vert="horz" wrap="square" lIns="0" tIns="0" rIns="0" bIns="0" numCol="1" anchor="ctr" anchorCtr="0" compatLnSpc="1">
            <a:prstTxWarp prst="textNoShape">
              <a:avLst/>
            </a:prstTxWarp>
            <a:spAutoFit/>
          </a:bodyPr>
          <a:lstStyle/>
          <a:p>
            <a:pPr indent="854075" algn="just">
              <a:lnSpc>
                <a:spcPct val="110000"/>
              </a:lnSpc>
              <a:spcBef>
                <a:spcPts val="600"/>
              </a:spcBef>
            </a:pPr>
            <a:r>
              <a:rPr lang="en-US" sz="3600" b="1" dirty="0" err="1">
                <a:solidFill>
                  <a:srgbClr val="0000CC"/>
                </a:solidFill>
                <a:latin typeface="VNI-Avo" pitchFamily="2" charset="0"/>
              </a:rPr>
              <a:t>Hoâm</a:t>
            </a:r>
            <a:r>
              <a:rPr lang="en-US" sz="3600" b="1" dirty="0">
                <a:solidFill>
                  <a:srgbClr val="0000CC"/>
                </a:solidFill>
                <a:latin typeface="VNI-Avo" pitchFamily="2" charset="0"/>
              </a:rPr>
              <a:t> nay </a:t>
            </a:r>
            <a:r>
              <a:rPr lang="en-US" sz="3600" b="1" dirty="0" err="1">
                <a:solidFill>
                  <a:srgbClr val="0000CC"/>
                </a:solidFill>
                <a:latin typeface="VNI-Avo" pitchFamily="2" charset="0"/>
              </a:rPr>
              <a:t>laø</a:t>
            </a:r>
            <a:r>
              <a:rPr lang="en-US" sz="3600" b="1" dirty="0">
                <a:solidFill>
                  <a:srgbClr val="0000CC"/>
                </a:solidFill>
                <a:latin typeface="VNI-Avo" pitchFamily="2" charset="0"/>
              </a:rPr>
              <a:t> </a:t>
            </a:r>
            <a:r>
              <a:rPr lang="en-US" sz="3600" b="1" dirty="0" err="1">
                <a:solidFill>
                  <a:srgbClr val="0000CC"/>
                </a:solidFill>
                <a:latin typeface="VNI-Avo" pitchFamily="2" charset="0"/>
              </a:rPr>
              <a:t>sinh</a:t>
            </a:r>
            <a:r>
              <a:rPr lang="en-US" sz="3600" b="1" dirty="0">
                <a:solidFill>
                  <a:srgbClr val="0000CC"/>
                </a:solidFill>
                <a:latin typeface="VNI-Avo" pitchFamily="2" charset="0"/>
              </a:rPr>
              <a:t> </a:t>
            </a:r>
            <a:r>
              <a:rPr lang="en-US" sz="3600" b="1" dirty="0" err="1">
                <a:solidFill>
                  <a:srgbClr val="0000CC"/>
                </a:solidFill>
                <a:latin typeface="VNI-Avo" pitchFamily="2" charset="0"/>
              </a:rPr>
              <a:t>nhaät</a:t>
            </a:r>
            <a:r>
              <a:rPr lang="en-US" sz="3600" b="1" dirty="0">
                <a:solidFill>
                  <a:srgbClr val="0000CC"/>
                </a:solidFill>
                <a:latin typeface="VNI-Avo" pitchFamily="2" charset="0"/>
              </a:rPr>
              <a:t> </a:t>
            </a:r>
            <a:r>
              <a:rPr lang="en-US" sz="3600" b="1" dirty="0" err="1">
                <a:solidFill>
                  <a:srgbClr val="0000CC"/>
                </a:solidFill>
                <a:latin typeface="VNI-Avo" pitchFamily="2" charset="0"/>
              </a:rPr>
              <a:t>cuûa</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con, </a:t>
            </a:r>
            <a:r>
              <a:rPr lang="en-US" sz="3600" b="1" dirty="0" err="1">
                <a:solidFill>
                  <a:srgbClr val="0000CC"/>
                </a:solidFill>
                <a:latin typeface="VNI-Avo" pitchFamily="2" charset="0"/>
              </a:rPr>
              <a:t>nhöng</a:t>
            </a:r>
            <a:r>
              <a:rPr lang="en-US" sz="3600" b="1" dirty="0">
                <a:solidFill>
                  <a:srgbClr val="0000CC"/>
                </a:solidFill>
                <a:latin typeface="VNI-Avo" pitchFamily="2" charset="0"/>
              </a:rPr>
              <a:t> </a:t>
            </a:r>
            <a:r>
              <a:rPr lang="en-US" sz="3600" b="1" dirty="0" err="1">
                <a:solidFill>
                  <a:srgbClr val="0000CC"/>
                </a:solidFill>
                <a:latin typeface="VNI-Avo" pitchFamily="2" charset="0"/>
              </a:rPr>
              <a:t>noù</a:t>
            </a:r>
            <a:r>
              <a:rPr lang="en-US" sz="3600" b="1" dirty="0">
                <a:solidFill>
                  <a:srgbClr val="0000CC"/>
                </a:solidFill>
                <a:latin typeface="VNI-Avo" pitchFamily="2" charset="0"/>
              </a:rPr>
              <a:t> </a:t>
            </a:r>
            <a:r>
              <a:rPr lang="en-US" sz="3600" b="1" dirty="0" err="1">
                <a:solidFill>
                  <a:srgbClr val="0000CC"/>
                </a:solidFill>
                <a:latin typeface="VNI-Avo" pitchFamily="2" charset="0"/>
              </a:rPr>
              <a:t>bò</a:t>
            </a:r>
            <a:r>
              <a:rPr lang="en-US" sz="3600" b="1" dirty="0">
                <a:solidFill>
                  <a:srgbClr val="0000CC"/>
                </a:solidFill>
                <a:latin typeface="VNI-Avo" pitchFamily="2" charset="0"/>
              </a:rPr>
              <a:t> </a:t>
            </a:r>
            <a:r>
              <a:rPr lang="en-US" sz="3600" b="1" dirty="0" err="1">
                <a:solidFill>
                  <a:srgbClr val="0000CC"/>
                </a:solidFill>
                <a:latin typeface="VNI-Avo" pitchFamily="2" charset="0"/>
              </a:rPr>
              <a:t>oám</a:t>
            </a:r>
            <a:r>
              <a:rPr lang="en-US" sz="3600" b="1" dirty="0">
                <a:solidFill>
                  <a:srgbClr val="0000CC"/>
                </a:solidFill>
                <a:latin typeface="VNI-Avo" pitchFamily="2" charset="0"/>
              </a:rPr>
              <a:t>. </a:t>
            </a:r>
            <a:r>
              <a:rPr lang="en-US" sz="3600" b="1" dirty="0" err="1">
                <a:solidFill>
                  <a:srgbClr val="0000CC"/>
                </a:solidFill>
                <a:latin typeface="VNI-Avo" pitchFamily="2" charset="0"/>
              </a:rPr>
              <a:t>Ñang</a:t>
            </a:r>
            <a:r>
              <a:rPr lang="en-US" sz="3600" b="1" dirty="0">
                <a:solidFill>
                  <a:srgbClr val="0000CC"/>
                </a:solidFill>
                <a:latin typeface="VNI-Avo" pitchFamily="2" charset="0"/>
              </a:rPr>
              <a:t> </a:t>
            </a:r>
            <a:r>
              <a:rPr lang="en-US" sz="3600" b="1" dirty="0" err="1">
                <a:solidFill>
                  <a:srgbClr val="0000CC"/>
                </a:solidFill>
                <a:latin typeface="VNI-Avo" pitchFamily="2" charset="0"/>
              </a:rPr>
              <a:t>buoàn</a:t>
            </a:r>
            <a:r>
              <a:rPr lang="en-US" sz="3600" b="1" dirty="0">
                <a:solidFill>
                  <a:srgbClr val="0000CC"/>
                </a:solidFill>
                <a:latin typeface="VNI-Avo" pitchFamily="2" charset="0"/>
              </a:rPr>
              <a:t> </a:t>
            </a:r>
            <a:r>
              <a:rPr lang="en-US" sz="3600" b="1" dirty="0" err="1">
                <a:solidFill>
                  <a:srgbClr val="0000CC"/>
                </a:solidFill>
                <a:latin typeface="VNI-Avo" pitchFamily="2" charset="0"/>
              </a:rPr>
              <a:t>baõ</a:t>
            </a:r>
            <a:r>
              <a:rPr lang="en-US" sz="3600" b="1" dirty="0">
                <a:solidFill>
                  <a:srgbClr val="0000CC"/>
                </a:solidFill>
                <a:latin typeface="VNI-Avo" pitchFamily="2" charset="0"/>
              </a:rPr>
              <a:t>, </a:t>
            </a:r>
            <a:r>
              <a:rPr lang="en-US" sz="3600" b="1" dirty="0" err="1">
                <a:solidFill>
                  <a:srgbClr val="0000CC"/>
                </a:solidFill>
                <a:latin typeface="VNI-Avo" pitchFamily="2" charset="0"/>
              </a:rPr>
              <a:t>boãng</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con </a:t>
            </a:r>
            <a:r>
              <a:rPr lang="en-US" sz="3600" b="1" dirty="0" err="1">
                <a:solidFill>
                  <a:srgbClr val="0000CC"/>
                </a:solidFill>
                <a:latin typeface="VNI-Avo" pitchFamily="2" charset="0"/>
              </a:rPr>
              <a:t>nghe</a:t>
            </a:r>
            <a:r>
              <a:rPr lang="en-US" sz="3600" b="1" dirty="0">
                <a:solidFill>
                  <a:srgbClr val="0000CC"/>
                </a:solidFill>
                <a:latin typeface="VNI-Avo" pitchFamily="2" charset="0"/>
              </a:rPr>
              <a:t> </a:t>
            </a:r>
            <a:r>
              <a:rPr lang="en-US" sz="3600" b="1" dirty="0" err="1">
                <a:solidFill>
                  <a:srgbClr val="0000CC"/>
                </a:solidFill>
                <a:latin typeface="VNI-Avo" pitchFamily="2" charset="0"/>
              </a:rPr>
              <a:t>thaáy</a:t>
            </a:r>
            <a:r>
              <a:rPr lang="en-US" sz="3600" b="1" dirty="0">
                <a:solidFill>
                  <a:srgbClr val="0000CC"/>
                </a:solidFill>
                <a:latin typeface="VNI-Avo" pitchFamily="2" charset="0"/>
              </a:rPr>
              <a:t> </a:t>
            </a:r>
            <a:r>
              <a:rPr lang="en-US" sz="3600" b="1" dirty="0" err="1">
                <a:solidFill>
                  <a:srgbClr val="0000CC"/>
                </a:solidFill>
                <a:latin typeface="VNI-Avo" pitchFamily="2" charset="0"/>
              </a:rPr>
              <a:t>tieáng</a:t>
            </a:r>
            <a:r>
              <a:rPr lang="en-US" sz="3600" b="1" dirty="0">
                <a:solidFill>
                  <a:srgbClr val="0000CC"/>
                </a:solidFill>
                <a:latin typeface="VNI-Avo" pitchFamily="2" charset="0"/>
              </a:rPr>
              <a:t> </a:t>
            </a:r>
            <a:r>
              <a:rPr lang="en-US" sz="3600" b="1" dirty="0" err="1">
                <a:solidFill>
                  <a:srgbClr val="0000CC"/>
                </a:solidFill>
                <a:latin typeface="VNI-Avo" pitchFamily="2" charset="0"/>
              </a:rPr>
              <a:t>goïi</a:t>
            </a:r>
            <a:r>
              <a:rPr lang="en-US" sz="3600" b="1" dirty="0">
                <a:solidFill>
                  <a:srgbClr val="0000CC"/>
                </a:solidFill>
                <a:latin typeface="VNI-Avo" pitchFamily="2" charset="0"/>
              </a:rPr>
              <a:t>. </a:t>
            </a:r>
            <a:r>
              <a:rPr lang="en-US" sz="3600" b="1" dirty="0" err="1">
                <a:solidFill>
                  <a:srgbClr val="0000CC"/>
                </a:solidFill>
                <a:latin typeface="VNI-Avo" pitchFamily="2" charset="0"/>
              </a:rPr>
              <a:t>Thì</a:t>
            </a:r>
            <a:r>
              <a:rPr lang="en-US" sz="3600" b="1" dirty="0">
                <a:solidFill>
                  <a:srgbClr val="0000CC"/>
                </a:solidFill>
                <a:latin typeface="VNI-Avo" pitchFamily="2" charset="0"/>
              </a:rPr>
              <a:t> </a:t>
            </a:r>
            <a:r>
              <a:rPr lang="en-US" sz="3600" b="1" dirty="0" err="1">
                <a:solidFill>
                  <a:srgbClr val="0000CC"/>
                </a:solidFill>
                <a:latin typeface="VNI-Avo" pitchFamily="2" charset="0"/>
              </a:rPr>
              <a:t>ra</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 </a:t>
            </a:r>
            <a:r>
              <a:rPr lang="en-US" sz="3600" b="1" dirty="0" err="1">
                <a:solidFill>
                  <a:srgbClr val="0000CC"/>
                </a:solidFill>
                <a:latin typeface="VNI-Avo" pitchFamily="2" charset="0"/>
              </a:rPr>
              <a:t>ñeán</a:t>
            </a:r>
            <a:r>
              <a:rPr lang="en-US" sz="3600" b="1" dirty="0">
                <a:solidFill>
                  <a:srgbClr val="0000CC"/>
                </a:solidFill>
                <a:latin typeface="VNI-Avo" pitchFamily="2" charset="0"/>
              </a:rPr>
              <a:t> </a:t>
            </a:r>
            <a:r>
              <a:rPr lang="en-US" sz="3600" b="1" dirty="0" err="1">
                <a:solidFill>
                  <a:srgbClr val="0000CC"/>
                </a:solidFill>
                <a:latin typeface="VNI-Avo" pitchFamily="2" charset="0"/>
              </a:rPr>
              <a:t>chuùc</a:t>
            </a:r>
            <a:r>
              <a:rPr lang="en-US" sz="3600" b="1" dirty="0">
                <a:solidFill>
                  <a:srgbClr val="0000CC"/>
                </a:solidFill>
                <a:latin typeface="VNI-Avo" pitchFamily="2" charset="0"/>
              </a:rPr>
              <a:t> </a:t>
            </a:r>
            <a:r>
              <a:rPr lang="en-US" sz="3600" b="1" dirty="0" err="1">
                <a:solidFill>
                  <a:srgbClr val="0000CC"/>
                </a:solidFill>
                <a:latin typeface="VNI-Avo" pitchFamily="2" charset="0"/>
              </a:rPr>
              <a:t>möøng</a:t>
            </a:r>
            <a:r>
              <a:rPr lang="en-US" sz="3600" b="1" dirty="0">
                <a:solidFill>
                  <a:srgbClr val="0000CC"/>
                </a:solidFill>
                <a:latin typeface="VNI-Avo" pitchFamily="2" charset="0"/>
              </a:rPr>
              <a:t> </a:t>
            </a:r>
            <a:r>
              <a:rPr lang="en-US" sz="3600" b="1" dirty="0" err="1">
                <a:solidFill>
                  <a:srgbClr val="0000CC"/>
                </a:solidFill>
                <a:latin typeface="VNI-Avo" pitchFamily="2" charset="0"/>
              </a:rPr>
              <a:t>sinh</a:t>
            </a:r>
            <a:r>
              <a:rPr lang="en-US" sz="3600" b="1" dirty="0">
                <a:solidFill>
                  <a:srgbClr val="0000CC"/>
                </a:solidFill>
                <a:latin typeface="VNI-Avo" pitchFamily="2" charset="0"/>
              </a:rPr>
              <a:t> </a:t>
            </a:r>
            <a:r>
              <a:rPr lang="en-US" sz="3600" b="1" dirty="0" err="1">
                <a:solidFill>
                  <a:srgbClr val="0000CC"/>
                </a:solidFill>
                <a:latin typeface="VNI-Avo" pitchFamily="2" charset="0"/>
              </a:rPr>
              <a:t>nhaät</a:t>
            </a:r>
            <a:r>
              <a:rPr lang="en-US" sz="3600" b="1" dirty="0">
                <a:solidFill>
                  <a:srgbClr val="0000CC"/>
                </a:solidFill>
                <a:latin typeface="VNI-Avo" pitchFamily="2" charset="0"/>
              </a:rPr>
              <a:t> </a:t>
            </a:r>
            <a:r>
              <a:rPr lang="en-US" sz="3600" b="1" dirty="0" err="1">
                <a:solidFill>
                  <a:srgbClr val="0000CC"/>
                </a:solidFill>
                <a:latin typeface="VNI-Avo" pitchFamily="2" charset="0"/>
              </a:rPr>
              <a:t>voi</a:t>
            </a:r>
            <a:r>
              <a:rPr lang="en-US" sz="3600" b="1" dirty="0">
                <a:solidFill>
                  <a:srgbClr val="0000CC"/>
                </a:solidFill>
                <a:latin typeface="VNI-Avo" pitchFamily="2" charset="0"/>
              </a:rPr>
              <a:t>. </a:t>
            </a:r>
            <a:r>
              <a:rPr lang="en-US" sz="3600" b="1" dirty="0" err="1">
                <a:solidFill>
                  <a:srgbClr val="0000CC"/>
                </a:solidFill>
                <a:latin typeface="VNI-Avo" pitchFamily="2" charset="0"/>
              </a:rPr>
              <a:t>Thoû</a:t>
            </a:r>
            <a:r>
              <a:rPr lang="en-US" sz="3600" b="1" dirty="0">
                <a:solidFill>
                  <a:srgbClr val="0000CC"/>
                </a:solidFill>
                <a:latin typeface="VNI-Avo" pitchFamily="2" charset="0"/>
              </a:rPr>
              <a:t> </a:t>
            </a:r>
            <a:r>
              <a:rPr lang="en-US" sz="3600" b="1" dirty="0" err="1">
                <a:solidFill>
                  <a:srgbClr val="0000CC"/>
                </a:solidFill>
                <a:latin typeface="VNI-Avo" pitchFamily="2" charset="0"/>
              </a:rPr>
              <a:t>traéng</a:t>
            </a:r>
            <a:r>
              <a:rPr lang="en-US" sz="3600" b="1" dirty="0">
                <a:solidFill>
                  <a:srgbClr val="0000CC"/>
                </a:solidFill>
                <a:latin typeface="VNI-Avo" pitchFamily="2" charset="0"/>
              </a:rPr>
              <a:t> </a:t>
            </a:r>
            <a:r>
              <a:rPr lang="en-US" sz="3600" b="1" dirty="0" err="1">
                <a:solidFill>
                  <a:srgbClr val="0000CC"/>
                </a:solidFill>
                <a:latin typeface="VNI-Avo" pitchFamily="2" charset="0"/>
              </a:rPr>
              <a:t>mang</a:t>
            </a:r>
            <a:r>
              <a:rPr lang="en-US" sz="3600" b="1" dirty="0">
                <a:solidFill>
                  <a:srgbClr val="0000CC"/>
                </a:solidFill>
                <a:latin typeface="VNI-Avo" pitchFamily="2" charset="0"/>
              </a:rPr>
              <a:t> </a:t>
            </a:r>
            <a:r>
              <a:rPr lang="en-US" sz="3600" b="1" dirty="0" err="1">
                <a:solidFill>
                  <a:srgbClr val="0000CC"/>
                </a:solidFill>
                <a:latin typeface="VNI-Avo" pitchFamily="2" charset="0"/>
              </a:rPr>
              <a:t>caø</a:t>
            </a:r>
            <a:r>
              <a:rPr lang="en-US" sz="3600" b="1" dirty="0">
                <a:solidFill>
                  <a:srgbClr val="0000CC"/>
                </a:solidFill>
                <a:latin typeface="VNI-Avo" pitchFamily="2" charset="0"/>
              </a:rPr>
              <a:t> </a:t>
            </a:r>
            <a:r>
              <a:rPr lang="en-US" sz="3600" b="1" dirty="0" err="1">
                <a:solidFill>
                  <a:srgbClr val="0000CC"/>
                </a:solidFill>
                <a:latin typeface="VNI-Avo" pitchFamily="2" charset="0"/>
              </a:rPr>
              <a:t>roát</a:t>
            </a:r>
            <a:r>
              <a:rPr lang="en-US" sz="3600" b="1" dirty="0">
                <a:solidFill>
                  <a:srgbClr val="0000CC"/>
                </a:solidFill>
                <a:latin typeface="VNI-Avo" pitchFamily="2" charset="0"/>
              </a:rPr>
              <a:t>. </a:t>
            </a:r>
            <a:r>
              <a:rPr lang="en-US" sz="3600" b="1" dirty="0" err="1">
                <a:solidFill>
                  <a:srgbClr val="0000CC"/>
                </a:solidFill>
                <a:latin typeface="VNI-Avo" pitchFamily="2" charset="0"/>
              </a:rPr>
              <a:t>Gaáu</a:t>
            </a:r>
            <a:r>
              <a:rPr lang="en-US" sz="3600" b="1" dirty="0">
                <a:solidFill>
                  <a:srgbClr val="0000CC"/>
                </a:solidFill>
                <a:latin typeface="VNI-Avo" pitchFamily="2" charset="0"/>
              </a:rPr>
              <a:t> </a:t>
            </a:r>
            <a:r>
              <a:rPr lang="en-US" sz="3600" b="1" dirty="0" err="1">
                <a:solidFill>
                  <a:srgbClr val="0000CC"/>
                </a:solidFill>
                <a:latin typeface="VNI-Avo" pitchFamily="2" charset="0"/>
              </a:rPr>
              <a:t>ñen</a:t>
            </a:r>
            <a:r>
              <a:rPr lang="en-US" sz="3600" b="1" dirty="0">
                <a:solidFill>
                  <a:srgbClr val="0000CC"/>
                </a:solidFill>
                <a:latin typeface="VNI-Avo" pitchFamily="2" charset="0"/>
              </a:rPr>
              <a:t> </a:t>
            </a:r>
            <a:r>
              <a:rPr lang="en-US" sz="3600" b="1" dirty="0" err="1">
                <a:solidFill>
                  <a:srgbClr val="0000CC"/>
                </a:solidFill>
                <a:latin typeface="VNI-Avo" pitchFamily="2" charset="0"/>
                <a:hlinkClick r:id="rId2" action="ppaction://hlinkpres?slideindex=1&amp;slidetitle="/>
              </a:rPr>
              <a:t>ngoaïm</a:t>
            </a:r>
            <a:r>
              <a:rPr lang="en-US" sz="3600" b="1" dirty="0">
                <a:solidFill>
                  <a:srgbClr val="0000CC"/>
                </a:solidFill>
                <a:latin typeface="VNI-Avo" pitchFamily="2" charset="0"/>
              </a:rPr>
              <a:t> </a:t>
            </a:r>
            <a:r>
              <a:rPr lang="en-US" sz="3600" b="1" dirty="0" err="1">
                <a:solidFill>
                  <a:srgbClr val="0000CC"/>
                </a:solidFill>
                <a:latin typeface="VNI-Avo" pitchFamily="2" charset="0"/>
              </a:rPr>
              <a:t>nguyeân</a:t>
            </a:r>
            <a:r>
              <a:rPr lang="en-US" sz="3600" b="1" dirty="0">
                <a:solidFill>
                  <a:srgbClr val="0000CC"/>
                </a:solidFill>
                <a:latin typeface="VNI-Avo" pitchFamily="2" charset="0"/>
              </a:rPr>
              <a:t> </a:t>
            </a:r>
            <a:r>
              <a:rPr lang="en-US" sz="3600" b="1" dirty="0" err="1">
                <a:solidFill>
                  <a:srgbClr val="0000CC"/>
                </a:solidFill>
                <a:latin typeface="VNI-Avo" pitchFamily="2" charset="0"/>
              </a:rPr>
              <a:t>moät</a:t>
            </a:r>
            <a:r>
              <a:rPr lang="en-US" sz="3600" b="1" dirty="0">
                <a:solidFill>
                  <a:srgbClr val="0000CC"/>
                </a:solidFill>
                <a:latin typeface="VNI-Avo" pitchFamily="2" charset="0"/>
              </a:rPr>
              <a:t> </a:t>
            </a:r>
            <a:r>
              <a:rPr lang="en-US" sz="3600" b="1" dirty="0" err="1">
                <a:solidFill>
                  <a:srgbClr val="0000CC"/>
                </a:solidFill>
                <a:latin typeface="VNI-Avo" pitchFamily="2" charset="0"/>
              </a:rPr>
              <a:t>naûi</a:t>
            </a:r>
            <a:r>
              <a:rPr lang="en-US" sz="3600" b="1" dirty="0">
                <a:solidFill>
                  <a:srgbClr val="0000CC"/>
                </a:solidFill>
                <a:latin typeface="VNI-Avo" pitchFamily="2" charset="0"/>
              </a:rPr>
              <a:t> </a:t>
            </a:r>
            <a:r>
              <a:rPr lang="en-US" sz="3600" b="1" dirty="0" err="1">
                <a:solidFill>
                  <a:srgbClr val="0000CC"/>
                </a:solidFill>
                <a:latin typeface="VNI-Avo" pitchFamily="2" charset="0"/>
              </a:rPr>
              <a:t>chuoái</a:t>
            </a:r>
            <a:r>
              <a:rPr lang="en-US" sz="3600" b="1" dirty="0">
                <a:solidFill>
                  <a:srgbClr val="0000CC"/>
                </a:solidFill>
                <a:latin typeface="VNI-Avo" pitchFamily="2" charset="0"/>
              </a:rPr>
              <a:t>. </a:t>
            </a:r>
            <a:r>
              <a:rPr lang="en-US" sz="3600" b="1" dirty="0" err="1">
                <a:solidFill>
                  <a:srgbClr val="0000CC"/>
                </a:solidFill>
                <a:latin typeface="VNI-Avo" pitchFamily="2" charset="0"/>
              </a:rPr>
              <a:t>Khæ</a:t>
            </a:r>
            <a:r>
              <a:rPr lang="en-US" sz="3600" b="1" dirty="0">
                <a:solidFill>
                  <a:srgbClr val="0000CC"/>
                </a:solidFill>
                <a:latin typeface="VNI-Avo" pitchFamily="2" charset="0"/>
              </a:rPr>
              <a:t> </a:t>
            </a:r>
            <a:r>
              <a:rPr lang="en-US" sz="3600" b="1" dirty="0" err="1">
                <a:solidFill>
                  <a:srgbClr val="0000CC"/>
                </a:solidFill>
                <a:latin typeface="VNI-Avo" pitchFamily="2" charset="0"/>
              </a:rPr>
              <a:t>vaøng</a:t>
            </a:r>
            <a:r>
              <a:rPr lang="en-US" sz="3600" b="1" dirty="0">
                <a:solidFill>
                  <a:srgbClr val="0000CC"/>
                </a:solidFill>
                <a:latin typeface="VNI-Avo" pitchFamily="2" charset="0"/>
              </a:rPr>
              <a:t> </a:t>
            </a:r>
            <a:r>
              <a:rPr lang="en-US" sz="3600" b="1" dirty="0" err="1">
                <a:solidFill>
                  <a:srgbClr val="0000CC"/>
                </a:solidFill>
                <a:latin typeface="VNI-Avo" pitchFamily="2" charset="0"/>
              </a:rPr>
              <a:t>vaø</a:t>
            </a:r>
            <a:r>
              <a:rPr lang="en-US" sz="3600" b="1" dirty="0">
                <a:solidFill>
                  <a:srgbClr val="0000CC"/>
                </a:solidFill>
                <a:latin typeface="VNI-Avo" pitchFamily="2" charset="0"/>
              </a:rPr>
              <a:t> </a:t>
            </a:r>
            <a:r>
              <a:rPr lang="en-US" sz="3600" b="1" dirty="0" err="1">
                <a:solidFill>
                  <a:srgbClr val="0000CC"/>
                </a:solidFill>
                <a:latin typeface="VNI-Avo" pitchFamily="2" charset="0"/>
              </a:rPr>
              <a:t>soùc</a:t>
            </a:r>
            <a:r>
              <a:rPr lang="en-US" sz="3600" b="1" dirty="0">
                <a:solidFill>
                  <a:srgbClr val="0000CC"/>
                </a:solidFill>
                <a:latin typeface="VNI-Avo" pitchFamily="2" charset="0"/>
              </a:rPr>
              <a:t> </a:t>
            </a:r>
            <a:r>
              <a:rPr lang="en-US" sz="3600" b="1" dirty="0" err="1">
                <a:solidFill>
                  <a:srgbClr val="0000CC"/>
                </a:solidFill>
                <a:latin typeface="VNI-Avo" pitchFamily="2" charset="0"/>
              </a:rPr>
              <a:t>naâu</a:t>
            </a:r>
            <a:r>
              <a:rPr lang="en-US" sz="3600" b="1" dirty="0">
                <a:solidFill>
                  <a:srgbClr val="0000CC"/>
                </a:solidFill>
                <a:latin typeface="VNI-Avo" pitchFamily="2" charset="0"/>
              </a:rPr>
              <a:t> </a:t>
            </a:r>
            <a:r>
              <a:rPr lang="en-US" sz="3600" b="1" dirty="0" err="1">
                <a:solidFill>
                  <a:srgbClr val="0000CC"/>
                </a:solidFill>
                <a:latin typeface="VNI-Avo" pitchFamily="2" charset="0"/>
              </a:rPr>
              <a:t>taëng</a:t>
            </a:r>
            <a:r>
              <a:rPr lang="en-US" sz="3600" b="1" dirty="0">
                <a:solidFill>
                  <a:srgbClr val="0000CC"/>
                </a:solidFill>
                <a:latin typeface="VNI-Avo" pitchFamily="2" charset="0"/>
              </a:rPr>
              <a:t> </a:t>
            </a:r>
            <a:r>
              <a:rPr lang="vi-VN" sz="3600" b="1" dirty="0">
                <a:solidFill>
                  <a:srgbClr val="0000CC"/>
                </a:solidFill>
                <a:latin typeface="VNI-Avo" pitchFamily="2" charset="0"/>
              </a:rPr>
              <a:t>voi</a:t>
            </a:r>
            <a:r>
              <a:rPr lang="en-US" sz="3600" b="1" dirty="0">
                <a:solidFill>
                  <a:srgbClr val="0000CC"/>
                </a:solidFill>
                <a:latin typeface="VNI-Avo" pitchFamily="2" charset="0"/>
              </a:rPr>
              <a:t> </a:t>
            </a:r>
            <a:r>
              <a:rPr lang="en-US" sz="3600" b="1" dirty="0" err="1">
                <a:solidFill>
                  <a:srgbClr val="0000CC"/>
                </a:solidFill>
                <a:latin typeface="VNI-Avo" pitchFamily="2" charset="0"/>
                <a:hlinkClick r:id="rId3" action="ppaction://hlinkpres?slideindex=1&amp;slidetitle="/>
              </a:rPr>
              <a:t>tieát</a:t>
            </a:r>
            <a:r>
              <a:rPr lang="en-US" sz="3600" b="1" dirty="0">
                <a:solidFill>
                  <a:srgbClr val="0000CC"/>
                </a:solidFill>
                <a:latin typeface="VNI-Avo" pitchFamily="2" charset="0"/>
                <a:hlinkClick r:id="rId3" action="ppaction://hlinkpres?slideindex=1&amp;slidetitle="/>
              </a:rPr>
              <a:t> </a:t>
            </a:r>
            <a:r>
              <a:rPr lang="en-US" sz="3600" b="1" dirty="0" err="1">
                <a:solidFill>
                  <a:srgbClr val="0000CC"/>
                </a:solidFill>
                <a:latin typeface="VNI-Avo" pitchFamily="2" charset="0"/>
                <a:hlinkClick r:id="rId3" action="ppaction://hlinkpres?slideindex=1&amp;slidetitle="/>
              </a:rPr>
              <a:t>muïc</a:t>
            </a:r>
            <a:r>
              <a:rPr lang="en-US" sz="3600" b="1" dirty="0">
                <a:solidFill>
                  <a:srgbClr val="0000CC"/>
                </a:solidFill>
                <a:latin typeface="VNI-Avo" pitchFamily="2" charset="0"/>
                <a:hlinkClick r:id="rId3" action="ppaction://hlinkpres?slideindex=1&amp;slidetitle="/>
              </a:rPr>
              <a:t> </a:t>
            </a:r>
            <a:r>
              <a:rPr lang="en-US" sz="3600" b="1" dirty="0">
                <a:solidFill>
                  <a:srgbClr val="0000CC"/>
                </a:solidFill>
                <a:latin typeface="VNI-Avo" pitchFamily="2" charset="0"/>
              </a:rPr>
              <a:t>“</a:t>
            </a:r>
            <a:r>
              <a:rPr lang="en-US" sz="3600" b="1" dirty="0" err="1">
                <a:solidFill>
                  <a:srgbClr val="0000CC"/>
                </a:solidFill>
                <a:latin typeface="VNI-Avo" pitchFamily="2" charset="0"/>
                <a:hlinkClick r:id="rId4" action="ppaction://hlinkpres?slideindex=1&amp;slidetitle="/>
              </a:rPr>
              <a:t>nguùc</a:t>
            </a:r>
            <a:r>
              <a:rPr lang="en-US" sz="3600" b="1" dirty="0">
                <a:solidFill>
                  <a:srgbClr val="0000CC"/>
                </a:solidFill>
                <a:latin typeface="VNI-Avo" pitchFamily="2" charset="0"/>
                <a:hlinkClick r:id="rId4" action="ppaction://hlinkpres?slideindex=1&amp;slidetitle="/>
              </a:rPr>
              <a:t> </a:t>
            </a:r>
            <a:r>
              <a:rPr lang="en-US" sz="3600" b="1" dirty="0" err="1">
                <a:solidFill>
                  <a:srgbClr val="0000CC"/>
                </a:solidFill>
                <a:latin typeface="VNI-Avo" pitchFamily="2" charset="0"/>
                <a:hlinkClick r:id="rId4" action="ppaction://hlinkpres?slideindex=1&amp;slidetitle="/>
              </a:rPr>
              <a:t>ngoaéc</a:t>
            </a:r>
            <a:r>
              <a:rPr lang="en-US" sz="3600" b="1" dirty="0">
                <a:solidFill>
                  <a:srgbClr val="0000CC"/>
                </a:solidFill>
                <a:latin typeface="VNI-Avo" pitchFamily="2" charset="0"/>
                <a:hlinkClick r:id="rId4" action="ppaction://hlinkpres?slideindex=1&amp;slidetitle="/>
              </a:rPr>
              <a:t> </a:t>
            </a:r>
            <a:r>
              <a:rPr lang="en-US" sz="3600" b="1" dirty="0" err="1">
                <a:solidFill>
                  <a:srgbClr val="0000CC"/>
                </a:solidFill>
                <a:latin typeface="VNI-Avo" pitchFamily="2" charset="0"/>
              </a:rPr>
              <a:t>ñuoâi</a:t>
            </a:r>
            <a:r>
              <a:rPr lang="en-US" sz="3600" b="1" dirty="0">
                <a:solidFill>
                  <a:srgbClr val="0000CC"/>
                </a:solidFill>
                <a:latin typeface="VNI-Avo" pitchFamily="2" charset="0"/>
              </a:rPr>
              <a:t>”. </a:t>
            </a:r>
            <a:r>
              <a:rPr lang="en-US" sz="3600" b="1" dirty="0" err="1">
                <a:solidFill>
                  <a:srgbClr val="0000CC"/>
                </a:solidFill>
                <a:latin typeface="VNI-Avo" pitchFamily="2" charset="0"/>
              </a:rPr>
              <a:t>Veït</a:t>
            </a:r>
            <a:r>
              <a:rPr lang="en-US" sz="3600" b="1" dirty="0">
                <a:solidFill>
                  <a:srgbClr val="0000CC"/>
                </a:solidFill>
                <a:latin typeface="VNI-Avo" pitchFamily="2" charset="0"/>
              </a:rPr>
              <a:t> </a:t>
            </a:r>
            <a:r>
              <a:rPr lang="en-US" sz="3600" b="1" dirty="0" err="1">
                <a:solidFill>
                  <a:srgbClr val="0000CC"/>
                </a:solidFill>
                <a:latin typeface="VNI-Avo" pitchFamily="2" charset="0"/>
                <a:hlinkClick r:id="rId5" action="ppaction://hlinkpres?slideindex=1&amp;slidetitle="/>
              </a:rPr>
              <a:t>moû</a:t>
            </a:r>
            <a:r>
              <a:rPr lang="en-US" sz="3600" b="1" dirty="0">
                <a:solidFill>
                  <a:srgbClr val="0000CC"/>
                </a:solidFill>
                <a:latin typeface="VNI-Avo" pitchFamily="2" charset="0"/>
                <a:hlinkClick r:id="rId5" action="ppaction://hlinkpres?slideindex=1&amp;slidetitle="/>
              </a:rPr>
              <a:t> </a:t>
            </a:r>
            <a:r>
              <a:rPr lang="en-US" sz="3600" b="1" dirty="0" err="1">
                <a:solidFill>
                  <a:srgbClr val="0000CC"/>
                </a:solidFill>
                <a:latin typeface="VNI-Avo" pitchFamily="2" charset="0"/>
                <a:hlinkClick r:id="rId5" action="ppaction://hlinkpres?slideindex=1&amp;slidetitle="/>
              </a:rPr>
              <a:t>khoaèm</a:t>
            </a:r>
            <a:r>
              <a:rPr lang="en-US" sz="3600" b="1" dirty="0">
                <a:solidFill>
                  <a:srgbClr val="0000CC"/>
                </a:solidFill>
                <a:latin typeface="VNI-Avo" pitchFamily="2" charset="0"/>
                <a:hlinkClick r:id="rId5" action="ppaction://hlinkpres?slideindex=1&amp;slidetitle="/>
              </a:rPr>
              <a:t> </a:t>
            </a:r>
            <a:r>
              <a:rPr lang="en-US" sz="3600" b="1" dirty="0" err="1">
                <a:solidFill>
                  <a:srgbClr val="0000CC"/>
                </a:solidFill>
                <a:latin typeface="VNI-Avo" pitchFamily="2" charset="0"/>
              </a:rPr>
              <a:t>thay</a:t>
            </a:r>
            <a:r>
              <a:rPr lang="en-US" sz="3600" b="1" dirty="0">
                <a:solidFill>
                  <a:srgbClr val="0000CC"/>
                </a:solidFill>
                <a:latin typeface="VNI-Avo" pitchFamily="2" charset="0"/>
              </a:rPr>
              <a:t> </a:t>
            </a:r>
            <a:r>
              <a:rPr lang="en-US" sz="3600" b="1" dirty="0" err="1">
                <a:solidFill>
                  <a:srgbClr val="0000CC"/>
                </a:solidFill>
                <a:latin typeface="VNI-Avo" pitchFamily="2" charset="0"/>
              </a:rPr>
              <a:t>maët</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 </a:t>
            </a:r>
            <a:r>
              <a:rPr lang="en-US" sz="3600" b="1" dirty="0" err="1">
                <a:solidFill>
                  <a:srgbClr val="0000CC"/>
                </a:solidFill>
                <a:latin typeface="VNI-Avo" pitchFamily="2" charset="0"/>
              </a:rPr>
              <a:t>noùi</a:t>
            </a:r>
            <a:r>
              <a:rPr lang="en-US" sz="3600" b="1" dirty="0">
                <a:solidFill>
                  <a:srgbClr val="0000CC"/>
                </a:solidFill>
                <a:latin typeface="VNI-Avo" pitchFamily="2" charset="0"/>
              </a:rPr>
              <a:t> </a:t>
            </a:r>
            <a:r>
              <a:rPr lang="en-US" sz="3600" b="1" dirty="0" err="1">
                <a:solidFill>
                  <a:srgbClr val="0000CC"/>
                </a:solidFill>
                <a:latin typeface="VNI-Avo" pitchFamily="2" charset="0"/>
              </a:rPr>
              <a:t>nhöõng</a:t>
            </a:r>
            <a:r>
              <a:rPr lang="en-US" sz="3600" b="1" dirty="0">
                <a:solidFill>
                  <a:srgbClr val="0000CC"/>
                </a:solidFill>
                <a:latin typeface="VNI-Avo" pitchFamily="2" charset="0"/>
              </a:rPr>
              <a:t> </a:t>
            </a:r>
            <a:r>
              <a:rPr lang="en-US" sz="3600" b="1" dirty="0" err="1">
                <a:solidFill>
                  <a:srgbClr val="0000CC"/>
                </a:solidFill>
                <a:latin typeface="VNI-Avo" pitchFamily="2" charset="0"/>
              </a:rPr>
              <a:t>lôøi</a:t>
            </a:r>
            <a:r>
              <a:rPr lang="en-US" sz="3600" b="1" dirty="0">
                <a:solidFill>
                  <a:srgbClr val="0000CC"/>
                </a:solidFill>
                <a:latin typeface="VNI-Avo" pitchFamily="2" charset="0"/>
              </a:rPr>
              <a:t> </a:t>
            </a:r>
            <a:r>
              <a:rPr lang="en-US" sz="3600" b="1" dirty="0" err="1">
                <a:solidFill>
                  <a:srgbClr val="0000CC"/>
                </a:solidFill>
                <a:latin typeface="VNI-Avo" pitchFamily="2" charset="0"/>
              </a:rPr>
              <a:t>chuùc</a:t>
            </a:r>
            <a:r>
              <a:rPr lang="en-US" sz="3600" b="1" dirty="0">
                <a:solidFill>
                  <a:srgbClr val="0000CC"/>
                </a:solidFill>
                <a:latin typeface="VNI-Avo" pitchFamily="2" charset="0"/>
              </a:rPr>
              <a:t> </a:t>
            </a:r>
            <a:r>
              <a:rPr lang="en-US" sz="3600" b="1" dirty="0" err="1">
                <a:solidFill>
                  <a:srgbClr val="0000CC"/>
                </a:solidFill>
                <a:latin typeface="VNI-Avo" pitchFamily="2" charset="0"/>
              </a:rPr>
              <a:t>toát</a:t>
            </a:r>
            <a:r>
              <a:rPr lang="en-US" sz="3600" b="1" dirty="0">
                <a:solidFill>
                  <a:srgbClr val="0000CC"/>
                </a:solidFill>
                <a:latin typeface="VNI-Avo" pitchFamily="2" charset="0"/>
              </a:rPr>
              <a:t> </a:t>
            </a:r>
            <a:r>
              <a:rPr lang="en-US" sz="3600" b="1" dirty="0" err="1">
                <a:solidFill>
                  <a:srgbClr val="0000CC"/>
                </a:solidFill>
                <a:latin typeface="VNI-Avo" pitchFamily="2" charset="0"/>
              </a:rPr>
              <a:t>ñeïp</a:t>
            </a:r>
            <a:r>
              <a:rPr lang="en-US" sz="3600" b="1" dirty="0">
                <a:solidFill>
                  <a:srgbClr val="0000CC"/>
                </a:solidFill>
                <a:latin typeface="VNI-Avo" pitchFamily="2" charset="0"/>
              </a:rPr>
              <a:t>.</a:t>
            </a:r>
          </a:p>
          <a:p>
            <a:pPr indent="854075" algn="just">
              <a:lnSpc>
                <a:spcPct val="110000"/>
              </a:lnSpc>
              <a:spcBef>
                <a:spcPts val="600"/>
              </a:spcBef>
            </a:pPr>
            <a:r>
              <a:rPr lang="en-US" sz="3600" b="1" dirty="0">
                <a:solidFill>
                  <a:srgbClr val="0000CC"/>
                </a:solidFill>
                <a:latin typeface="VNI-Avo" pitchFamily="2" charset="0"/>
              </a:rPr>
              <a:t>Voi con </a:t>
            </a:r>
            <a:r>
              <a:rPr lang="en-US" sz="3600" b="1" dirty="0" err="1">
                <a:solidFill>
                  <a:srgbClr val="0000CC"/>
                </a:solidFill>
                <a:latin typeface="VNI-Avo" pitchFamily="2" charset="0"/>
              </a:rPr>
              <a:t>vui</a:t>
            </a:r>
            <a:r>
              <a:rPr lang="en-US" sz="3600" b="1" dirty="0">
                <a:solidFill>
                  <a:srgbClr val="0000CC"/>
                </a:solidFill>
                <a:latin typeface="VNI-Avo" pitchFamily="2" charset="0"/>
              </a:rPr>
              <a:t> </a:t>
            </a:r>
            <a:r>
              <a:rPr lang="en-US" sz="3600" b="1" dirty="0" err="1">
                <a:solidFill>
                  <a:srgbClr val="0000CC"/>
                </a:solidFill>
                <a:latin typeface="VNI-Avo" pitchFamily="2" charset="0"/>
              </a:rPr>
              <a:t>ôi</a:t>
            </a:r>
            <a:r>
              <a:rPr lang="en-US" sz="3600" b="1" dirty="0">
                <a:solidFill>
                  <a:srgbClr val="0000CC"/>
                </a:solidFill>
                <a:latin typeface="VNI-Avo" pitchFamily="2" charset="0"/>
              </a:rPr>
              <a:t> </a:t>
            </a:r>
            <a:r>
              <a:rPr lang="en-US" sz="3600" b="1" dirty="0" err="1">
                <a:solidFill>
                  <a:srgbClr val="0000CC"/>
                </a:solidFill>
                <a:latin typeface="VNI-Avo" pitchFamily="2" charset="0"/>
              </a:rPr>
              <a:t>laø</a:t>
            </a:r>
            <a:r>
              <a:rPr lang="en-US" sz="3600" b="1" dirty="0">
                <a:solidFill>
                  <a:srgbClr val="0000CC"/>
                </a:solidFill>
                <a:latin typeface="VNI-Avo" pitchFamily="2" charset="0"/>
              </a:rPr>
              <a:t> </a:t>
            </a:r>
            <a:r>
              <a:rPr lang="en-US" sz="3600" b="1" dirty="0" err="1">
                <a:solidFill>
                  <a:srgbClr val="0000CC"/>
                </a:solidFill>
                <a:latin typeface="VNI-Avo" pitchFamily="2" charset="0"/>
              </a:rPr>
              <a:t>vui</a:t>
            </a:r>
            <a:r>
              <a:rPr lang="en-US" sz="3600" b="1" dirty="0">
                <a:solidFill>
                  <a:srgbClr val="0000CC"/>
                </a:solidFill>
                <a:latin typeface="VNI-Avo" pitchFamily="2" charset="0"/>
              </a:rPr>
              <a:t>. </a:t>
            </a:r>
            <a:r>
              <a:rPr lang="en-US" sz="3600" b="1" dirty="0" err="1">
                <a:solidFill>
                  <a:srgbClr val="0000CC"/>
                </a:solidFill>
                <a:latin typeface="VNI-Avo" pitchFamily="2" charset="0"/>
              </a:rPr>
              <a:t>Noù</a:t>
            </a:r>
            <a:r>
              <a:rPr lang="en-US" sz="3600" b="1" dirty="0">
                <a:solidFill>
                  <a:srgbClr val="0000CC"/>
                </a:solidFill>
                <a:latin typeface="VNI-Avo" pitchFamily="2" charset="0"/>
              </a:rPr>
              <a:t> </a:t>
            </a:r>
            <a:r>
              <a:rPr lang="en-US" sz="3600" b="1" dirty="0" err="1">
                <a:solidFill>
                  <a:srgbClr val="0000CC"/>
                </a:solidFill>
                <a:latin typeface="VNI-Avo" pitchFamily="2" charset="0"/>
                <a:hlinkClick r:id="rId6" action="ppaction://hlinkpres?slideindex=1&amp;slidetitle="/>
              </a:rPr>
              <a:t>huô</a:t>
            </a:r>
            <a:r>
              <a:rPr lang="en-US" sz="3600" b="1" dirty="0">
                <a:solidFill>
                  <a:srgbClr val="0000CC"/>
                </a:solidFill>
                <a:latin typeface="VNI-Avo" pitchFamily="2" charset="0"/>
                <a:hlinkClick r:id="rId6" action="ppaction://hlinkpres?slideindex=1&amp;slidetitle="/>
              </a:rPr>
              <a:t> </a:t>
            </a:r>
            <a:r>
              <a:rPr lang="en-US" sz="3600" b="1" dirty="0" err="1">
                <a:solidFill>
                  <a:srgbClr val="0000CC"/>
                </a:solidFill>
                <a:latin typeface="VNI-Avo" pitchFamily="2" charset="0"/>
                <a:hlinkClick r:id="rId6" action="ppaction://hlinkpres?slideindex=1&amp;slidetitle="/>
              </a:rPr>
              <a:t>voøi</a:t>
            </a:r>
            <a:r>
              <a:rPr lang="en-US" sz="3600" b="1" dirty="0">
                <a:solidFill>
                  <a:srgbClr val="0000CC"/>
                </a:solidFill>
                <a:latin typeface="VNI-Avo" pitchFamily="2" charset="0"/>
                <a:hlinkClick r:id="rId6" action="ppaction://hlinkpres?slideindex=1&amp;slidetitle="/>
              </a:rPr>
              <a:t> </a:t>
            </a:r>
            <a:r>
              <a:rPr lang="en-US" sz="3600" b="1" dirty="0" err="1">
                <a:solidFill>
                  <a:srgbClr val="0000CC"/>
                </a:solidFill>
                <a:latin typeface="VNI-Avo" pitchFamily="2" charset="0"/>
              </a:rPr>
              <a:t>maáy</a:t>
            </a:r>
            <a:r>
              <a:rPr lang="en-US" sz="3600" b="1" dirty="0">
                <a:solidFill>
                  <a:srgbClr val="0000CC"/>
                </a:solidFill>
                <a:latin typeface="VNI-Avo" pitchFamily="2" charset="0"/>
              </a:rPr>
              <a:t> </a:t>
            </a:r>
            <a:r>
              <a:rPr lang="en-US" sz="3600" b="1" dirty="0" err="1">
                <a:solidFill>
                  <a:srgbClr val="0000CC"/>
                </a:solidFill>
                <a:latin typeface="VNI-Avo" pitchFamily="2" charset="0"/>
              </a:rPr>
              <a:t>voøng</a:t>
            </a:r>
            <a:r>
              <a:rPr lang="en-US" sz="3600" b="1" dirty="0">
                <a:solidFill>
                  <a:srgbClr val="0000CC"/>
                </a:solidFill>
                <a:latin typeface="VNI-Avo" pitchFamily="2" charset="0"/>
              </a:rPr>
              <a:t> </a:t>
            </a:r>
            <a:r>
              <a:rPr lang="en-US" sz="3600" b="1" dirty="0" err="1">
                <a:solidFill>
                  <a:srgbClr val="0000CC"/>
                </a:solidFill>
                <a:latin typeface="VNI-Avo" pitchFamily="2" charset="0"/>
              </a:rPr>
              <a:t>ñeå</a:t>
            </a:r>
            <a:r>
              <a:rPr lang="en-US" sz="3600" b="1" dirty="0">
                <a:solidFill>
                  <a:srgbClr val="0000CC"/>
                </a:solidFill>
                <a:latin typeface="VNI-Avo" pitchFamily="2" charset="0"/>
              </a:rPr>
              <a:t> </a:t>
            </a:r>
            <a:r>
              <a:rPr lang="en-US" sz="3600" b="1" dirty="0" err="1">
                <a:solidFill>
                  <a:srgbClr val="0000CC"/>
                </a:solidFill>
                <a:latin typeface="VNI-Avo" pitchFamily="2" charset="0"/>
              </a:rPr>
              <a:t>caûm</a:t>
            </a:r>
            <a:r>
              <a:rPr lang="en-US" sz="3600" b="1" dirty="0">
                <a:solidFill>
                  <a:srgbClr val="0000CC"/>
                </a:solidFill>
                <a:latin typeface="VNI-Avo" pitchFamily="2" charset="0"/>
              </a:rPr>
              <a:t> </a:t>
            </a:r>
            <a:r>
              <a:rPr lang="en-US" sz="3600" b="1" dirty="0" err="1">
                <a:solidFill>
                  <a:srgbClr val="0000CC"/>
                </a:solidFill>
                <a:latin typeface="VNI-Avo" pitchFamily="2" charset="0"/>
              </a:rPr>
              <a:t>ôn</a:t>
            </a:r>
            <a:r>
              <a:rPr lang="en-US" sz="3600" b="1" dirty="0">
                <a:solidFill>
                  <a:srgbClr val="0000CC"/>
                </a:solidFill>
                <a:latin typeface="VNI-Avo" pitchFamily="2" charset="0"/>
              </a:rPr>
              <a:t> </a:t>
            </a:r>
            <a:r>
              <a:rPr lang="en-US" sz="3600" b="1" dirty="0" err="1">
                <a:solidFill>
                  <a:srgbClr val="0000CC"/>
                </a:solidFill>
                <a:latin typeface="VNI-Avo" pitchFamily="2" charset="0"/>
              </a:rPr>
              <a:t>caùc</a:t>
            </a:r>
            <a:r>
              <a:rPr lang="en-US" sz="3600" b="1" dirty="0">
                <a:solidFill>
                  <a:srgbClr val="0000CC"/>
                </a:solidFill>
                <a:latin typeface="VNI-Avo" pitchFamily="2" charset="0"/>
              </a:rPr>
              <a:t> </a:t>
            </a:r>
            <a:r>
              <a:rPr lang="en-US" sz="3600" b="1" dirty="0" err="1">
                <a:solidFill>
                  <a:srgbClr val="0000CC"/>
                </a:solidFill>
                <a:latin typeface="VNI-Avo" pitchFamily="2" charset="0"/>
              </a:rPr>
              <a:t>baïn</a:t>
            </a:r>
            <a:r>
              <a:rPr lang="en-US" sz="3600" b="1" dirty="0">
                <a:solidFill>
                  <a:srgbClr val="0000CC"/>
                </a:solidFill>
                <a:latin typeface="VNI-Avo" pitchFamily="2" charset="0"/>
              </a:rPr>
              <a:t>.</a:t>
            </a:r>
          </a:p>
          <a:p>
            <a:pPr indent="854075" algn="r">
              <a:spcBef>
                <a:spcPts val="0"/>
              </a:spcBef>
            </a:pPr>
            <a:r>
              <a:rPr lang="en-US" sz="3600" b="1" i="1" dirty="0">
                <a:solidFill>
                  <a:srgbClr val="0000CC"/>
                </a:solidFill>
                <a:latin typeface="VNI-Avo" pitchFamily="2" charset="0"/>
              </a:rPr>
              <a:t>(</a:t>
            </a:r>
            <a:r>
              <a:rPr lang="en-US" sz="3600" b="1" i="1" dirty="0" err="1">
                <a:solidFill>
                  <a:srgbClr val="0000CC"/>
                </a:solidFill>
                <a:latin typeface="VNI-Avo" pitchFamily="2" charset="0"/>
              </a:rPr>
              <a:t>Laâm</a:t>
            </a:r>
            <a:r>
              <a:rPr lang="en-US" sz="3600" b="1" i="1" dirty="0">
                <a:solidFill>
                  <a:srgbClr val="0000CC"/>
                </a:solidFill>
                <a:latin typeface="VNI-Avo" pitchFamily="2" charset="0"/>
              </a:rPr>
              <a:t> Anh)</a:t>
            </a:r>
            <a:endParaRPr lang="en-US" sz="3600" b="1" dirty="0">
              <a:solidFill>
                <a:srgbClr val="0000CC"/>
              </a:solidFill>
              <a:latin typeface="VNI-Avo" pitchFamily="2" charset="0"/>
            </a:endParaRPr>
          </a:p>
        </p:txBody>
      </p:sp>
    </p:spTree>
    <p:extLst>
      <p:ext uri="{BB962C8B-B14F-4D97-AF65-F5344CB8AC3E}">
        <p14:creationId xmlns:p14="http://schemas.microsoft.com/office/powerpoint/2010/main" val="41125144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75043" y="1411070"/>
            <a:ext cx="7754046"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 5: SINH NHAÄT CUÛA VOI CON (T1)</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
        <p:nvSpPr>
          <p:cNvPr id="11" name="Rectangle 1"/>
          <p:cNvSpPr>
            <a:spLocks noChangeArrowheads="1"/>
          </p:cNvSpPr>
          <p:nvPr/>
        </p:nvSpPr>
        <p:spPr bwMode="auto">
          <a:xfrm>
            <a:off x="1051719" y="2571077"/>
            <a:ext cx="14554200" cy="5506123"/>
          </a:xfrm>
          <a:prstGeom prst="rect">
            <a:avLst/>
          </a:prstGeom>
          <a:noFill/>
          <a:ln>
            <a:noFill/>
          </a:ln>
          <a:effectLst/>
        </p:spPr>
        <p:txBody>
          <a:bodyPr vert="horz" wrap="square" lIns="0" tIns="0" rIns="0" bIns="0" numCol="1" anchor="ctr" anchorCtr="0" compatLnSpc="1">
            <a:prstTxWarp prst="textNoShape">
              <a:avLst/>
            </a:prstTxWarp>
            <a:spAutoFit/>
          </a:bodyPr>
          <a:lstStyle/>
          <a:p>
            <a:pPr indent="854075" algn="just">
              <a:lnSpc>
                <a:spcPct val="110000"/>
              </a:lnSpc>
              <a:spcBef>
                <a:spcPts val="600"/>
              </a:spcBef>
            </a:pPr>
            <a:r>
              <a:rPr lang="en-US" sz="3600" b="1">
                <a:solidFill>
                  <a:srgbClr val="0000CC"/>
                </a:solidFill>
                <a:latin typeface="VNI-Avo" pitchFamily="2" charset="0"/>
              </a:rPr>
              <a:t>Hoâm nay laø sinh nhaät cuûa voi con, nhöng noù bò oám. Ñang buoàn baõ, boãng voi con nghe thaáy tieáng goïi. Thì ra caùc baïn ñeán chuùc möøng sinh nhaät voi. Thoû traéng mang caø roát. Gaáu ñen ngoaïm nguyeân moät naûi chuoái. Khæ vaøng vaø soùc naâu taëng gaáu tieát muïc “nguùc ngoaéc ñuoâi”. Veït moû khoaèm thay maët caùc baïn noùi nhöõng lôøi chuùc toát ñeïp.</a:t>
            </a:r>
          </a:p>
          <a:p>
            <a:pPr indent="854075" algn="just">
              <a:lnSpc>
                <a:spcPct val="110000"/>
              </a:lnSpc>
              <a:spcBef>
                <a:spcPts val="600"/>
              </a:spcBef>
            </a:pPr>
            <a:r>
              <a:rPr lang="en-US" sz="3600" b="1">
                <a:solidFill>
                  <a:srgbClr val="0000CC"/>
                </a:solidFill>
                <a:latin typeface="VNI-Avo" pitchFamily="2" charset="0"/>
              </a:rPr>
              <a:t>Voi con vui ôi laø vui. Noù huô voøi maáy voøng ñeå caûm ôn caùc baïn.</a:t>
            </a:r>
          </a:p>
          <a:p>
            <a:pPr indent="854075" algn="r">
              <a:spcBef>
                <a:spcPts val="0"/>
              </a:spcBef>
            </a:pPr>
            <a:r>
              <a:rPr lang="en-US" sz="3600" b="1" i="1">
                <a:solidFill>
                  <a:srgbClr val="0000CC"/>
                </a:solidFill>
                <a:latin typeface="VNI-Avo" pitchFamily="2" charset="0"/>
              </a:rPr>
              <a:t>(Laâm Anh)</a:t>
            </a:r>
            <a:endParaRPr lang="en-US" sz="3600" b="1">
              <a:solidFill>
                <a:srgbClr val="0000CC"/>
              </a:solidFill>
              <a:latin typeface="VNI-Avo" pitchFamily="2" charset="0"/>
            </a:endParaRPr>
          </a:p>
        </p:txBody>
      </p:sp>
    </p:spTree>
    <p:extLst>
      <p:ext uri="{BB962C8B-B14F-4D97-AF65-F5344CB8AC3E}">
        <p14:creationId xmlns:p14="http://schemas.microsoft.com/office/powerpoint/2010/main" val="2738220792"/>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310438" y="2937324"/>
            <a:ext cx="0" cy="5901876"/>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11" name="Group 10"/>
          <p:cNvGrpSpPr/>
          <p:nvPr/>
        </p:nvGrpSpPr>
        <p:grpSpPr>
          <a:xfrm>
            <a:off x="3044868" y="2095916"/>
            <a:ext cx="2286082" cy="586324"/>
            <a:chOff x="1565570" y="1442589"/>
            <a:chExt cx="1708152" cy="439743"/>
          </a:xfrm>
        </p:grpSpPr>
        <p:sp>
          <p:nvSpPr>
            <p:cNvPr id="12" name="Rectangle 11"/>
            <p:cNvSpPr/>
            <p:nvPr/>
          </p:nvSpPr>
          <p:spPr>
            <a:xfrm>
              <a:off x="1565570" y="1442589"/>
              <a:ext cx="1708152" cy="421706"/>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a:ln w="11430"/>
                  <a:solidFill>
                    <a:srgbClr val="0000FF"/>
                  </a:solidFill>
                  <a:latin typeface="VNI-Avo" pitchFamily="2" charset="0"/>
                  <a:cs typeface="Times New Roman" pitchFamily="18" charset="0"/>
                </a:rPr>
                <a:t>Luyeän ñoïc</a:t>
              </a:r>
            </a:p>
          </p:txBody>
        </p:sp>
        <p:cxnSp>
          <p:nvCxnSpPr>
            <p:cNvPr id="13" name="Straight Connector 12"/>
            <p:cNvCxnSpPr/>
            <p:nvPr/>
          </p:nvCxnSpPr>
          <p:spPr>
            <a:xfrm>
              <a:off x="1643945" y="1882332"/>
              <a:ext cx="157144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7" name="Rectangle 16"/>
          <p:cNvSpPr/>
          <p:nvPr/>
        </p:nvSpPr>
        <p:spPr>
          <a:xfrm>
            <a:off x="591705" y="3662807"/>
            <a:ext cx="6708414" cy="1896196"/>
          </a:xfrm>
          <a:prstGeom prst="rect">
            <a:avLst/>
          </a:prstGeom>
        </p:spPr>
        <p:txBody>
          <a:bodyPr wrap="square" lIns="122210" tIns="61105" rIns="122210" bIns="61105">
            <a:spAutoFit/>
          </a:bodyPr>
          <a:lstStyle/>
          <a:p>
            <a:pPr indent="457200" algn="just">
              <a:lnSpc>
                <a:spcPct val="120000"/>
              </a:lnSpc>
              <a:spcBef>
                <a:spcPts val="600"/>
              </a:spcBef>
            </a:pPr>
            <a:r>
              <a:rPr lang="en-US" sz="3200" b="1">
                <a:solidFill>
                  <a:srgbClr val="0000FF"/>
                </a:solidFill>
                <a:latin typeface="VNI-Avo" pitchFamily="2" charset="0"/>
              </a:rPr>
              <a:t>sinh nhaät, buoàn baõ, boãng, caø roát ngoaëm, nguùc ngoaéc, moû khoaèm, huô  </a:t>
            </a:r>
            <a:endParaRPr lang="en-US" sz="3200">
              <a:solidFill>
                <a:srgbClr val="0000FF"/>
              </a:solidFill>
              <a:latin typeface="VNI-Avo" pitchFamily="2" charset="0"/>
            </a:endParaRPr>
          </a:p>
        </p:txBody>
      </p:sp>
      <p:sp>
        <p:nvSpPr>
          <p:cNvPr id="18" name="Rectangle 17"/>
          <p:cNvSpPr/>
          <p:nvPr/>
        </p:nvSpPr>
        <p:spPr>
          <a:xfrm>
            <a:off x="442120" y="6294896"/>
            <a:ext cx="6629399" cy="1248904"/>
          </a:xfrm>
          <a:prstGeom prst="rect">
            <a:avLst/>
          </a:prstGeom>
        </p:spPr>
        <p:txBody>
          <a:bodyPr wrap="square" lIns="122210" tIns="61105" rIns="122210" bIns="61105">
            <a:spAutoFit/>
          </a:bodyPr>
          <a:lstStyle/>
          <a:p>
            <a:pPr algn="just">
              <a:lnSpc>
                <a:spcPct val="120000"/>
              </a:lnSpc>
            </a:pPr>
            <a:r>
              <a:rPr lang="en-US" sz="3200" b="1">
                <a:solidFill>
                  <a:srgbClr val="0000CC"/>
                </a:solidFill>
                <a:latin typeface="VNI-Avo" pitchFamily="2" charset="0"/>
              </a:rPr>
              <a:t>    Hoâm nay</a:t>
            </a:r>
            <a:r>
              <a:rPr lang="en-US" sz="3200" b="1">
                <a:solidFill>
                  <a:srgbClr val="FF0000"/>
                </a:solidFill>
                <a:latin typeface="VNI-Avo" pitchFamily="2" charset="0"/>
              </a:rPr>
              <a:t>/</a:t>
            </a:r>
            <a:r>
              <a:rPr lang="en-US" sz="3200" b="1">
                <a:solidFill>
                  <a:srgbClr val="0000CC"/>
                </a:solidFill>
                <a:latin typeface="VNI-Avo" pitchFamily="2" charset="0"/>
              </a:rPr>
              <a:t> laø sinh nhaät</a:t>
            </a:r>
            <a:r>
              <a:rPr lang="en-US" sz="3200" b="1">
                <a:solidFill>
                  <a:srgbClr val="FF0000"/>
                </a:solidFill>
                <a:latin typeface="VNI-Avo" pitchFamily="2" charset="0"/>
              </a:rPr>
              <a:t>/</a:t>
            </a:r>
            <a:r>
              <a:rPr lang="en-US" sz="3200" b="1">
                <a:solidFill>
                  <a:srgbClr val="0000CC"/>
                </a:solidFill>
                <a:latin typeface="VNI-Avo" pitchFamily="2" charset="0"/>
              </a:rPr>
              <a:t> cuûa voi con,</a:t>
            </a:r>
            <a:r>
              <a:rPr lang="en-US" sz="3200" b="1">
                <a:solidFill>
                  <a:srgbClr val="FF0000"/>
                </a:solidFill>
                <a:latin typeface="VNI-Avo" pitchFamily="2" charset="0"/>
              </a:rPr>
              <a:t>/</a:t>
            </a:r>
            <a:r>
              <a:rPr lang="en-US" sz="3200" b="1">
                <a:solidFill>
                  <a:srgbClr val="0000CC"/>
                </a:solidFill>
                <a:latin typeface="VNI-Avo" pitchFamily="2" charset="0"/>
              </a:rPr>
              <a:t> nhöng noù bò oám.</a:t>
            </a:r>
            <a:r>
              <a:rPr lang="en-US" sz="3200" b="1">
                <a:solidFill>
                  <a:srgbClr val="FF0000"/>
                </a:solidFill>
                <a:latin typeface="VNI-Avo" pitchFamily="2" charset="0"/>
              </a:rPr>
              <a:t>//</a:t>
            </a:r>
            <a:endParaRPr lang="vi-VN" sz="3200">
              <a:solidFill>
                <a:srgbClr val="FF0000"/>
              </a:solidFill>
            </a:endParaRPr>
          </a:p>
        </p:txBody>
      </p:sp>
      <p:sp>
        <p:nvSpPr>
          <p:cNvPr id="20" name="Rectangle 19"/>
          <p:cNvSpPr/>
          <p:nvPr/>
        </p:nvSpPr>
        <p:spPr>
          <a:xfrm>
            <a:off x="896506" y="5491608"/>
            <a:ext cx="3508013" cy="615846"/>
          </a:xfrm>
          <a:prstGeom prst="rect">
            <a:avLst/>
          </a:prstGeom>
        </p:spPr>
        <p:txBody>
          <a:bodyPr wrap="square" lIns="122210" tIns="61105" rIns="122210" bIns="61105">
            <a:spAutoFit/>
          </a:bodyPr>
          <a:lstStyle/>
          <a:p>
            <a:pPr algn="just"/>
            <a:r>
              <a:rPr lang="en-US" sz="3200" b="1">
                <a:solidFill>
                  <a:srgbClr val="FF0000"/>
                </a:solidFill>
                <a:latin typeface="VNI-Avo" pitchFamily="2" charset="0"/>
              </a:rPr>
              <a:t>Ñoïc caâu</a:t>
            </a:r>
          </a:p>
        </p:txBody>
      </p:sp>
      <p:sp>
        <p:nvSpPr>
          <p:cNvPr id="25" name="Rectangle 24"/>
          <p:cNvSpPr/>
          <p:nvPr/>
        </p:nvSpPr>
        <p:spPr>
          <a:xfrm>
            <a:off x="972706" y="3046961"/>
            <a:ext cx="3508013" cy="615846"/>
          </a:xfrm>
          <a:prstGeom prst="rect">
            <a:avLst/>
          </a:prstGeom>
        </p:spPr>
        <p:txBody>
          <a:bodyPr wrap="square" lIns="122210" tIns="61105" rIns="122210" bIns="61105">
            <a:spAutoFit/>
          </a:bodyPr>
          <a:lstStyle/>
          <a:p>
            <a:pPr algn="just"/>
            <a:r>
              <a:rPr lang="en-US" sz="3200" b="1">
                <a:solidFill>
                  <a:srgbClr val="FF0000"/>
                </a:solidFill>
                <a:latin typeface="VNI-Avo" pitchFamily="2" charset="0"/>
              </a:rPr>
              <a:t>Töø khoù</a:t>
            </a:r>
          </a:p>
        </p:txBody>
      </p:sp>
      <p:grpSp>
        <p:nvGrpSpPr>
          <p:cNvPr id="27" name="Group 26"/>
          <p:cNvGrpSpPr/>
          <p:nvPr/>
        </p:nvGrpSpPr>
        <p:grpSpPr>
          <a:xfrm>
            <a:off x="10215762" y="2095917"/>
            <a:ext cx="2584242" cy="562275"/>
            <a:chOff x="1454181" y="1442589"/>
            <a:chExt cx="1930935" cy="421706"/>
          </a:xfrm>
        </p:grpSpPr>
        <p:sp>
          <p:nvSpPr>
            <p:cNvPr id="28" name="Rectangle 27"/>
            <p:cNvSpPr/>
            <p:nvPr/>
          </p:nvSpPr>
          <p:spPr>
            <a:xfrm>
              <a:off x="1454181" y="1442589"/>
              <a:ext cx="1930935" cy="421706"/>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a:ln w="11430"/>
                  <a:solidFill>
                    <a:srgbClr val="0000FF"/>
                  </a:solidFill>
                  <a:latin typeface="VNI-Avo" pitchFamily="2" charset="0"/>
                  <a:cs typeface="Times New Roman" pitchFamily="18" charset="0"/>
                </a:rPr>
                <a:t>Tìm hieåu baøi</a:t>
              </a:r>
            </a:p>
          </p:txBody>
        </p:sp>
        <p:cxnSp>
          <p:nvCxnSpPr>
            <p:cNvPr id="29" name="Straight Connector 28"/>
            <p:cNvCxnSpPr/>
            <p:nvPr/>
          </p:nvCxnSpPr>
          <p:spPr>
            <a:xfrm>
              <a:off x="1518917" y="1848042"/>
              <a:ext cx="1844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0" name="Rectangle 29"/>
          <p:cNvSpPr/>
          <p:nvPr/>
        </p:nvSpPr>
        <p:spPr>
          <a:xfrm>
            <a:off x="7452520" y="3048000"/>
            <a:ext cx="8382000" cy="6017032"/>
          </a:xfrm>
          <a:prstGeom prst="rect">
            <a:avLst/>
          </a:prstGeom>
        </p:spPr>
        <p:txBody>
          <a:bodyPr wrap="square">
            <a:spAutoFit/>
          </a:bodyPr>
          <a:lstStyle/>
          <a:p>
            <a:pPr algn="just"/>
            <a:r>
              <a:rPr lang="en-US" sz="3200" b="1">
                <a:solidFill>
                  <a:srgbClr val="FF0000"/>
                </a:solidFill>
                <a:latin typeface="VNI-Avo" pitchFamily="2" charset="0"/>
              </a:rPr>
              <a:t>1. Traû lôøi caâu hoûi</a:t>
            </a:r>
          </a:p>
          <a:p>
            <a:pPr algn="just"/>
            <a:r>
              <a:rPr lang="en-US" sz="3200" b="1">
                <a:solidFill>
                  <a:srgbClr val="FF0000"/>
                </a:solidFill>
                <a:latin typeface="VNI-Avo" pitchFamily="2" charset="0"/>
              </a:rPr>
              <a:t>a. Nhöõng baïn naøo ñeán möøng sinh nhaät voi con?</a:t>
            </a:r>
          </a:p>
          <a:p>
            <a:pPr algn="just">
              <a:spcBef>
                <a:spcPts val="600"/>
              </a:spcBef>
            </a:pPr>
            <a:r>
              <a:rPr lang="en-US" sz="3200" b="1">
                <a:solidFill>
                  <a:srgbClr val="0000CC"/>
                </a:solidFill>
                <a:latin typeface="VNI-Avo" pitchFamily="2" charset="0"/>
              </a:rPr>
              <a:t>  - Nhöõng baïn ñeán möøng sinh nhaät voi con laø thoû, gaáu, khæ, soùc, veït.</a:t>
            </a:r>
          </a:p>
          <a:p>
            <a:pPr algn="just">
              <a:spcBef>
                <a:spcPts val="3000"/>
              </a:spcBef>
            </a:pPr>
            <a:r>
              <a:rPr lang="en-US" sz="3200" b="1">
                <a:solidFill>
                  <a:srgbClr val="FF0000"/>
                </a:solidFill>
                <a:latin typeface="VNI-Avo" pitchFamily="2" charset="0"/>
              </a:rPr>
              <a:t>b. Voi con laøm gì ñeå caûm ôn caùc baïn?</a:t>
            </a:r>
          </a:p>
          <a:p>
            <a:pPr algn="just">
              <a:spcBef>
                <a:spcPts val="600"/>
              </a:spcBef>
            </a:pPr>
            <a:r>
              <a:rPr lang="en-US" sz="3200" b="1">
                <a:solidFill>
                  <a:srgbClr val="0000CC"/>
                </a:solidFill>
                <a:latin typeface="VNI-Avo" pitchFamily="2" charset="0"/>
              </a:rPr>
              <a:t>  - Voi con huô huô voøi ñeå caûm ôn caùc baïn.</a:t>
            </a:r>
          </a:p>
          <a:p>
            <a:pPr algn="just">
              <a:spcBef>
                <a:spcPts val="3000"/>
              </a:spcBef>
            </a:pPr>
            <a:r>
              <a:rPr lang="en-US" sz="3200" b="1">
                <a:solidFill>
                  <a:srgbClr val="FF0000"/>
                </a:solidFill>
                <a:latin typeface="VNI-Avo" pitchFamily="2" charset="0"/>
              </a:rPr>
              <a:t>c. Sinh nhaät cuûa voi con nhö theá naøo? </a:t>
            </a:r>
          </a:p>
          <a:p>
            <a:pPr algn="just">
              <a:spcBef>
                <a:spcPts val="600"/>
              </a:spcBef>
            </a:pPr>
            <a:r>
              <a:rPr lang="en-US" sz="3200" b="1">
                <a:solidFill>
                  <a:srgbClr val="0000CC"/>
                </a:solidFill>
                <a:latin typeface="VNI-Avo" pitchFamily="2" charset="0"/>
              </a:rPr>
              <a:t> - Sinh nhaät cuûa voi con raát vui.</a:t>
            </a:r>
          </a:p>
        </p:txBody>
      </p:sp>
      <p:sp>
        <p:nvSpPr>
          <p:cNvPr id="22" name="Rectangle 21"/>
          <p:cNvSpPr/>
          <p:nvPr/>
        </p:nvSpPr>
        <p:spPr>
          <a:xfrm>
            <a:off x="4275043" y="1411070"/>
            <a:ext cx="7754046" cy="615553"/>
          </a:xfrm>
          <a:prstGeom prst="rect">
            <a:avLst/>
          </a:prstGeom>
          <a:noFill/>
        </p:spPr>
        <p:txBody>
          <a:bodyPr wrap="none" lIns="91440" tIns="45720" rIns="91440" bIns="45720">
            <a:spAutoFit/>
          </a:bodyPr>
          <a:lstStyle/>
          <a:p>
            <a:pPr algn="ctr"/>
            <a:r>
              <a:rPr lang="en-US" sz="3400" b="1">
                <a:ln w="1905"/>
                <a:solidFill>
                  <a:srgbClr val="0000CC"/>
                </a:solidFill>
                <a:effectLst>
                  <a:outerShdw blurRad="38100" dist="38100" dir="2700000" algn="tl">
                    <a:srgbClr val="000000">
                      <a:alpha val="43137"/>
                    </a:srgbClr>
                  </a:outerShdw>
                </a:effectLst>
                <a:latin typeface="VNI-Avo" pitchFamily="2" charset="0"/>
                <a:cs typeface="Times New Roman" pitchFamily="18" charset="0"/>
              </a:rPr>
              <a:t>Baøi 5: SINH NHAÄT CUÛA VOI CON (T2)</a:t>
            </a:r>
            <a:endParaRPr lang="en-US" sz="3400" b="1" cap="none" spc="0">
              <a:ln w="1905"/>
              <a:solidFill>
                <a:srgbClr val="0000CC"/>
              </a:solidFill>
              <a:effectLst>
                <a:outerShdw blurRad="38100" dist="38100" dir="2700000" algn="tl">
                  <a:srgbClr val="000000">
                    <a:alpha val="43137"/>
                  </a:srgbClr>
                </a:outerShdw>
              </a:effectLst>
              <a:latin typeface="VNI-Avo" pitchFamily="2" charset="0"/>
              <a:cs typeface="Times New Roman" pitchFamily="18" charset="0"/>
            </a:endParaRPr>
          </a:p>
        </p:txBody>
      </p:sp>
    </p:spTree>
    <p:extLst>
      <p:ext uri="{BB962C8B-B14F-4D97-AF65-F5344CB8AC3E}">
        <p14:creationId xmlns:p14="http://schemas.microsoft.com/office/powerpoint/2010/main" val="28613895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animEffect transition="in" filter="fade">
                                      <p:cBhvr>
                                        <p:cTn id="7" dur="500"/>
                                        <p:tgtEl>
                                          <p:spTgt spid="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2" end="2"/>
                                            </p:txEl>
                                          </p:spTgt>
                                        </p:tgtEl>
                                        <p:attrNameLst>
                                          <p:attrName>style.visibility</p:attrName>
                                        </p:attrNameLst>
                                      </p:cBhvr>
                                      <p:to>
                                        <p:strVal val="visible"/>
                                      </p:to>
                                    </p:set>
                                    <p:animEffect transition="in" filter="fade">
                                      <p:cBhvr>
                                        <p:cTn id="12" dur="500"/>
                                        <p:tgtEl>
                                          <p:spTgt spid="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xEl>
                                              <p:pRg st="3" end="3"/>
                                            </p:txEl>
                                          </p:spTgt>
                                        </p:tgtEl>
                                        <p:attrNameLst>
                                          <p:attrName>style.visibility</p:attrName>
                                        </p:attrNameLst>
                                      </p:cBhvr>
                                      <p:to>
                                        <p:strVal val="visible"/>
                                      </p:to>
                                    </p:set>
                                    <p:animEffect transition="in" filter="fade">
                                      <p:cBhvr>
                                        <p:cTn id="17" dur="500"/>
                                        <p:tgtEl>
                                          <p:spTgt spid="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4" end="4"/>
                                            </p:txEl>
                                          </p:spTgt>
                                        </p:tgtEl>
                                        <p:attrNameLst>
                                          <p:attrName>style.visibility</p:attrName>
                                        </p:attrNameLst>
                                      </p:cBhvr>
                                      <p:to>
                                        <p:strVal val="visible"/>
                                      </p:to>
                                    </p:set>
                                    <p:animEffect transition="in" filter="fade">
                                      <p:cBhvr>
                                        <p:cTn id="22" dur="500"/>
                                        <p:tgtEl>
                                          <p:spTgt spid="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5" end="5"/>
                                            </p:txEl>
                                          </p:spTgt>
                                        </p:tgtEl>
                                        <p:attrNameLst>
                                          <p:attrName>style.visibility</p:attrName>
                                        </p:attrNameLst>
                                      </p:cBhvr>
                                      <p:to>
                                        <p:strVal val="visible"/>
                                      </p:to>
                                    </p:set>
                                    <p:animEffect transition="in" filter="fade">
                                      <p:cBhvr>
                                        <p:cTn id="27" dur="500"/>
                                        <p:tgtEl>
                                          <p:spTgt spid="3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6" end="6"/>
                                            </p:txEl>
                                          </p:spTgt>
                                        </p:tgtEl>
                                        <p:attrNameLst>
                                          <p:attrName>style.visibility</p:attrName>
                                        </p:attrNameLst>
                                      </p:cBhvr>
                                      <p:to>
                                        <p:strVal val="visible"/>
                                      </p:to>
                                    </p:set>
                                    <p:animEffect transition="in" filter="fade">
                                      <p:cBhvr>
                                        <p:cTn id="32" dur="5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10862</TotalTime>
  <Words>851</Words>
  <Application>Microsoft Office PowerPoint</Application>
  <PresentationFormat>Custom</PresentationFormat>
  <Paragraphs>57</Paragraphs>
  <Slides>11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HP001 4 hàng</vt:lpstr>
      <vt:lpstr>Times New Roman</vt:lpstr>
      <vt:lpstr>VNI-Avo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LUONG VINH LONG - TT Bo Ha - Yen The - BG</dc:creator>
  <cp:lastModifiedBy>FPT shop</cp:lastModifiedBy>
  <cp:revision>853</cp:revision>
  <dcterms:created xsi:type="dcterms:W3CDTF">2008-09-09T22:52:10Z</dcterms:created>
  <dcterms:modified xsi:type="dcterms:W3CDTF">2025-02-05T08:18:55Z</dcterms:modified>
</cp:coreProperties>
</file>