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27" r:id="rId2"/>
    <p:sldId id="407" r:id="rId3"/>
    <p:sldId id="408" r:id="rId4"/>
    <p:sldId id="420" r:id="rId5"/>
    <p:sldId id="417" r:id="rId6"/>
    <p:sldId id="418" r:id="rId7"/>
    <p:sldId id="422" r:id="rId8"/>
    <p:sldId id="423" r:id="rId9"/>
    <p:sldId id="421" r:id="rId10"/>
    <p:sldId id="410" r:id="rId11"/>
    <p:sldId id="419" r:id="rId12"/>
    <p:sldId id="414" r:id="rId13"/>
    <p:sldId id="340"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66"/>
    <a:srgbClr val="FF6600"/>
    <a:srgbClr val="FF7C8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9" d="100"/>
          <a:sy n="59" d="100"/>
        </p:scale>
        <p:origin x="140" y="4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13</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5.wmf"/><Relationship Id="rId5" Type="http://schemas.openxmlformats.org/officeDocument/2006/relationships/image" Target="../media/image5.wmf"/><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Giai%20nghia%20tu/hanh%20dien.pptx" TargetMode="External"/><Relationship Id="rId2" Type="http://schemas.openxmlformats.org/officeDocument/2006/relationships/hyperlink" Target="Giai%20nghia%20tu/dong%20phuc.pptx"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Giai%20nghia%20tu/Chung%20chac.pptx"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vi-VN" altLang="en-US" sz="3500" b="1" dirty="0">
                <a:solidFill>
                  <a:srgbClr val="FF0066"/>
                </a:solidFill>
                <a:latin typeface="Times New Roman" pitchFamily="18" charset="0"/>
              </a:rPr>
              <a:t>SỐ 1</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883750"/>
            <a:ext cx="1695525" cy="2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981224" y="4343401"/>
            <a:ext cx="12512736" cy="159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rPr>
              <a:t>MÔN TIẾNG VIỆT LỚP 1</a:t>
            </a:r>
          </a:p>
          <a:p>
            <a:pPr algn="ctr" eaLnBrk="1" hangingPunct="1">
              <a:spcBef>
                <a:spcPts val="0"/>
              </a:spcBef>
              <a:defRPr/>
            </a:pPr>
            <a:r>
              <a:rPr lang="en-US" sz="5400" b="1">
                <a:solidFill>
                  <a:srgbClr val="FF0000"/>
                </a:solidFill>
                <a:effectLst>
                  <a:outerShdw blurRad="38100" dist="38100" dir="2700000" algn="tl">
                    <a:srgbClr val="000000">
                      <a:alpha val="43137"/>
                    </a:srgbClr>
                  </a:outerShdw>
                </a:effectLst>
                <a:latin typeface="Times New Roman" pitchFamily="18" charset="0"/>
              </a:rPr>
              <a:t>BÀI 1: TÔI LÀ HỌC SINH LỚP 1 (T1.2)</a:t>
            </a:r>
            <a:endParaRPr lang="en-US" sz="5700" b="1">
              <a:solidFill>
                <a:srgbClr val="FF0000"/>
              </a:solidFill>
              <a:effectLst>
                <a:outerShdw blurRad="38100" dist="38100" dir="2700000" algn="tl">
                  <a:srgbClr val="000000">
                    <a:alpha val="43137"/>
                  </a:srgbClr>
                </a:outerShdw>
              </a:effectLst>
              <a:latin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3218673"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a:solidFill>
                  <a:srgbClr val="FF0066"/>
                </a:solidFill>
                <a:latin typeface="Times New Roman" pitchFamily="18" charset="0"/>
              </a:rPr>
              <a:t>:</a:t>
            </a:r>
            <a:r>
              <a:rPr lang="vi-VN" altLang="en-US" sz="2400" b="1" i="1" dirty="0">
                <a:solidFill>
                  <a:srgbClr val="FF0066"/>
                </a:solidFill>
                <a:latin typeface="Times New Roman" pitchFamily="18" charset="0"/>
              </a:rPr>
              <a:t> Nguyễn Thị Lựu</a:t>
            </a:r>
            <a:endParaRPr lang="en-US" altLang="en-US" sz="2400" b="1" i="1" dirty="0">
              <a:solidFill>
                <a:srgbClr val="FF0066"/>
              </a:solidFill>
              <a:latin typeface="Times New Roman" pitchFamily="18" charset="0"/>
            </a:endParaRP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a:t>
            </a:r>
            <a:r>
              <a:rPr lang="vi-VN" altLang="en-US" sz="2400" b="1" i="1" dirty="0">
                <a:solidFill>
                  <a:srgbClr val="FF0066"/>
                </a:solidFill>
                <a:latin typeface="Times New Roman" pitchFamily="18" charset="0"/>
              </a:rPr>
              <a:t>1A1</a:t>
            </a:r>
            <a:endParaRPr lang="en-US" altLang="en-US" sz="2400" b="1" i="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785" y="596423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074761" y="369392"/>
            <a:ext cx="1812925" cy="232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412986" y="439008"/>
            <a:ext cx="1824462" cy="218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339493">
            <a:off x="12912363" y="1279824"/>
            <a:ext cx="1474263" cy="133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65829" y="6025794"/>
            <a:ext cx="1083039" cy="7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62617" y="2362200"/>
            <a:ext cx="14183927" cy="6232475"/>
          </a:xfrm>
          <a:prstGeom prst="rect">
            <a:avLst/>
          </a:prstGeom>
        </p:spPr>
        <p:txBody>
          <a:bodyPr wrap="square">
            <a:spAutoFit/>
          </a:bodyPr>
          <a:lstStyle/>
          <a:p>
            <a:pPr indent="858838" algn="just">
              <a:lnSpc>
                <a:spcPct val="120000"/>
              </a:lnSpc>
              <a:spcBef>
                <a:spcPts val="600"/>
              </a:spcBef>
            </a:pPr>
            <a:r>
              <a:rPr lang="en-US" sz="4000" b="1">
                <a:solidFill>
                  <a:srgbClr val="0000CC"/>
                </a:solidFill>
                <a:latin typeface="VNI-Avo" pitchFamily="2" charset="0"/>
              </a:rPr>
              <a:t>Toâi teân laø Nam, hoïc sinh lôùp 1A, Tröôøng Tieåu hoïc Leâ Quyù Ñoân. Ngaøy ñaàu ñi hoïc, maëc boä ñoàng phuïc cuûa tröôøng, toâi haõnh dieän laém.</a:t>
            </a:r>
            <a:endParaRPr lang="en-US" sz="4000">
              <a:solidFill>
                <a:srgbClr val="0000CC"/>
              </a:solidFill>
              <a:latin typeface="VNI-Avo" pitchFamily="2" charset="0"/>
            </a:endParaRPr>
          </a:p>
          <a:p>
            <a:pPr indent="858838" algn="just">
              <a:lnSpc>
                <a:spcPct val="120000"/>
              </a:lnSpc>
              <a:spcBef>
                <a:spcPts val="600"/>
              </a:spcBef>
            </a:pPr>
            <a:r>
              <a:rPr lang="en-US" sz="4000" b="1">
                <a:solidFill>
                  <a:srgbClr val="0000CC"/>
                </a:solidFill>
                <a:latin typeface="VNI-Avo" pitchFamily="2" charset="0"/>
              </a:rPr>
              <a:t>Hoài ñaàu naêm hoïc, toâi môùi hoïc chöõ caùi. Theá maø baây giôø, toâi ñaõ ñoïc ñöôïc truyeän tranh. Toâi coøn bieát laøm toaùn nöõa. Toâi coù theâm nhieàu baïn môùi.</a:t>
            </a:r>
            <a:endParaRPr lang="en-US" sz="4000">
              <a:solidFill>
                <a:srgbClr val="0000CC"/>
              </a:solidFill>
              <a:latin typeface="VNI-Avo" pitchFamily="2" charset="0"/>
            </a:endParaRPr>
          </a:p>
          <a:p>
            <a:pPr indent="858838" algn="just">
              <a:lnSpc>
                <a:spcPct val="120000"/>
              </a:lnSpc>
              <a:spcBef>
                <a:spcPts val="600"/>
              </a:spcBef>
            </a:pPr>
            <a:r>
              <a:rPr lang="en-US" sz="4000" b="1">
                <a:solidFill>
                  <a:srgbClr val="0000CC"/>
                </a:solidFill>
                <a:latin typeface="VNI-Avo" pitchFamily="2" charset="0"/>
              </a:rPr>
              <a:t>Ai cuõng baûo töø khi ñi hoïc, toâi chöõng chaïc haún leân.</a:t>
            </a:r>
            <a:endParaRPr lang="en-US" sz="4000">
              <a:solidFill>
                <a:srgbClr val="0000CC"/>
              </a:solidFill>
              <a:latin typeface="VNI-Avo" pitchFamily="2" charset="0"/>
            </a:endParaRPr>
          </a:p>
          <a:p>
            <a:pPr indent="858838" algn="r">
              <a:lnSpc>
                <a:spcPct val="120000"/>
              </a:lnSpc>
              <a:spcBef>
                <a:spcPts val="600"/>
              </a:spcBef>
            </a:pPr>
            <a:r>
              <a:rPr lang="en-US" sz="4000" b="1">
                <a:solidFill>
                  <a:srgbClr val="0000CC"/>
                </a:solidFill>
                <a:latin typeface="VNI-Avo" pitchFamily="2" charset="0"/>
              </a:rPr>
              <a:t>(Trung Sôn)</a:t>
            </a:r>
            <a:endParaRPr lang="en-US" sz="4000">
              <a:solidFill>
                <a:srgbClr val="0000CC"/>
              </a:solidFill>
              <a:latin typeface="VNI-Avo" pitchFamily="2" charset="0"/>
            </a:endParaRPr>
          </a:p>
        </p:txBody>
      </p:sp>
      <p:sp>
        <p:nvSpPr>
          <p:cNvPr id="9" name="Rectangle 8"/>
          <p:cNvSpPr/>
          <p:nvPr/>
        </p:nvSpPr>
        <p:spPr>
          <a:xfrm>
            <a:off x="5654413" y="1411070"/>
            <a:ext cx="4995277" cy="615553"/>
          </a:xfrm>
          <a:prstGeom prst="rect">
            <a:avLst/>
          </a:prstGeom>
          <a:noFill/>
        </p:spPr>
        <p:txBody>
          <a:bodyPr wrap="none" lIns="91440" tIns="45720" rIns="91440" bIns="45720">
            <a:spAutoFit/>
          </a:bodyPr>
          <a:lstStyle/>
          <a:p>
            <a:pPr algn="ctr"/>
            <a:r>
              <a:rPr lang="en-US" sz="3400" b="1" dirty="0">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TOÂI LAØ HOÏC SINH LÔÙP 1</a:t>
            </a:r>
            <a:endParaRPr lang="en-US" sz="3400" b="1" cap="none" spc="0" dirty="0">
              <a:ln w="1905"/>
              <a:solidFill>
                <a:srgbClr val="0000CC"/>
              </a:solidFill>
              <a:effectLst>
                <a:outerShdw blurRad="38100" dist="38100" dir="2700000" algn="tl">
                  <a:srgbClr val="000000">
                    <a:alpha val="43137"/>
                  </a:srgbClr>
                </a:outerShdw>
              </a:effectLst>
              <a:latin typeface="VNI-Avo" pitchFamily="2" charset="0"/>
              <a:cs typeface="Times New Roman" pitchFamily="18" charset="0"/>
            </a:endParaRPr>
          </a:p>
        </p:txBody>
      </p:sp>
    </p:spTree>
    <p:extLst>
      <p:ext uri="{BB962C8B-B14F-4D97-AF65-F5344CB8AC3E}">
        <p14:creationId xmlns:p14="http://schemas.microsoft.com/office/powerpoint/2010/main" val="1469961360"/>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158263" y="1235724"/>
            <a:ext cx="5987577" cy="615553"/>
          </a:xfrm>
          <a:prstGeom prst="rect">
            <a:avLst/>
          </a:prstGeom>
          <a:noFill/>
        </p:spPr>
        <p:txBody>
          <a:bodyPr wrap="none" lIns="91440" tIns="45720" rIns="91440" bIns="45720">
            <a:spAutoFit/>
          </a:bodyPr>
          <a:lstStyle/>
          <a:p>
            <a:pPr algn="ctr"/>
            <a:r>
              <a:rPr lang="en-US" sz="3400" b="1">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TOÂI LAØ HOÏC SINH LÔÙP 1 (T2)</a:t>
            </a:r>
            <a:endParaRPr lang="en-US" sz="3400" b="1" cap="none" spc="0">
              <a:ln w="1905"/>
              <a:solidFill>
                <a:srgbClr val="0000CC"/>
              </a:solidFill>
              <a:effectLst>
                <a:outerShdw blurRad="38100" dist="38100" dir="2700000" algn="tl">
                  <a:srgbClr val="000000">
                    <a:alpha val="43137"/>
                  </a:srgbClr>
                </a:outerShdw>
              </a:effectLst>
              <a:latin typeface="VNI-Avo" pitchFamily="2" charset="0"/>
              <a:cs typeface="Times New Roman" pitchFamily="18" charset="0"/>
            </a:endParaRPr>
          </a:p>
        </p:txBody>
      </p:sp>
      <p:cxnSp>
        <p:nvCxnSpPr>
          <p:cNvPr id="10" name="Straight Connector 9"/>
          <p:cNvCxnSpPr/>
          <p:nvPr/>
        </p:nvCxnSpPr>
        <p:spPr>
          <a:xfrm>
            <a:off x="7310438" y="2937324"/>
            <a:ext cx="0" cy="5901876"/>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11" name="Group 10"/>
          <p:cNvGrpSpPr/>
          <p:nvPr/>
        </p:nvGrpSpPr>
        <p:grpSpPr>
          <a:xfrm>
            <a:off x="3044868" y="2095916"/>
            <a:ext cx="2286082" cy="586324"/>
            <a:chOff x="1565570" y="1442589"/>
            <a:chExt cx="1708152" cy="439743"/>
          </a:xfrm>
        </p:grpSpPr>
        <p:sp>
          <p:nvSpPr>
            <p:cNvPr id="12" name="Rectangle 11"/>
            <p:cNvSpPr/>
            <p:nvPr/>
          </p:nvSpPr>
          <p:spPr>
            <a:xfrm>
              <a:off x="1565570" y="1442589"/>
              <a:ext cx="1708152" cy="421706"/>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a:ln w="11430"/>
                  <a:solidFill>
                    <a:srgbClr val="0000FF"/>
                  </a:solidFill>
                  <a:latin typeface="VNI-Avo" pitchFamily="2" charset="0"/>
                  <a:cs typeface="Times New Roman" pitchFamily="18" charset="0"/>
                </a:rPr>
                <a:t>Luyeän ñoïc</a:t>
              </a:r>
            </a:p>
          </p:txBody>
        </p:sp>
        <p:cxnSp>
          <p:nvCxnSpPr>
            <p:cNvPr id="13" name="Straight Connector 12"/>
            <p:cNvCxnSpPr/>
            <p:nvPr/>
          </p:nvCxnSpPr>
          <p:spPr>
            <a:xfrm>
              <a:off x="1643945" y="1882332"/>
              <a:ext cx="157144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7" name="Rectangle 16"/>
          <p:cNvSpPr/>
          <p:nvPr/>
        </p:nvSpPr>
        <p:spPr>
          <a:xfrm>
            <a:off x="591705" y="3662807"/>
            <a:ext cx="6708414" cy="1239286"/>
          </a:xfrm>
          <a:prstGeom prst="rect">
            <a:avLst/>
          </a:prstGeom>
        </p:spPr>
        <p:txBody>
          <a:bodyPr wrap="square" lIns="122210" tIns="61105" rIns="122210" bIns="61105">
            <a:spAutoFit/>
          </a:bodyPr>
          <a:lstStyle/>
          <a:p>
            <a:pPr indent="457200" algn="just">
              <a:lnSpc>
                <a:spcPct val="120000"/>
              </a:lnSpc>
              <a:spcBef>
                <a:spcPts val="600"/>
              </a:spcBef>
            </a:pPr>
            <a:r>
              <a:rPr lang="en-US" sz="3200" b="1">
                <a:solidFill>
                  <a:srgbClr val="0000FF"/>
                </a:solidFill>
                <a:latin typeface="VNI-Avo" pitchFamily="2" charset="0"/>
              </a:rPr>
              <a:t>haõnh dieän, chöõ caùi, truyeän tranh, chöõng chaïc</a:t>
            </a:r>
            <a:endParaRPr lang="en-US" sz="3200">
              <a:solidFill>
                <a:srgbClr val="0000FF"/>
              </a:solidFill>
              <a:latin typeface="VNI-Avo" pitchFamily="2" charset="0"/>
            </a:endParaRPr>
          </a:p>
        </p:txBody>
      </p:sp>
      <p:sp>
        <p:nvSpPr>
          <p:cNvPr id="18" name="Rectangle 17"/>
          <p:cNvSpPr/>
          <p:nvPr/>
        </p:nvSpPr>
        <p:spPr>
          <a:xfrm>
            <a:off x="442120" y="6294896"/>
            <a:ext cx="6629399" cy="1896196"/>
          </a:xfrm>
          <a:prstGeom prst="rect">
            <a:avLst/>
          </a:prstGeom>
        </p:spPr>
        <p:txBody>
          <a:bodyPr wrap="square" lIns="122210" tIns="61105" rIns="122210" bIns="61105">
            <a:spAutoFit/>
          </a:bodyPr>
          <a:lstStyle/>
          <a:p>
            <a:pPr algn="just">
              <a:lnSpc>
                <a:spcPct val="120000"/>
              </a:lnSpc>
            </a:pPr>
            <a:r>
              <a:rPr lang="en-US" sz="3200" b="1">
                <a:solidFill>
                  <a:srgbClr val="0000FF"/>
                </a:solidFill>
                <a:latin typeface="VNI-Avo" pitchFamily="2" charset="0"/>
              </a:rPr>
              <a:t>Toâi teân laø Nam,</a:t>
            </a:r>
            <a:r>
              <a:rPr lang="en-US" sz="3200" b="1">
                <a:solidFill>
                  <a:srgbClr val="FF0000"/>
                </a:solidFill>
                <a:latin typeface="VNI-Avo" pitchFamily="2" charset="0"/>
              </a:rPr>
              <a:t>/</a:t>
            </a:r>
            <a:r>
              <a:rPr lang="en-US" sz="3200" b="1">
                <a:solidFill>
                  <a:srgbClr val="0000FF"/>
                </a:solidFill>
                <a:latin typeface="VNI-Avo" pitchFamily="2" charset="0"/>
              </a:rPr>
              <a:t> hoïc sinh lôùp 1A,</a:t>
            </a:r>
            <a:r>
              <a:rPr lang="en-US" sz="3200" b="1">
                <a:solidFill>
                  <a:srgbClr val="FF0000"/>
                </a:solidFill>
                <a:latin typeface="VNI-Avo" pitchFamily="2" charset="0"/>
              </a:rPr>
              <a:t>/</a:t>
            </a:r>
            <a:r>
              <a:rPr lang="en-US" sz="3200" b="1">
                <a:solidFill>
                  <a:srgbClr val="0000FF"/>
                </a:solidFill>
                <a:latin typeface="VNI-Avo" pitchFamily="2" charset="0"/>
              </a:rPr>
              <a:t> Tröôøng Tieåu hoïc Leâ Quyù Ñoân.</a:t>
            </a:r>
            <a:r>
              <a:rPr lang="en-US" sz="3200" b="1">
                <a:solidFill>
                  <a:srgbClr val="FF0000"/>
                </a:solidFill>
                <a:latin typeface="VNI-Avo" pitchFamily="2" charset="0"/>
              </a:rPr>
              <a:t>//</a:t>
            </a:r>
            <a:endParaRPr lang="vi-VN" sz="3200">
              <a:solidFill>
                <a:srgbClr val="FF0000"/>
              </a:solidFill>
            </a:endParaRPr>
          </a:p>
        </p:txBody>
      </p:sp>
      <p:sp>
        <p:nvSpPr>
          <p:cNvPr id="20" name="Rectangle 19"/>
          <p:cNvSpPr/>
          <p:nvPr/>
        </p:nvSpPr>
        <p:spPr>
          <a:xfrm>
            <a:off x="591705" y="5491608"/>
            <a:ext cx="3508013" cy="615846"/>
          </a:xfrm>
          <a:prstGeom prst="rect">
            <a:avLst/>
          </a:prstGeom>
        </p:spPr>
        <p:txBody>
          <a:bodyPr wrap="square" lIns="122210" tIns="61105" rIns="122210" bIns="61105">
            <a:spAutoFit/>
          </a:bodyPr>
          <a:lstStyle/>
          <a:p>
            <a:pPr algn="just"/>
            <a:r>
              <a:rPr lang="en-US" sz="3200" b="1">
                <a:solidFill>
                  <a:srgbClr val="FF0000"/>
                </a:solidFill>
                <a:latin typeface="VNI-Avo" pitchFamily="2" charset="0"/>
              </a:rPr>
              <a:t>Ñoïc caâu</a:t>
            </a:r>
          </a:p>
        </p:txBody>
      </p:sp>
      <p:sp>
        <p:nvSpPr>
          <p:cNvPr id="25" name="Rectangle 24"/>
          <p:cNvSpPr/>
          <p:nvPr/>
        </p:nvSpPr>
        <p:spPr>
          <a:xfrm>
            <a:off x="591704" y="3046961"/>
            <a:ext cx="3508013" cy="615846"/>
          </a:xfrm>
          <a:prstGeom prst="rect">
            <a:avLst/>
          </a:prstGeom>
        </p:spPr>
        <p:txBody>
          <a:bodyPr wrap="square" lIns="122210" tIns="61105" rIns="122210" bIns="61105">
            <a:spAutoFit/>
          </a:bodyPr>
          <a:lstStyle/>
          <a:p>
            <a:pPr algn="just"/>
            <a:r>
              <a:rPr lang="en-US" sz="3200" b="1">
                <a:solidFill>
                  <a:srgbClr val="FF0000"/>
                </a:solidFill>
                <a:latin typeface="VNI-Avo" pitchFamily="2" charset="0"/>
              </a:rPr>
              <a:t>Töø khoù</a:t>
            </a:r>
          </a:p>
        </p:txBody>
      </p:sp>
      <p:grpSp>
        <p:nvGrpSpPr>
          <p:cNvPr id="27" name="Group 26"/>
          <p:cNvGrpSpPr/>
          <p:nvPr/>
        </p:nvGrpSpPr>
        <p:grpSpPr>
          <a:xfrm>
            <a:off x="10215762" y="2095917"/>
            <a:ext cx="2584242" cy="562275"/>
            <a:chOff x="1454181" y="1442589"/>
            <a:chExt cx="1930935" cy="421706"/>
          </a:xfrm>
        </p:grpSpPr>
        <p:sp>
          <p:nvSpPr>
            <p:cNvPr id="28" name="Rectangle 27"/>
            <p:cNvSpPr/>
            <p:nvPr/>
          </p:nvSpPr>
          <p:spPr>
            <a:xfrm>
              <a:off x="1454181" y="1442589"/>
              <a:ext cx="1930935" cy="421706"/>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a:ln w="11430"/>
                  <a:solidFill>
                    <a:srgbClr val="0000FF"/>
                  </a:solidFill>
                  <a:latin typeface="VNI-Avo" pitchFamily="2" charset="0"/>
                  <a:cs typeface="Times New Roman" pitchFamily="18" charset="0"/>
                </a:rPr>
                <a:t>Tìm hieåu baøi</a:t>
              </a:r>
            </a:p>
          </p:txBody>
        </p:sp>
        <p:cxnSp>
          <p:nvCxnSpPr>
            <p:cNvPr id="29" name="Straight Connector 28"/>
            <p:cNvCxnSpPr/>
            <p:nvPr/>
          </p:nvCxnSpPr>
          <p:spPr>
            <a:xfrm>
              <a:off x="1518917" y="1848042"/>
              <a:ext cx="1844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0" name="Rectangle 29"/>
          <p:cNvSpPr/>
          <p:nvPr/>
        </p:nvSpPr>
        <p:spPr>
          <a:xfrm>
            <a:off x="7452520" y="3048000"/>
            <a:ext cx="8382000" cy="5032147"/>
          </a:xfrm>
          <a:prstGeom prst="rect">
            <a:avLst/>
          </a:prstGeom>
        </p:spPr>
        <p:txBody>
          <a:bodyPr wrap="square">
            <a:spAutoFit/>
          </a:bodyPr>
          <a:lstStyle/>
          <a:p>
            <a:pPr algn="just"/>
            <a:r>
              <a:rPr lang="en-US" sz="3200" b="1">
                <a:solidFill>
                  <a:srgbClr val="FF0000"/>
                </a:solidFill>
                <a:latin typeface="VNI-Avo" pitchFamily="2" charset="0"/>
              </a:rPr>
              <a:t>1. Traû lôøi caâu hoûi</a:t>
            </a:r>
          </a:p>
          <a:p>
            <a:pPr algn="just"/>
            <a:r>
              <a:rPr lang="en-US" sz="3200" b="1">
                <a:solidFill>
                  <a:srgbClr val="FF0000"/>
                </a:solidFill>
                <a:latin typeface="VNI-Avo" pitchFamily="2" charset="0"/>
              </a:rPr>
              <a:t>a. Baïn Nam hoïc lôùp maáy?</a:t>
            </a:r>
          </a:p>
          <a:p>
            <a:pPr algn="just">
              <a:spcBef>
                <a:spcPts val="600"/>
              </a:spcBef>
            </a:pPr>
            <a:r>
              <a:rPr lang="en-US" sz="3200" b="1">
                <a:solidFill>
                  <a:srgbClr val="0000CC"/>
                </a:solidFill>
                <a:latin typeface="VNI-Avo" pitchFamily="2" charset="0"/>
              </a:rPr>
              <a:t>  - Baïn Nam hoïc lôùp 1.</a:t>
            </a:r>
          </a:p>
          <a:p>
            <a:pPr algn="just">
              <a:spcBef>
                <a:spcPts val="3000"/>
              </a:spcBef>
            </a:pPr>
            <a:r>
              <a:rPr lang="en-US" sz="3200" b="1">
                <a:solidFill>
                  <a:srgbClr val="FF0000"/>
                </a:solidFill>
                <a:latin typeface="VNI-Avo" pitchFamily="2" charset="0"/>
              </a:rPr>
              <a:t>b. Hoài ñaàu naêm, Nam hoïc gì?</a:t>
            </a:r>
          </a:p>
          <a:p>
            <a:pPr algn="just">
              <a:spcBef>
                <a:spcPts val="600"/>
              </a:spcBef>
            </a:pPr>
            <a:r>
              <a:rPr lang="en-US" sz="3200" b="1">
                <a:solidFill>
                  <a:srgbClr val="0000CC"/>
                </a:solidFill>
                <a:latin typeface="VNI-Avo" pitchFamily="2" charset="0"/>
              </a:rPr>
              <a:t>  - Hoài ñaàu naêm, Nam hoïc chöõ caùi.</a:t>
            </a:r>
          </a:p>
          <a:p>
            <a:pPr algn="just">
              <a:spcBef>
                <a:spcPts val="3000"/>
              </a:spcBef>
            </a:pPr>
            <a:r>
              <a:rPr lang="en-US" sz="3200" b="1">
                <a:solidFill>
                  <a:srgbClr val="FF0000"/>
                </a:solidFill>
                <a:latin typeface="VNI-Avo" pitchFamily="2" charset="0"/>
              </a:rPr>
              <a:t>c. Baây giôø, Nam bieát laøm gì? </a:t>
            </a:r>
          </a:p>
          <a:p>
            <a:pPr algn="just">
              <a:spcBef>
                <a:spcPts val="600"/>
              </a:spcBef>
            </a:pPr>
            <a:r>
              <a:rPr lang="en-US" sz="3200" b="1">
                <a:solidFill>
                  <a:srgbClr val="0000CC"/>
                </a:solidFill>
                <a:latin typeface="VNI-Avo" pitchFamily="2" charset="0"/>
              </a:rPr>
              <a:t> - Baây giôø Nam ñoïc ñöôïc truyeän tranh vaø bieát laøm toaùn.</a:t>
            </a:r>
          </a:p>
        </p:txBody>
      </p:sp>
    </p:spTree>
    <p:extLst>
      <p:ext uri="{BB962C8B-B14F-4D97-AF65-F5344CB8AC3E}">
        <p14:creationId xmlns:p14="http://schemas.microsoft.com/office/powerpoint/2010/main" val="28613895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1" end="1"/>
                                            </p:txEl>
                                          </p:spTgt>
                                        </p:tgtEl>
                                        <p:attrNameLst>
                                          <p:attrName>style.visibility</p:attrName>
                                        </p:attrNameLst>
                                      </p:cBhvr>
                                      <p:to>
                                        <p:strVal val="visible"/>
                                      </p:to>
                                    </p:set>
                                    <p:animEffect transition="in" filter="fade">
                                      <p:cBhvr>
                                        <p:cTn id="7" dur="500"/>
                                        <p:tgtEl>
                                          <p:spTgt spid="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2" end="2"/>
                                            </p:txEl>
                                          </p:spTgt>
                                        </p:tgtEl>
                                        <p:attrNameLst>
                                          <p:attrName>style.visibility</p:attrName>
                                        </p:attrNameLst>
                                      </p:cBhvr>
                                      <p:to>
                                        <p:strVal val="visible"/>
                                      </p:to>
                                    </p:set>
                                    <p:animEffect transition="in" filter="fade">
                                      <p:cBhvr>
                                        <p:cTn id="12" dur="500"/>
                                        <p:tgtEl>
                                          <p:spTgt spid="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xEl>
                                              <p:pRg st="3" end="3"/>
                                            </p:txEl>
                                          </p:spTgt>
                                        </p:tgtEl>
                                        <p:attrNameLst>
                                          <p:attrName>style.visibility</p:attrName>
                                        </p:attrNameLst>
                                      </p:cBhvr>
                                      <p:to>
                                        <p:strVal val="visible"/>
                                      </p:to>
                                    </p:set>
                                    <p:animEffect transition="in" filter="fade">
                                      <p:cBhvr>
                                        <p:cTn id="17" dur="500"/>
                                        <p:tgtEl>
                                          <p:spTgt spid="3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xEl>
                                              <p:pRg st="4" end="4"/>
                                            </p:txEl>
                                          </p:spTgt>
                                        </p:tgtEl>
                                        <p:attrNameLst>
                                          <p:attrName>style.visibility</p:attrName>
                                        </p:attrNameLst>
                                      </p:cBhvr>
                                      <p:to>
                                        <p:strVal val="visible"/>
                                      </p:to>
                                    </p:set>
                                    <p:animEffect transition="in" filter="fade">
                                      <p:cBhvr>
                                        <p:cTn id="22" dur="500"/>
                                        <p:tgtEl>
                                          <p:spTgt spid="3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xEl>
                                              <p:pRg st="5" end="5"/>
                                            </p:txEl>
                                          </p:spTgt>
                                        </p:tgtEl>
                                        <p:attrNameLst>
                                          <p:attrName>style.visibility</p:attrName>
                                        </p:attrNameLst>
                                      </p:cBhvr>
                                      <p:to>
                                        <p:strVal val="visible"/>
                                      </p:to>
                                    </p:set>
                                    <p:animEffect transition="in" filter="fade">
                                      <p:cBhvr>
                                        <p:cTn id="27" dur="500"/>
                                        <p:tgtEl>
                                          <p:spTgt spid="3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xEl>
                                              <p:pRg st="6" end="6"/>
                                            </p:txEl>
                                          </p:spTgt>
                                        </p:tgtEl>
                                        <p:attrNameLst>
                                          <p:attrName>style.visibility</p:attrName>
                                        </p:attrNameLst>
                                      </p:cBhvr>
                                      <p:to>
                                        <p:strVal val="visible"/>
                                      </p:to>
                                    </p:set>
                                    <p:animEffect transition="in" filter="fade">
                                      <p:cBhvr>
                                        <p:cTn id="32" dur="500"/>
                                        <p:tgtEl>
                                          <p:spTgt spid="3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62617" y="2209801"/>
            <a:ext cx="14183927" cy="3539430"/>
          </a:xfrm>
          <a:prstGeom prst="rect">
            <a:avLst/>
          </a:prstGeom>
        </p:spPr>
        <p:txBody>
          <a:bodyPr wrap="square">
            <a:spAutoFit/>
          </a:bodyPr>
          <a:lstStyle/>
          <a:p>
            <a:pPr indent="858838" algn="just"/>
            <a:r>
              <a:rPr lang="en-US" sz="3200" b="1">
                <a:solidFill>
                  <a:srgbClr val="0000CC"/>
                </a:solidFill>
                <a:latin typeface="VNI-Avo" pitchFamily="2" charset="0"/>
              </a:rPr>
              <a:t>Toâi teân laø Nam, hoïc sinh lôùp 1A, Tröôøng Tieåu hoïc Leâ Quyù Ñoân. Ngaøy ñaàu ñi hoïc, maëc boä ñoàng phuïc cuûa tröôøng, toâi haõnh dieän laém.</a:t>
            </a:r>
            <a:endParaRPr lang="en-US" sz="3200">
              <a:solidFill>
                <a:srgbClr val="0000CC"/>
              </a:solidFill>
              <a:latin typeface="VNI-Avo" pitchFamily="2" charset="0"/>
            </a:endParaRPr>
          </a:p>
          <a:p>
            <a:pPr indent="858838" algn="just"/>
            <a:r>
              <a:rPr lang="en-US" sz="3200" b="1">
                <a:solidFill>
                  <a:srgbClr val="0000CC"/>
                </a:solidFill>
                <a:latin typeface="VNI-Avo" pitchFamily="2" charset="0"/>
              </a:rPr>
              <a:t>Hoài ñaàu naêm hoïc, toâi môùi hoïc chöõ caùi. Theá maø baây giôø, toâi ñaõ ñoïc ñöôïc truyeän tranh. Toâi coøn bieát laøm toaùn nöõa. Toâi coù theâm nhieàu baïn môùi.</a:t>
            </a:r>
            <a:endParaRPr lang="en-US" sz="3200">
              <a:solidFill>
                <a:srgbClr val="0000CC"/>
              </a:solidFill>
              <a:latin typeface="VNI-Avo" pitchFamily="2" charset="0"/>
            </a:endParaRPr>
          </a:p>
          <a:p>
            <a:pPr indent="858838" algn="just"/>
            <a:r>
              <a:rPr lang="en-US" sz="3200" b="1">
                <a:solidFill>
                  <a:srgbClr val="0000CC"/>
                </a:solidFill>
                <a:latin typeface="VNI-Avo" pitchFamily="2" charset="0"/>
              </a:rPr>
              <a:t>Ai cuõng baûo töø khi ñi hoïc, toâi chöõng chaïc haún leân.</a:t>
            </a:r>
            <a:endParaRPr lang="en-US" sz="3200">
              <a:solidFill>
                <a:srgbClr val="0000CC"/>
              </a:solidFill>
              <a:latin typeface="VNI-Avo" pitchFamily="2" charset="0"/>
            </a:endParaRPr>
          </a:p>
          <a:p>
            <a:pPr indent="858838" algn="r"/>
            <a:r>
              <a:rPr lang="en-US" sz="3200" b="1">
                <a:solidFill>
                  <a:srgbClr val="0000CC"/>
                </a:solidFill>
                <a:latin typeface="VNI-Avo" pitchFamily="2" charset="0"/>
              </a:rPr>
              <a:t>(Trung Sôn)</a:t>
            </a:r>
            <a:endParaRPr lang="en-US" sz="3200">
              <a:solidFill>
                <a:srgbClr val="0000CC"/>
              </a:solidFill>
              <a:latin typeface="VNI-Avo" pitchFamily="2" charset="0"/>
            </a:endParaRPr>
          </a:p>
        </p:txBody>
      </p:sp>
      <p:sp>
        <p:nvSpPr>
          <p:cNvPr id="9" name="Rectangle 8"/>
          <p:cNvSpPr/>
          <p:nvPr/>
        </p:nvSpPr>
        <p:spPr>
          <a:xfrm>
            <a:off x="5208778" y="1295401"/>
            <a:ext cx="5886548" cy="615553"/>
          </a:xfrm>
          <a:prstGeom prst="rect">
            <a:avLst/>
          </a:prstGeom>
          <a:noFill/>
        </p:spPr>
        <p:txBody>
          <a:bodyPr wrap="none" lIns="91440" tIns="45720" rIns="91440" bIns="45720">
            <a:spAutoFit/>
          </a:bodyPr>
          <a:lstStyle/>
          <a:p>
            <a:pPr algn="ctr"/>
            <a:r>
              <a:rPr lang="en-US" sz="3400" b="1" dirty="0">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TOÂI LAØ HOÏC SINH LÔÙP 1 (T2)</a:t>
            </a:r>
            <a:endParaRPr lang="en-US" sz="3400" b="1" cap="none" spc="0" dirty="0">
              <a:ln w="1905"/>
              <a:solidFill>
                <a:srgbClr val="0000CC"/>
              </a:solidFill>
              <a:effectLst>
                <a:outerShdw blurRad="38100" dist="38100" dir="2700000" algn="tl">
                  <a:srgbClr val="000000">
                    <a:alpha val="43137"/>
                  </a:srgbClr>
                </a:outerShdw>
              </a:effectLst>
              <a:latin typeface="VNI-Avo" pitchFamily="2" charset="0"/>
              <a:cs typeface="Times New Roman" pitchFamily="18" charset="0"/>
            </a:endParaRPr>
          </a:p>
        </p:txBody>
      </p:sp>
      <p:sp>
        <p:nvSpPr>
          <p:cNvPr id="14" name="Rectangle 13"/>
          <p:cNvSpPr/>
          <p:nvPr/>
        </p:nvSpPr>
        <p:spPr>
          <a:xfrm>
            <a:off x="1431599" y="6072816"/>
            <a:ext cx="6343027" cy="646331"/>
          </a:xfrm>
          <a:prstGeom prst="rect">
            <a:avLst/>
          </a:prstGeom>
        </p:spPr>
        <p:txBody>
          <a:bodyPr wrap="square">
            <a:spAutoFit/>
          </a:bodyPr>
          <a:lstStyle/>
          <a:p>
            <a:r>
              <a:rPr lang="en-US" sz="3600" b="1" dirty="0">
                <a:solidFill>
                  <a:srgbClr val="FF0000"/>
                </a:solidFill>
                <a:latin typeface="VNI-Avo" pitchFamily="2" charset="0"/>
              </a:rPr>
              <a:t>1. </a:t>
            </a:r>
            <a:r>
              <a:rPr lang="en-US" sz="3600" b="1" dirty="0" err="1">
                <a:solidFill>
                  <a:srgbClr val="FF0000"/>
                </a:solidFill>
                <a:latin typeface="VNI-Avo" pitchFamily="2" charset="0"/>
              </a:rPr>
              <a:t>Vieát</a:t>
            </a:r>
            <a:r>
              <a:rPr lang="en-US" sz="3600" b="1" dirty="0">
                <a:solidFill>
                  <a:srgbClr val="FF0000"/>
                </a:solidFill>
                <a:latin typeface="VNI-Avo" pitchFamily="2" charset="0"/>
              </a:rPr>
              <a:t> </a:t>
            </a:r>
            <a:r>
              <a:rPr lang="en-US" sz="3600" b="1" dirty="0" err="1">
                <a:solidFill>
                  <a:srgbClr val="FF0000"/>
                </a:solidFill>
                <a:latin typeface="VNI-Avo" pitchFamily="2" charset="0"/>
              </a:rPr>
              <a:t>vaøo</a:t>
            </a:r>
            <a:r>
              <a:rPr lang="en-US" sz="3600" b="1" dirty="0">
                <a:solidFill>
                  <a:srgbClr val="FF0000"/>
                </a:solidFill>
                <a:latin typeface="VNI-Avo" pitchFamily="2" charset="0"/>
              </a:rPr>
              <a:t> </a:t>
            </a:r>
            <a:r>
              <a:rPr lang="en-US" sz="3600" b="1" dirty="0" err="1">
                <a:solidFill>
                  <a:srgbClr val="FF0000"/>
                </a:solidFill>
                <a:latin typeface="VNI-Avo" pitchFamily="2" charset="0"/>
              </a:rPr>
              <a:t>vôû</a:t>
            </a:r>
            <a:r>
              <a:rPr lang="en-US" sz="3600" b="1" dirty="0">
                <a:solidFill>
                  <a:srgbClr val="FF0000"/>
                </a:solidFill>
                <a:latin typeface="VNI-Avo" pitchFamily="2" charset="0"/>
              </a:rPr>
              <a:t> </a:t>
            </a:r>
            <a:r>
              <a:rPr lang="en-US" sz="3600" b="1" dirty="0" err="1">
                <a:solidFill>
                  <a:srgbClr val="FF0000"/>
                </a:solidFill>
                <a:latin typeface="VNI-Avo" pitchFamily="2" charset="0"/>
              </a:rPr>
              <a:t>caâu</a:t>
            </a:r>
            <a:r>
              <a:rPr lang="en-US" sz="3600" b="1" dirty="0">
                <a:solidFill>
                  <a:srgbClr val="FF0000"/>
                </a:solidFill>
                <a:latin typeface="VNI-Avo" pitchFamily="2" charset="0"/>
              </a:rPr>
              <a:t> </a:t>
            </a:r>
            <a:r>
              <a:rPr lang="en-US" sz="3600" b="1" dirty="0" err="1">
                <a:solidFill>
                  <a:srgbClr val="FF0000"/>
                </a:solidFill>
                <a:latin typeface="VNI-Avo" pitchFamily="2" charset="0"/>
              </a:rPr>
              <a:t>sau</a:t>
            </a:r>
            <a:r>
              <a:rPr lang="en-US" sz="3600" b="1" dirty="0">
                <a:solidFill>
                  <a:srgbClr val="FF0000"/>
                </a:solidFill>
                <a:latin typeface="VNI-Avo" pitchFamily="2" charset="0"/>
              </a:rPr>
              <a:t>:</a:t>
            </a:r>
          </a:p>
        </p:txBody>
      </p:sp>
      <p:pic>
        <p:nvPicPr>
          <p:cNvPr id="11" name="Picture 2" descr="Mẫu giấy 4 ô ly - Tin Tức Giáo Dục Học Tập Tiny"/>
          <p:cNvPicPr>
            <a:picLocks noChangeAspect="1" noChangeArrowheads="1"/>
          </p:cNvPicPr>
          <p:nvPr/>
        </p:nvPicPr>
        <p:blipFill rotWithShape="1">
          <a:blip r:embed="rId2">
            <a:extLst>
              <a:ext uri="{28A0092B-C50C-407E-A947-70E740481C1C}">
                <a14:useLocalDpi xmlns:a14="http://schemas.microsoft.com/office/drawing/2010/main" val="0"/>
              </a:ext>
            </a:extLst>
          </a:blip>
          <a:srcRect l="11981" t="33800" r="6593" b="41433"/>
          <a:stretch/>
        </p:blipFill>
        <p:spPr bwMode="auto">
          <a:xfrm>
            <a:off x="1431600" y="6596037"/>
            <a:ext cx="13856281" cy="22126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347119" y="6955971"/>
            <a:ext cx="6524166" cy="939011"/>
          </a:xfrm>
          <a:prstGeom prst="rect">
            <a:avLst/>
          </a:prstGeom>
          <a:noFill/>
        </p:spPr>
        <p:txBody>
          <a:bodyPr wrap="none" lIns="122210" tIns="61105" rIns="122210" bIns="61105" rtlCol="0">
            <a:spAutoFit/>
          </a:bodyPr>
          <a:lstStyle/>
          <a:p>
            <a:r>
              <a:rPr lang="en-US" sz="5300" b="1" dirty="0">
                <a:solidFill>
                  <a:srgbClr val="0000FF"/>
                </a:solidFill>
                <a:latin typeface="HP001 4 hàng" pitchFamily="34" charset="0"/>
              </a:rPr>
              <a:t>Nam </a:t>
            </a:r>
            <a:r>
              <a:rPr lang="en-US" sz="5300" b="1" dirty="0" err="1">
                <a:solidFill>
                  <a:srgbClr val="0000FF"/>
                </a:solidFill>
                <a:latin typeface="HP001 4 hàng" pitchFamily="34" charset="0"/>
              </a:rPr>
              <a:t>là</a:t>
            </a:r>
            <a:r>
              <a:rPr lang="en-US" sz="5300" b="1" dirty="0">
                <a:solidFill>
                  <a:srgbClr val="0000FF"/>
                </a:solidFill>
                <a:latin typeface="HP001 4 hàng" pitchFamily="34" charset="0"/>
              </a:rPr>
              <a:t> </a:t>
            </a:r>
            <a:r>
              <a:rPr lang="en-US" sz="5300" b="1" dirty="0" err="1">
                <a:solidFill>
                  <a:srgbClr val="0000FF"/>
                </a:solidFill>
                <a:latin typeface="HP001 4 hàng" pitchFamily="34" charset="0"/>
              </a:rPr>
              <a:t>học</a:t>
            </a:r>
            <a:r>
              <a:rPr lang="en-US" sz="5300" b="1" dirty="0">
                <a:solidFill>
                  <a:srgbClr val="0000FF"/>
                </a:solidFill>
                <a:latin typeface="HP001 4 hàng" pitchFamily="34" charset="0"/>
              </a:rPr>
              <a:t> </a:t>
            </a:r>
            <a:r>
              <a:rPr lang="en-US" sz="5300" b="1" dirty="0" err="1">
                <a:solidFill>
                  <a:srgbClr val="0000FF"/>
                </a:solidFill>
                <a:latin typeface="HP001 4 hàng" pitchFamily="34" charset="0"/>
              </a:rPr>
              <a:t>sinh</a:t>
            </a:r>
            <a:r>
              <a:rPr lang="en-US" sz="5300" b="1" dirty="0">
                <a:solidFill>
                  <a:srgbClr val="0000FF"/>
                </a:solidFill>
                <a:latin typeface="HP001 4 hàng" pitchFamily="34" charset="0"/>
              </a:rPr>
              <a:t> </a:t>
            </a:r>
            <a:r>
              <a:rPr lang="en-US" sz="5300" b="1" dirty="0" err="1">
                <a:solidFill>
                  <a:srgbClr val="0000FF"/>
                </a:solidFill>
                <a:latin typeface="HP001 4 hàng" pitchFamily="34" charset="0"/>
              </a:rPr>
              <a:t>lớp</a:t>
            </a:r>
            <a:r>
              <a:rPr lang="en-US" sz="5300" b="1" dirty="0">
                <a:solidFill>
                  <a:srgbClr val="0000FF"/>
                </a:solidFill>
                <a:latin typeface="HP001 4 hàng" pitchFamily="34" charset="0"/>
              </a:rPr>
              <a:t> </a:t>
            </a:r>
            <a:r>
              <a:rPr lang="vi-VN" sz="5300" b="1" dirty="0">
                <a:solidFill>
                  <a:srgbClr val="0000FF"/>
                </a:solidFill>
                <a:latin typeface="HP001 4 hàng" pitchFamily="34" charset="0"/>
              </a:rPr>
              <a:t>1.</a:t>
            </a:r>
            <a:endParaRPr lang="en-US" sz="5300" b="1" dirty="0">
              <a:solidFill>
                <a:srgbClr val="0000FF"/>
              </a:solidFill>
              <a:latin typeface="HP001 4 hàng" pitchFamily="34" charset="0"/>
            </a:endParaRPr>
          </a:p>
        </p:txBody>
      </p:sp>
    </p:spTree>
    <p:extLst>
      <p:ext uri="{BB962C8B-B14F-4D97-AF65-F5344CB8AC3E}">
        <p14:creationId xmlns:p14="http://schemas.microsoft.com/office/powerpoint/2010/main" val="3014038411"/>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pic>
        <p:nvPicPr>
          <p:cNvPr id="9220" name="Picture 4"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75177"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16124" y="6604000"/>
            <a:ext cx="3560514"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ớp Một của em - Nhạc - Bùi Anh Tú. Thơ - Nguyễn Trọng Hoà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276638" cy="9089583"/>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158263" y="1411070"/>
            <a:ext cx="5987577" cy="615553"/>
          </a:xfrm>
          <a:prstGeom prst="rect">
            <a:avLst/>
          </a:prstGeom>
          <a:noFill/>
        </p:spPr>
        <p:txBody>
          <a:bodyPr wrap="none" lIns="91440" tIns="45720" rIns="91440" bIns="45720">
            <a:spAutoFit/>
          </a:bodyPr>
          <a:lstStyle/>
          <a:p>
            <a:pPr algn="ctr"/>
            <a:r>
              <a:rPr lang="en-US" sz="3400" b="1">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TOÂI LAØ HOÏC SINH LÔÙP 1 (T1)</a:t>
            </a:r>
            <a:endParaRPr lang="en-US" sz="3400" b="1" cap="none" spc="0">
              <a:ln w="1905"/>
              <a:solidFill>
                <a:srgbClr val="0000CC"/>
              </a:solidFill>
              <a:effectLst>
                <a:outerShdw blurRad="38100" dist="38100" dir="2700000" algn="tl">
                  <a:srgbClr val="000000">
                    <a:alpha val="43137"/>
                  </a:srgbClr>
                </a:outerShdw>
              </a:effectLst>
              <a:latin typeface="VNI-Avo" pitchFamily="2" charset="0"/>
              <a:cs typeface="Times New Roman" pitchFamily="18" charset="0"/>
            </a:endParaRPr>
          </a:p>
        </p:txBody>
      </p:sp>
      <p:grpSp>
        <p:nvGrpSpPr>
          <p:cNvPr id="3074" name="Group 48"/>
          <p:cNvGrpSpPr>
            <a:grpSpLocks/>
          </p:cNvGrpSpPr>
          <p:nvPr/>
        </p:nvGrpSpPr>
        <p:grpSpPr bwMode="auto">
          <a:xfrm>
            <a:off x="6902445" y="850986"/>
            <a:ext cx="2338847" cy="541867"/>
            <a:chOff x="2636" y="324"/>
            <a:chExt cx="881" cy="256"/>
          </a:xfrm>
        </p:grpSpPr>
        <p:sp>
          <p:nvSpPr>
            <p:cNvPr id="3100" name="Line 79"/>
            <p:cNvSpPr>
              <a:spLocks noChangeShapeType="1"/>
            </p:cNvSpPr>
            <p:nvPr/>
          </p:nvSpPr>
          <p:spPr bwMode="auto">
            <a:xfrm>
              <a:off x="2638" y="580"/>
              <a:ext cx="879"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WordArt 78"/>
            <p:cNvSpPr>
              <a:spLocks noChangeArrowheads="1" noChangeShapeType="1" noTextEdit="1"/>
            </p:cNvSpPr>
            <p:nvPr/>
          </p:nvSpPr>
          <p:spPr bwMode="auto">
            <a:xfrm>
              <a:off x="2636" y="324"/>
              <a:ext cx="881" cy="2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6600" b="1" kern="10">
                  <a:solidFill>
                    <a:srgbClr val="FF0000"/>
                  </a:solidFill>
                  <a:latin typeface="VNI-Avo" pitchFamily="2" charset="0"/>
                  <a:cs typeface="Times New Roman"/>
                </a:rPr>
                <a:t>TIEÁNG VIEÄT</a:t>
              </a:r>
            </a:p>
          </p:txBody>
        </p:sp>
      </p:grpSp>
      <p:sp>
        <p:nvSpPr>
          <p:cNvPr id="3" name="Rectangle 2"/>
          <p:cNvSpPr/>
          <p:nvPr/>
        </p:nvSpPr>
        <p:spPr>
          <a:xfrm>
            <a:off x="465046" y="2590800"/>
            <a:ext cx="12896542" cy="5370445"/>
          </a:xfrm>
          <a:prstGeom prst="rect">
            <a:avLst/>
          </a:prstGeom>
        </p:spPr>
        <p:txBody>
          <a:bodyPr wrap="square">
            <a:spAutoFit/>
          </a:bodyPr>
          <a:lstStyle/>
          <a:p>
            <a:pPr indent="858838" algn="just">
              <a:lnSpc>
                <a:spcPct val="120000"/>
              </a:lnSpc>
              <a:spcBef>
                <a:spcPts val="600"/>
              </a:spcBef>
            </a:pPr>
            <a:r>
              <a:rPr lang="en-US" sz="3600" b="1">
                <a:solidFill>
                  <a:srgbClr val="0000FF"/>
                </a:solidFill>
                <a:latin typeface="VNI-Avo" pitchFamily="2" charset="0"/>
              </a:rPr>
              <a:t>Toâi teân laø Nam, hoïc sinh lôùp 1A, Tröôøng Tieåu hoïc Leâ Quyù Ñoân. Ngaøy ñaàu ñi hoïc, maëc boä ñoàng phuïc cuûa tröôøng, toâi haõnh dieän laém.</a:t>
            </a:r>
            <a:endParaRPr lang="en-US" sz="3600">
              <a:solidFill>
                <a:srgbClr val="0000FF"/>
              </a:solidFill>
              <a:latin typeface="VNI-Avo" pitchFamily="2" charset="0"/>
            </a:endParaRPr>
          </a:p>
          <a:p>
            <a:pPr indent="858838" algn="just">
              <a:lnSpc>
                <a:spcPct val="120000"/>
              </a:lnSpc>
              <a:spcBef>
                <a:spcPts val="600"/>
              </a:spcBef>
            </a:pPr>
            <a:r>
              <a:rPr lang="en-US" sz="3600" b="1">
                <a:solidFill>
                  <a:srgbClr val="0000FF"/>
                </a:solidFill>
                <a:latin typeface="VNI-Avo" pitchFamily="2" charset="0"/>
              </a:rPr>
              <a:t>Hoài ñaàu naêm hoïc, toâi môùi hoïc chöõ caùi. Theá maø baây giôø, toâi ñaõ ñoïc ñöôïc truyeän tranh. Toâi coøn bieát laøm toaùn nöõa. Toâi coù theâm nhieàu baïn môùi.</a:t>
            </a:r>
            <a:endParaRPr lang="en-US" sz="3600">
              <a:solidFill>
                <a:srgbClr val="0000FF"/>
              </a:solidFill>
              <a:latin typeface="VNI-Avo" pitchFamily="2" charset="0"/>
            </a:endParaRPr>
          </a:p>
          <a:p>
            <a:pPr indent="858838" algn="just">
              <a:lnSpc>
                <a:spcPct val="120000"/>
              </a:lnSpc>
              <a:spcBef>
                <a:spcPts val="600"/>
              </a:spcBef>
            </a:pPr>
            <a:r>
              <a:rPr lang="en-US" sz="3600" b="1">
                <a:solidFill>
                  <a:srgbClr val="0000FF"/>
                </a:solidFill>
                <a:latin typeface="VNI-Avo" pitchFamily="2" charset="0"/>
              </a:rPr>
              <a:t>Ai cuõng baûo töø khi ñi hoïc, toâi chöõng chaïc haún leân.</a:t>
            </a:r>
            <a:endParaRPr lang="en-US" sz="3600">
              <a:solidFill>
                <a:srgbClr val="0000FF"/>
              </a:solidFill>
              <a:latin typeface="VNI-Avo" pitchFamily="2" charset="0"/>
            </a:endParaRPr>
          </a:p>
          <a:p>
            <a:pPr indent="858838" algn="r">
              <a:lnSpc>
                <a:spcPct val="120000"/>
              </a:lnSpc>
              <a:spcBef>
                <a:spcPts val="600"/>
              </a:spcBef>
            </a:pPr>
            <a:r>
              <a:rPr lang="en-US" sz="2400" b="1">
                <a:solidFill>
                  <a:srgbClr val="0000FF"/>
                </a:solidFill>
                <a:latin typeface="VNI-Avo" pitchFamily="2" charset="0"/>
              </a:rPr>
              <a:t>(Trung Sôn)</a:t>
            </a:r>
            <a:endParaRPr lang="en-US" sz="2400">
              <a:solidFill>
                <a:srgbClr val="0000FF"/>
              </a:solidFill>
              <a:latin typeface="VNI-Avo" pitchFamily="2" charset="0"/>
            </a:endParaRPr>
          </a:p>
        </p:txBody>
      </p:sp>
      <p:grpSp>
        <p:nvGrpSpPr>
          <p:cNvPr id="9" name="Group 8"/>
          <p:cNvGrpSpPr/>
          <p:nvPr/>
        </p:nvGrpSpPr>
        <p:grpSpPr>
          <a:xfrm>
            <a:off x="13361589" y="2209801"/>
            <a:ext cx="2444764" cy="5307851"/>
            <a:chOff x="13136137" y="2209800"/>
            <a:chExt cx="2403513" cy="5307851"/>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023" t="26260" r="46947" b="22195"/>
            <a:stretch/>
          </p:blipFill>
          <p:spPr bwMode="auto">
            <a:xfrm>
              <a:off x="13703473" y="2209800"/>
              <a:ext cx="1836177" cy="530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924" t="26260" r="56977" b="49827"/>
            <a:stretch/>
          </p:blipFill>
          <p:spPr bwMode="auto">
            <a:xfrm>
              <a:off x="13136137" y="2209801"/>
              <a:ext cx="567336" cy="246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2880519" y="3964919"/>
            <a:ext cx="2501006" cy="646331"/>
          </a:xfrm>
          <a:prstGeom prst="rect">
            <a:avLst/>
          </a:prstGeom>
          <a:solidFill>
            <a:schemeClr val="bg1"/>
          </a:solidFill>
        </p:spPr>
        <p:txBody>
          <a:bodyPr wrap="none">
            <a:spAutoFit/>
          </a:bodyPr>
          <a:lstStyle/>
          <a:p>
            <a:r>
              <a:rPr lang="en-US" sz="3600" b="1">
                <a:solidFill>
                  <a:srgbClr val="FF0000"/>
                </a:solidFill>
                <a:latin typeface="VNI-Avo" pitchFamily="2" charset="0"/>
              </a:rPr>
              <a:t>haõnh dieän</a:t>
            </a:r>
            <a:endParaRPr lang="en-US">
              <a:solidFill>
                <a:srgbClr val="FF0000"/>
              </a:solidFill>
            </a:endParaRPr>
          </a:p>
        </p:txBody>
      </p:sp>
      <p:sp>
        <p:nvSpPr>
          <p:cNvPr id="7" name="Rectangle 6"/>
          <p:cNvSpPr/>
          <p:nvPr/>
        </p:nvSpPr>
        <p:spPr>
          <a:xfrm>
            <a:off x="8382159" y="4675653"/>
            <a:ext cx="2069797" cy="646331"/>
          </a:xfrm>
          <a:prstGeom prst="rect">
            <a:avLst/>
          </a:prstGeom>
          <a:solidFill>
            <a:schemeClr val="bg1"/>
          </a:solidFill>
        </p:spPr>
        <p:txBody>
          <a:bodyPr wrap="none">
            <a:spAutoFit/>
          </a:bodyPr>
          <a:lstStyle/>
          <a:p>
            <a:r>
              <a:rPr lang="en-US" sz="3600" b="1">
                <a:solidFill>
                  <a:srgbClr val="FF0000"/>
                </a:solidFill>
                <a:latin typeface="VNI-Avo" pitchFamily="2" charset="0"/>
              </a:rPr>
              <a:t>chöõ caùi.</a:t>
            </a:r>
            <a:endParaRPr lang="en-US">
              <a:solidFill>
                <a:srgbClr val="FF0000"/>
              </a:solidFill>
            </a:endParaRPr>
          </a:p>
        </p:txBody>
      </p:sp>
      <p:sp>
        <p:nvSpPr>
          <p:cNvPr id="8" name="Rectangle 7"/>
          <p:cNvSpPr/>
          <p:nvPr/>
        </p:nvSpPr>
        <p:spPr>
          <a:xfrm>
            <a:off x="5354737" y="5355665"/>
            <a:ext cx="3042821" cy="646331"/>
          </a:xfrm>
          <a:prstGeom prst="rect">
            <a:avLst/>
          </a:prstGeom>
          <a:solidFill>
            <a:schemeClr val="bg1"/>
          </a:solidFill>
        </p:spPr>
        <p:txBody>
          <a:bodyPr wrap="none">
            <a:spAutoFit/>
          </a:bodyPr>
          <a:lstStyle/>
          <a:p>
            <a:r>
              <a:rPr lang="en-US" sz="3600" b="1">
                <a:solidFill>
                  <a:srgbClr val="FF0000"/>
                </a:solidFill>
                <a:latin typeface="VNI-Avo" pitchFamily="2" charset="0"/>
              </a:rPr>
              <a:t>truyeän tranh.</a:t>
            </a:r>
            <a:endParaRPr lang="en-US">
              <a:solidFill>
                <a:srgbClr val="FF0000"/>
              </a:solidFill>
            </a:endParaRPr>
          </a:p>
        </p:txBody>
      </p:sp>
      <p:sp>
        <p:nvSpPr>
          <p:cNvPr id="10" name="Rectangle 9"/>
          <p:cNvSpPr/>
          <p:nvPr/>
        </p:nvSpPr>
        <p:spPr>
          <a:xfrm>
            <a:off x="8023160" y="6751320"/>
            <a:ext cx="2988319" cy="646331"/>
          </a:xfrm>
          <a:prstGeom prst="rect">
            <a:avLst/>
          </a:prstGeom>
          <a:solidFill>
            <a:schemeClr val="bg1"/>
          </a:solidFill>
        </p:spPr>
        <p:txBody>
          <a:bodyPr wrap="none">
            <a:spAutoFit/>
          </a:bodyPr>
          <a:lstStyle/>
          <a:p>
            <a:r>
              <a:rPr lang="en-US" sz="3600" b="1">
                <a:solidFill>
                  <a:srgbClr val="FF0000"/>
                </a:solidFill>
                <a:latin typeface="VNI-Avo" pitchFamily="2" charset="0"/>
              </a:rPr>
              <a:t>chöõng chaïc</a:t>
            </a:r>
            <a:endParaRPr lang="en-US">
              <a:solidFill>
                <a:srgbClr val="FF0000"/>
              </a:solidFill>
            </a:endParaRPr>
          </a:p>
        </p:txBody>
      </p:sp>
    </p:spTree>
    <p:extLst>
      <p:ext uri="{BB962C8B-B14F-4D97-AF65-F5344CB8AC3E}">
        <p14:creationId xmlns:p14="http://schemas.microsoft.com/office/powerpoint/2010/main" val="3511129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47647" y="1905000"/>
            <a:ext cx="6994222" cy="830997"/>
          </a:xfrm>
          <a:prstGeom prst="rect">
            <a:avLst/>
          </a:prstGeom>
          <a:solidFill>
            <a:schemeClr val="bg1"/>
          </a:solidFill>
        </p:spPr>
        <p:txBody>
          <a:bodyPr wrap="none">
            <a:spAutoFit/>
          </a:bodyPr>
          <a:lstStyle/>
          <a:p>
            <a:r>
              <a:rPr lang="en-US" sz="4800" b="1" dirty="0" err="1">
                <a:solidFill>
                  <a:srgbClr val="FF0000"/>
                </a:solidFill>
                <a:latin typeface="VNI-Avo" pitchFamily="2" charset="0"/>
              </a:rPr>
              <a:t>haõnh</a:t>
            </a:r>
            <a:r>
              <a:rPr lang="en-US" sz="4800" b="1" dirty="0">
                <a:solidFill>
                  <a:srgbClr val="FF0000"/>
                </a:solidFill>
                <a:latin typeface="VNI-Avo" pitchFamily="2" charset="0"/>
              </a:rPr>
              <a:t> </a:t>
            </a:r>
            <a:r>
              <a:rPr lang="en-US" sz="4800" b="1" dirty="0" err="1">
                <a:solidFill>
                  <a:srgbClr val="FF0000"/>
                </a:solidFill>
                <a:latin typeface="VNI-Avo" pitchFamily="2" charset="0"/>
              </a:rPr>
              <a:t>dieän</a:t>
            </a:r>
            <a:r>
              <a:rPr lang="en-US" sz="4800" b="1" dirty="0">
                <a:solidFill>
                  <a:srgbClr val="FF0000"/>
                </a:solidFill>
                <a:latin typeface="VNI-Avo" pitchFamily="2" charset="0"/>
              </a:rPr>
              <a:t> </a:t>
            </a:r>
            <a:r>
              <a:rPr lang="en-US" sz="4800" b="1" dirty="0">
                <a:solidFill>
                  <a:srgbClr val="0000CC"/>
                </a:solidFill>
                <a:latin typeface="VNI-Avo" pitchFamily="2" charset="0"/>
              </a:rPr>
              <a:t>/ </a:t>
            </a:r>
            <a:r>
              <a:rPr lang="en-US" sz="4800" b="1" dirty="0" err="1">
                <a:solidFill>
                  <a:srgbClr val="0000CC"/>
                </a:solidFill>
                <a:latin typeface="VNI-Avo" pitchFamily="2" charset="0"/>
              </a:rPr>
              <a:t>haûnh</a:t>
            </a:r>
            <a:r>
              <a:rPr lang="en-US" sz="4800" b="1" dirty="0">
                <a:solidFill>
                  <a:srgbClr val="0000CC"/>
                </a:solidFill>
                <a:latin typeface="VNI-Avo" pitchFamily="2" charset="0"/>
              </a:rPr>
              <a:t> </a:t>
            </a:r>
            <a:r>
              <a:rPr lang="en-US" sz="4800" b="1" dirty="0" err="1">
                <a:solidFill>
                  <a:srgbClr val="0000CC"/>
                </a:solidFill>
                <a:latin typeface="VNI-Avo" pitchFamily="2" charset="0"/>
              </a:rPr>
              <a:t>dieän</a:t>
            </a:r>
            <a:endParaRPr lang="en-US" sz="2800" dirty="0">
              <a:solidFill>
                <a:srgbClr val="0000CC"/>
              </a:solidFill>
            </a:endParaRPr>
          </a:p>
        </p:txBody>
      </p:sp>
      <p:sp>
        <p:nvSpPr>
          <p:cNvPr id="7" name="Rectangle 6"/>
          <p:cNvSpPr/>
          <p:nvPr/>
        </p:nvSpPr>
        <p:spPr>
          <a:xfrm>
            <a:off x="3847647" y="3372836"/>
            <a:ext cx="5484194" cy="830997"/>
          </a:xfrm>
          <a:prstGeom prst="rect">
            <a:avLst/>
          </a:prstGeom>
          <a:solidFill>
            <a:schemeClr val="bg1"/>
          </a:solidFill>
        </p:spPr>
        <p:txBody>
          <a:bodyPr wrap="none">
            <a:spAutoFit/>
          </a:bodyPr>
          <a:lstStyle/>
          <a:p>
            <a:r>
              <a:rPr lang="en-US" sz="4800" b="1" dirty="0" err="1">
                <a:solidFill>
                  <a:srgbClr val="FF0000"/>
                </a:solidFill>
                <a:latin typeface="VNI-Avo" pitchFamily="2" charset="0"/>
              </a:rPr>
              <a:t>chöõ</a:t>
            </a:r>
            <a:r>
              <a:rPr lang="en-US" sz="4800" b="1" dirty="0">
                <a:solidFill>
                  <a:srgbClr val="FF0000"/>
                </a:solidFill>
                <a:latin typeface="VNI-Avo" pitchFamily="2" charset="0"/>
              </a:rPr>
              <a:t> </a:t>
            </a:r>
            <a:r>
              <a:rPr lang="en-US" sz="4800" b="1" dirty="0" err="1">
                <a:solidFill>
                  <a:srgbClr val="FF0000"/>
                </a:solidFill>
                <a:latin typeface="VNI-Avo" pitchFamily="2" charset="0"/>
              </a:rPr>
              <a:t>caùi</a:t>
            </a:r>
            <a:r>
              <a:rPr lang="en-US" sz="4800" b="1" dirty="0">
                <a:solidFill>
                  <a:srgbClr val="FF0000"/>
                </a:solidFill>
                <a:latin typeface="VNI-Avo" pitchFamily="2" charset="0"/>
              </a:rPr>
              <a:t> </a:t>
            </a:r>
            <a:r>
              <a:rPr lang="en-US" sz="4800" b="1" dirty="0">
                <a:solidFill>
                  <a:srgbClr val="0000CC"/>
                </a:solidFill>
                <a:latin typeface="VNI-Avo" pitchFamily="2" charset="0"/>
              </a:rPr>
              <a:t>/ </a:t>
            </a:r>
            <a:r>
              <a:rPr lang="en-US" sz="4800" b="1" dirty="0" err="1">
                <a:solidFill>
                  <a:srgbClr val="0000CC"/>
                </a:solidFill>
                <a:latin typeface="VNI-Avo" pitchFamily="2" charset="0"/>
              </a:rPr>
              <a:t>chöû</a:t>
            </a:r>
            <a:r>
              <a:rPr lang="en-US" sz="4800" b="1" dirty="0">
                <a:solidFill>
                  <a:srgbClr val="0000CC"/>
                </a:solidFill>
                <a:latin typeface="VNI-Avo" pitchFamily="2" charset="0"/>
              </a:rPr>
              <a:t> </a:t>
            </a:r>
            <a:r>
              <a:rPr lang="en-US" sz="4800" b="1" dirty="0" err="1">
                <a:solidFill>
                  <a:srgbClr val="0000CC"/>
                </a:solidFill>
                <a:latin typeface="VNI-Avo" pitchFamily="2" charset="0"/>
              </a:rPr>
              <a:t>caùi</a:t>
            </a:r>
            <a:endParaRPr lang="en-US" sz="2800" dirty="0">
              <a:solidFill>
                <a:srgbClr val="0000CC"/>
              </a:solidFill>
            </a:endParaRPr>
          </a:p>
        </p:txBody>
      </p:sp>
      <p:sp>
        <p:nvSpPr>
          <p:cNvPr id="8" name="Rectangle 7"/>
          <p:cNvSpPr/>
          <p:nvPr/>
        </p:nvSpPr>
        <p:spPr>
          <a:xfrm>
            <a:off x="3718719" y="4669864"/>
            <a:ext cx="8675773" cy="830997"/>
          </a:xfrm>
          <a:prstGeom prst="rect">
            <a:avLst/>
          </a:prstGeom>
          <a:solidFill>
            <a:schemeClr val="bg1"/>
          </a:solidFill>
        </p:spPr>
        <p:txBody>
          <a:bodyPr wrap="none">
            <a:spAutoFit/>
          </a:bodyPr>
          <a:lstStyle/>
          <a:p>
            <a:r>
              <a:rPr lang="en-US" sz="4800" b="1" dirty="0" err="1">
                <a:solidFill>
                  <a:srgbClr val="FF0000"/>
                </a:solidFill>
                <a:latin typeface="VNI-Avo" pitchFamily="2" charset="0"/>
              </a:rPr>
              <a:t>truyeän</a:t>
            </a:r>
            <a:r>
              <a:rPr lang="en-US" sz="4800" b="1" dirty="0">
                <a:solidFill>
                  <a:srgbClr val="FF0000"/>
                </a:solidFill>
                <a:latin typeface="VNI-Avo" pitchFamily="2" charset="0"/>
              </a:rPr>
              <a:t> </a:t>
            </a:r>
            <a:r>
              <a:rPr lang="en-US" sz="4800" b="1" dirty="0" err="1">
                <a:solidFill>
                  <a:srgbClr val="FF0000"/>
                </a:solidFill>
                <a:latin typeface="VNI-Avo" pitchFamily="2" charset="0"/>
              </a:rPr>
              <a:t>tranh</a:t>
            </a:r>
            <a:r>
              <a:rPr lang="en-US" sz="4800" b="1" dirty="0">
                <a:solidFill>
                  <a:srgbClr val="FF0000"/>
                </a:solidFill>
                <a:latin typeface="VNI-Avo" pitchFamily="2" charset="0"/>
              </a:rPr>
              <a:t> </a:t>
            </a:r>
            <a:r>
              <a:rPr lang="en-US" sz="4800" b="1" dirty="0">
                <a:solidFill>
                  <a:srgbClr val="0000CC"/>
                </a:solidFill>
                <a:latin typeface="VNI-Avo" pitchFamily="2" charset="0"/>
              </a:rPr>
              <a:t>/</a:t>
            </a:r>
            <a:r>
              <a:rPr lang="en-US" sz="4800" b="1" dirty="0" err="1">
                <a:solidFill>
                  <a:srgbClr val="0000CC"/>
                </a:solidFill>
                <a:latin typeface="VNI-Avo" pitchFamily="2" charset="0"/>
              </a:rPr>
              <a:t>chuyeän</a:t>
            </a:r>
            <a:r>
              <a:rPr lang="en-US" sz="4800" b="1" dirty="0">
                <a:solidFill>
                  <a:srgbClr val="0000CC"/>
                </a:solidFill>
                <a:latin typeface="VNI-Avo" pitchFamily="2" charset="0"/>
              </a:rPr>
              <a:t> </a:t>
            </a:r>
            <a:r>
              <a:rPr lang="en-US" sz="4800" b="1" dirty="0" err="1">
                <a:solidFill>
                  <a:srgbClr val="0000CC"/>
                </a:solidFill>
                <a:latin typeface="VNI-Avo" pitchFamily="2" charset="0"/>
              </a:rPr>
              <a:t>chanh</a:t>
            </a:r>
            <a:endParaRPr lang="en-US" sz="2800" dirty="0">
              <a:solidFill>
                <a:srgbClr val="0000CC"/>
              </a:solidFill>
            </a:endParaRPr>
          </a:p>
        </p:txBody>
      </p:sp>
      <p:sp>
        <p:nvSpPr>
          <p:cNvPr id="10" name="Rectangle 9"/>
          <p:cNvSpPr/>
          <p:nvPr/>
        </p:nvSpPr>
        <p:spPr>
          <a:xfrm>
            <a:off x="3847647" y="6248400"/>
            <a:ext cx="8289449" cy="830997"/>
          </a:xfrm>
          <a:prstGeom prst="rect">
            <a:avLst/>
          </a:prstGeom>
          <a:solidFill>
            <a:schemeClr val="bg1"/>
          </a:solidFill>
        </p:spPr>
        <p:txBody>
          <a:bodyPr wrap="none">
            <a:spAutoFit/>
          </a:bodyPr>
          <a:lstStyle/>
          <a:p>
            <a:r>
              <a:rPr lang="en-US" sz="4800" b="1" dirty="0" err="1">
                <a:solidFill>
                  <a:srgbClr val="FF0000"/>
                </a:solidFill>
                <a:latin typeface="VNI-Avo" pitchFamily="2" charset="0"/>
              </a:rPr>
              <a:t>chöõng</a:t>
            </a:r>
            <a:r>
              <a:rPr lang="en-US" sz="4800" b="1" dirty="0">
                <a:solidFill>
                  <a:srgbClr val="FF0000"/>
                </a:solidFill>
                <a:latin typeface="VNI-Avo" pitchFamily="2" charset="0"/>
              </a:rPr>
              <a:t> </a:t>
            </a:r>
            <a:r>
              <a:rPr lang="en-US" sz="4800" b="1" dirty="0" err="1">
                <a:solidFill>
                  <a:srgbClr val="FF0000"/>
                </a:solidFill>
                <a:latin typeface="VNI-Avo" pitchFamily="2" charset="0"/>
              </a:rPr>
              <a:t>chaïc</a:t>
            </a:r>
            <a:r>
              <a:rPr lang="en-US" sz="4800" b="1" dirty="0">
                <a:solidFill>
                  <a:srgbClr val="FF0000"/>
                </a:solidFill>
                <a:latin typeface="VNI-Avo" pitchFamily="2" charset="0"/>
              </a:rPr>
              <a:t> </a:t>
            </a:r>
            <a:r>
              <a:rPr lang="en-US" sz="4800" b="1" dirty="0">
                <a:solidFill>
                  <a:srgbClr val="0000CC"/>
                </a:solidFill>
                <a:latin typeface="VNI-Avo" pitchFamily="2" charset="0"/>
              </a:rPr>
              <a:t>/ </a:t>
            </a:r>
            <a:r>
              <a:rPr lang="en-US" sz="4800" b="1" dirty="0" err="1">
                <a:solidFill>
                  <a:srgbClr val="0000CC"/>
                </a:solidFill>
                <a:latin typeface="VNI-Avo" pitchFamily="2" charset="0"/>
              </a:rPr>
              <a:t>chöûng</a:t>
            </a:r>
            <a:r>
              <a:rPr lang="en-US" sz="4800" b="1" dirty="0">
                <a:solidFill>
                  <a:srgbClr val="0000CC"/>
                </a:solidFill>
                <a:latin typeface="VNI-Avo" pitchFamily="2" charset="0"/>
              </a:rPr>
              <a:t> </a:t>
            </a:r>
            <a:r>
              <a:rPr lang="en-US" sz="4800" b="1" dirty="0" err="1">
                <a:solidFill>
                  <a:srgbClr val="0000CC"/>
                </a:solidFill>
                <a:latin typeface="VNI-Avo" pitchFamily="2" charset="0"/>
              </a:rPr>
              <a:t>chaïc</a:t>
            </a:r>
            <a:endParaRPr lang="en-US" sz="2800" dirty="0">
              <a:solidFill>
                <a:srgbClr val="0000CC"/>
              </a:solidFill>
            </a:endParaRPr>
          </a:p>
        </p:txBody>
      </p:sp>
    </p:spTree>
    <p:extLst>
      <p:ext uri="{BB962C8B-B14F-4D97-AF65-F5344CB8AC3E}">
        <p14:creationId xmlns:p14="http://schemas.microsoft.com/office/powerpoint/2010/main" val="252231314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144530" y="990600"/>
            <a:ext cx="5987577" cy="615553"/>
          </a:xfrm>
          <a:prstGeom prst="rect">
            <a:avLst/>
          </a:prstGeom>
          <a:noFill/>
        </p:spPr>
        <p:txBody>
          <a:bodyPr wrap="none" lIns="91440" tIns="45720" rIns="91440" bIns="45720">
            <a:spAutoFit/>
          </a:bodyPr>
          <a:lstStyle/>
          <a:p>
            <a:pPr algn="ctr"/>
            <a:r>
              <a:rPr lang="en-US" sz="3400" b="1" dirty="0">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TOÂI LAØ HOÏC SINH LÔÙP 1 (T1)</a:t>
            </a:r>
            <a:endParaRPr lang="en-US" sz="3400" b="1" cap="none" spc="0" dirty="0">
              <a:ln w="1905"/>
              <a:solidFill>
                <a:srgbClr val="0000CC"/>
              </a:solidFill>
              <a:effectLst>
                <a:outerShdw blurRad="38100" dist="38100" dir="2700000" algn="tl">
                  <a:srgbClr val="000000">
                    <a:alpha val="43137"/>
                  </a:srgbClr>
                </a:outerShdw>
              </a:effectLst>
              <a:latin typeface="VNI-Avo" pitchFamily="2" charset="0"/>
              <a:cs typeface="Times New Roman" pitchFamily="18" charset="0"/>
            </a:endParaRPr>
          </a:p>
        </p:txBody>
      </p:sp>
      <p:sp>
        <p:nvSpPr>
          <p:cNvPr id="3" name="Rectangle 2"/>
          <p:cNvSpPr/>
          <p:nvPr/>
        </p:nvSpPr>
        <p:spPr>
          <a:xfrm>
            <a:off x="769846" y="2590800"/>
            <a:ext cx="14988473" cy="5419945"/>
          </a:xfrm>
          <a:prstGeom prst="rect">
            <a:avLst/>
          </a:prstGeom>
        </p:spPr>
        <p:txBody>
          <a:bodyPr wrap="square">
            <a:spAutoFit/>
          </a:bodyPr>
          <a:lstStyle/>
          <a:p>
            <a:pPr indent="858838" algn="just">
              <a:lnSpc>
                <a:spcPct val="120000"/>
              </a:lnSpc>
              <a:spcBef>
                <a:spcPts val="600"/>
              </a:spcBef>
            </a:pPr>
            <a:r>
              <a:rPr lang="en-US" sz="3600" b="1">
                <a:solidFill>
                  <a:srgbClr val="0000FF"/>
                </a:solidFill>
                <a:latin typeface="VNI-Avo" pitchFamily="2" charset="0"/>
              </a:rPr>
              <a:t>Toâi teân laø Nam,</a:t>
            </a:r>
            <a:r>
              <a:rPr lang="en-US" sz="3600" b="1">
                <a:solidFill>
                  <a:srgbClr val="FF0000"/>
                </a:solidFill>
                <a:latin typeface="VNI-Avo" pitchFamily="2" charset="0"/>
              </a:rPr>
              <a:t>/</a:t>
            </a:r>
            <a:r>
              <a:rPr lang="en-US" sz="3600" b="1">
                <a:solidFill>
                  <a:srgbClr val="0000FF"/>
                </a:solidFill>
                <a:latin typeface="VNI-Avo" pitchFamily="2" charset="0"/>
              </a:rPr>
              <a:t> hoïc sinh lôùp 1A,</a:t>
            </a:r>
            <a:r>
              <a:rPr lang="en-US" sz="3600" b="1">
                <a:solidFill>
                  <a:srgbClr val="FF0000"/>
                </a:solidFill>
                <a:latin typeface="VNI-Avo" pitchFamily="2" charset="0"/>
              </a:rPr>
              <a:t>/</a:t>
            </a:r>
            <a:r>
              <a:rPr lang="en-US" sz="3600" b="1">
                <a:solidFill>
                  <a:srgbClr val="0000FF"/>
                </a:solidFill>
                <a:latin typeface="VNI-Avo" pitchFamily="2" charset="0"/>
              </a:rPr>
              <a:t> Tröôøng Tieåu hoïc Leâ Quyù Ñoân.</a:t>
            </a:r>
            <a:r>
              <a:rPr lang="en-US" sz="3600" b="1">
                <a:solidFill>
                  <a:srgbClr val="FF0000"/>
                </a:solidFill>
                <a:latin typeface="VNI-Avo" pitchFamily="2" charset="0"/>
              </a:rPr>
              <a:t>//</a:t>
            </a:r>
            <a:r>
              <a:rPr lang="en-US" sz="3600" b="1">
                <a:solidFill>
                  <a:srgbClr val="0000FF"/>
                </a:solidFill>
                <a:latin typeface="VNI-Avo" pitchFamily="2" charset="0"/>
              </a:rPr>
              <a:t> Ngaøy ñaàu ñi hoïc,</a:t>
            </a:r>
            <a:r>
              <a:rPr lang="en-US" sz="3600" b="1">
                <a:solidFill>
                  <a:srgbClr val="FF0000"/>
                </a:solidFill>
                <a:latin typeface="VNI-Avo" pitchFamily="2" charset="0"/>
              </a:rPr>
              <a:t>/</a:t>
            </a:r>
            <a:r>
              <a:rPr lang="en-US" sz="3600" b="1">
                <a:solidFill>
                  <a:srgbClr val="0000FF"/>
                </a:solidFill>
                <a:latin typeface="VNI-Avo" pitchFamily="2" charset="0"/>
              </a:rPr>
              <a:t> maëc boä ñoàng phuïc cuûa tröôøng,</a:t>
            </a:r>
            <a:r>
              <a:rPr lang="en-US" sz="3600" b="1">
                <a:solidFill>
                  <a:srgbClr val="FF0000"/>
                </a:solidFill>
                <a:latin typeface="VNI-Avo" pitchFamily="2" charset="0"/>
              </a:rPr>
              <a:t>/</a:t>
            </a:r>
            <a:r>
              <a:rPr lang="en-US" sz="3600" b="1">
                <a:solidFill>
                  <a:srgbClr val="0000FF"/>
                </a:solidFill>
                <a:latin typeface="VNI-Avo" pitchFamily="2" charset="0"/>
              </a:rPr>
              <a:t> toâi haõnh dieän laém.</a:t>
            </a:r>
            <a:r>
              <a:rPr lang="en-US" sz="3600" b="1">
                <a:solidFill>
                  <a:srgbClr val="FF0000"/>
                </a:solidFill>
                <a:latin typeface="VNI-Avo" pitchFamily="2" charset="0"/>
              </a:rPr>
              <a:t>//</a:t>
            </a:r>
            <a:endParaRPr lang="en-US" sz="3600">
              <a:solidFill>
                <a:srgbClr val="FF0000"/>
              </a:solidFill>
              <a:latin typeface="VNI-Avo" pitchFamily="2" charset="0"/>
            </a:endParaRPr>
          </a:p>
          <a:p>
            <a:pPr indent="858838" algn="just">
              <a:lnSpc>
                <a:spcPct val="120000"/>
              </a:lnSpc>
              <a:spcBef>
                <a:spcPts val="600"/>
              </a:spcBef>
            </a:pPr>
            <a:r>
              <a:rPr lang="en-US" sz="3600" b="1">
                <a:solidFill>
                  <a:srgbClr val="0000FF"/>
                </a:solidFill>
                <a:latin typeface="VNI-Avo" pitchFamily="2" charset="0"/>
              </a:rPr>
              <a:t>Hoài ñaàu naêm hoïc,</a:t>
            </a:r>
            <a:r>
              <a:rPr lang="en-US" sz="3600" b="1">
                <a:solidFill>
                  <a:srgbClr val="FF0000"/>
                </a:solidFill>
                <a:latin typeface="VNI-Avo" pitchFamily="2" charset="0"/>
              </a:rPr>
              <a:t>/</a:t>
            </a:r>
            <a:r>
              <a:rPr lang="en-US" sz="3600" b="1">
                <a:solidFill>
                  <a:srgbClr val="0000FF"/>
                </a:solidFill>
                <a:latin typeface="VNI-Avo" pitchFamily="2" charset="0"/>
              </a:rPr>
              <a:t> toâi môùi hoïc chöõ caùi.</a:t>
            </a:r>
            <a:r>
              <a:rPr lang="en-US" sz="3600" b="1">
                <a:solidFill>
                  <a:srgbClr val="FF0000"/>
                </a:solidFill>
                <a:latin typeface="VNI-Avo" pitchFamily="2" charset="0"/>
              </a:rPr>
              <a:t>//</a:t>
            </a:r>
            <a:r>
              <a:rPr lang="en-US" sz="3600" b="1">
                <a:solidFill>
                  <a:srgbClr val="0000FF"/>
                </a:solidFill>
                <a:latin typeface="VNI-Avo" pitchFamily="2" charset="0"/>
              </a:rPr>
              <a:t> Theá maø baây giôø,</a:t>
            </a:r>
            <a:r>
              <a:rPr lang="en-US" sz="3600" b="1">
                <a:solidFill>
                  <a:srgbClr val="FF0000"/>
                </a:solidFill>
                <a:latin typeface="VNI-Avo" pitchFamily="2" charset="0"/>
              </a:rPr>
              <a:t>/</a:t>
            </a:r>
            <a:r>
              <a:rPr lang="en-US" sz="3600" b="1">
                <a:solidFill>
                  <a:srgbClr val="0000FF"/>
                </a:solidFill>
                <a:latin typeface="VNI-Avo" pitchFamily="2" charset="0"/>
              </a:rPr>
              <a:t> toâi ñaõ ñoïc ñöôïc truyeän tranh.</a:t>
            </a:r>
            <a:r>
              <a:rPr lang="en-US" sz="3600" b="1">
                <a:solidFill>
                  <a:srgbClr val="FF0000"/>
                </a:solidFill>
                <a:latin typeface="VNI-Avo" pitchFamily="2" charset="0"/>
              </a:rPr>
              <a:t>//</a:t>
            </a:r>
            <a:r>
              <a:rPr lang="en-US" sz="3600" b="1">
                <a:solidFill>
                  <a:srgbClr val="0000FF"/>
                </a:solidFill>
                <a:latin typeface="VNI-Avo" pitchFamily="2" charset="0"/>
              </a:rPr>
              <a:t> Toâi coøn bieát laøm toaùn nöõa.</a:t>
            </a:r>
            <a:r>
              <a:rPr lang="en-US" sz="3600" b="1">
                <a:solidFill>
                  <a:srgbClr val="FF0000"/>
                </a:solidFill>
                <a:latin typeface="VNI-Avo" pitchFamily="2" charset="0"/>
              </a:rPr>
              <a:t>//</a:t>
            </a:r>
            <a:r>
              <a:rPr lang="en-US" sz="3600" b="1">
                <a:solidFill>
                  <a:srgbClr val="0000FF"/>
                </a:solidFill>
                <a:latin typeface="VNI-Avo" pitchFamily="2" charset="0"/>
              </a:rPr>
              <a:t> Toâi coù theâm nhieàu baïn môùi.</a:t>
            </a:r>
            <a:r>
              <a:rPr lang="en-US" sz="3600" b="1">
                <a:solidFill>
                  <a:srgbClr val="FF0000"/>
                </a:solidFill>
                <a:latin typeface="VNI-Avo" pitchFamily="2" charset="0"/>
              </a:rPr>
              <a:t>//</a:t>
            </a:r>
            <a:endParaRPr lang="en-US" sz="3600">
              <a:solidFill>
                <a:srgbClr val="FF0000"/>
              </a:solidFill>
              <a:latin typeface="VNI-Avo" pitchFamily="2" charset="0"/>
            </a:endParaRPr>
          </a:p>
          <a:p>
            <a:pPr indent="858838" algn="just">
              <a:lnSpc>
                <a:spcPct val="120000"/>
              </a:lnSpc>
              <a:spcBef>
                <a:spcPts val="600"/>
              </a:spcBef>
            </a:pPr>
            <a:r>
              <a:rPr lang="en-US" sz="3600" b="1">
                <a:solidFill>
                  <a:srgbClr val="0000FF"/>
                </a:solidFill>
                <a:latin typeface="VNI-Avo" pitchFamily="2" charset="0"/>
              </a:rPr>
              <a:t>Ai cuõng baûo</a:t>
            </a:r>
            <a:r>
              <a:rPr lang="en-US" sz="3600" b="1">
                <a:solidFill>
                  <a:srgbClr val="FF0000"/>
                </a:solidFill>
                <a:latin typeface="VNI-Avo" pitchFamily="2" charset="0"/>
              </a:rPr>
              <a:t>/</a:t>
            </a:r>
            <a:r>
              <a:rPr lang="en-US" sz="3600" b="1">
                <a:solidFill>
                  <a:srgbClr val="0000FF"/>
                </a:solidFill>
                <a:latin typeface="VNI-Avo" pitchFamily="2" charset="0"/>
              </a:rPr>
              <a:t> töø khi ñi hoïc,</a:t>
            </a:r>
            <a:r>
              <a:rPr lang="en-US" sz="3600" b="1">
                <a:solidFill>
                  <a:srgbClr val="FF0000"/>
                </a:solidFill>
                <a:latin typeface="VNI-Avo" pitchFamily="2" charset="0"/>
              </a:rPr>
              <a:t>/</a:t>
            </a:r>
            <a:r>
              <a:rPr lang="en-US" sz="3600" b="1">
                <a:solidFill>
                  <a:srgbClr val="0000FF"/>
                </a:solidFill>
                <a:latin typeface="VNI-Avo" pitchFamily="2" charset="0"/>
              </a:rPr>
              <a:t> toâi chöõng chaïc haún leân.</a:t>
            </a:r>
            <a:r>
              <a:rPr lang="en-US" sz="3600" b="1">
                <a:solidFill>
                  <a:srgbClr val="FF0000"/>
                </a:solidFill>
                <a:latin typeface="VNI-Avo" pitchFamily="2" charset="0"/>
              </a:rPr>
              <a:t>//</a:t>
            </a:r>
            <a:endParaRPr lang="en-US" sz="3600">
              <a:solidFill>
                <a:srgbClr val="FF0000"/>
              </a:solidFill>
              <a:latin typeface="VNI-Avo" pitchFamily="2" charset="0"/>
            </a:endParaRPr>
          </a:p>
          <a:p>
            <a:pPr indent="858838" algn="r">
              <a:lnSpc>
                <a:spcPct val="120000"/>
              </a:lnSpc>
              <a:spcBef>
                <a:spcPts val="600"/>
              </a:spcBef>
            </a:pPr>
            <a:r>
              <a:rPr lang="en-US" sz="2400" b="1">
                <a:solidFill>
                  <a:srgbClr val="0000FF"/>
                </a:solidFill>
                <a:latin typeface="VNI-Avo" pitchFamily="2" charset="0"/>
              </a:rPr>
              <a:t>(Trung Sôn)</a:t>
            </a:r>
            <a:endParaRPr lang="en-US" sz="2400">
              <a:solidFill>
                <a:srgbClr val="0000FF"/>
              </a:solidFill>
              <a:latin typeface="VNI-Avo" pitchFamily="2" charset="0"/>
            </a:endParaRPr>
          </a:p>
        </p:txBody>
      </p:sp>
    </p:spTree>
    <p:extLst>
      <p:ext uri="{BB962C8B-B14F-4D97-AF65-F5344CB8AC3E}">
        <p14:creationId xmlns:p14="http://schemas.microsoft.com/office/powerpoint/2010/main" val="283624687"/>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654413" y="1411070"/>
            <a:ext cx="4995277" cy="615553"/>
          </a:xfrm>
          <a:prstGeom prst="rect">
            <a:avLst/>
          </a:prstGeom>
          <a:noFill/>
        </p:spPr>
        <p:txBody>
          <a:bodyPr wrap="none" lIns="91440" tIns="45720" rIns="91440" bIns="45720">
            <a:spAutoFit/>
          </a:bodyPr>
          <a:lstStyle/>
          <a:p>
            <a:pPr algn="ctr"/>
            <a:r>
              <a:rPr lang="en-US" sz="3400" b="1" dirty="0">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TOÂI LAØ HOÏC SINH LÔÙP 1</a:t>
            </a:r>
            <a:endParaRPr lang="en-US" sz="3400" b="1" cap="none" spc="0" dirty="0">
              <a:ln w="1905"/>
              <a:solidFill>
                <a:srgbClr val="0000CC"/>
              </a:solidFill>
              <a:effectLst>
                <a:outerShdw blurRad="38100" dist="38100" dir="2700000" algn="tl">
                  <a:srgbClr val="000000">
                    <a:alpha val="43137"/>
                  </a:srgbClr>
                </a:outerShdw>
              </a:effectLst>
              <a:latin typeface="VNI-Avo" pitchFamily="2" charset="0"/>
              <a:cs typeface="Times New Roman" pitchFamily="18" charset="0"/>
            </a:endParaRPr>
          </a:p>
        </p:txBody>
      </p:sp>
      <p:sp>
        <p:nvSpPr>
          <p:cNvPr id="3" name="Rectangle 2"/>
          <p:cNvSpPr/>
          <p:nvPr/>
        </p:nvSpPr>
        <p:spPr>
          <a:xfrm>
            <a:off x="804377" y="2590800"/>
            <a:ext cx="12896542" cy="5370445"/>
          </a:xfrm>
          <a:prstGeom prst="rect">
            <a:avLst/>
          </a:prstGeom>
        </p:spPr>
        <p:txBody>
          <a:bodyPr wrap="square">
            <a:spAutoFit/>
          </a:bodyPr>
          <a:lstStyle/>
          <a:p>
            <a:pPr indent="858838" algn="just">
              <a:lnSpc>
                <a:spcPct val="120000"/>
              </a:lnSpc>
              <a:spcBef>
                <a:spcPts val="600"/>
              </a:spcBef>
            </a:pPr>
            <a:r>
              <a:rPr lang="en-US" sz="3600" b="1">
                <a:solidFill>
                  <a:srgbClr val="0000FF"/>
                </a:solidFill>
                <a:latin typeface="VNI-Avo" pitchFamily="2" charset="0"/>
              </a:rPr>
              <a:t>Toâi teân laø Nam, hoïc sinh lôùp 1A, Tröôøng Tieåu hoïc Leâ Quyù Ñoân. Ngaøy ñaàu ñi hoïc, maëc boä </a:t>
            </a:r>
            <a:r>
              <a:rPr lang="en-US" sz="3600" b="1">
                <a:solidFill>
                  <a:srgbClr val="0000FF"/>
                </a:solidFill>
                <a:latin typeface="VNI-Avo" pitchFamily="2" charset="0"/>
                <a:hlinkClick r:id="rId2" action="ppaction://hlinkpres?slideindex=1&amp;slidetitle="/>
              </a:rPr>
              <a:t>ñoàng phuïc</a:t>
            </a:r>
            <a:r>
              <a:rPr lang="en-US" sz="3600" b="1">
                <a:solidFill>
                  <a:srgbClr val="0000FF"/>
                </a:solidFill>
                <a:latin typeface="VNI-Avo" pitchFamily="2" charset="0"/>
              </a:rPr>
              <a:t> cuûa tröôøng, toâi </a:t>
            </a:r>
            <a:r>
              <a:rPr lang="en-US" sz="3600" b="1">
                <a:solidFill>
                  <a:srgbClr val="0000FF"/>
                </a:solidFill>
                <a:latin typeface="VNI-Avo" pitchFamily="2" charset="0"/>
                <a:hlinkClick r:id="rId3" action="ppaction://hlinkpres?slideindex=1&amp;slidetitle="/>
              </a:rPr>
              <a:t>haõnh dieän</a:t>
            </a:r>
            <a:r>
              <a:rPr lang="en-US" sz="3600" b="1">
                <a:solidFill>
                  <a:srgbClr val="0000FF"/>
                </a:solidFill>
                <a:latin typeface="VNI-Avo" pitchFamily="2" charset="0"/>
              </a:rPr>
              <a:t> laém.</a:t>
            </a:r>
            <a:endParaRPr lang="en-US" sz="3600">
              <a:solidFill>
                <a:srgbClr val="0000FF"/>
              </a:solidFill>
              <a:latin typeface="VNI-Avo" pitchFamily="2" charset="0"/>
            </a:endParaRPr>
          </a:p>
          <a:p>
            <a:pPr indent="858838" algn="just">
              <a:lnSpc>
                <a:spcPct val="120000"/>
              </a:lnSpc>
              <a:spcBef>
                <a:spcPts val="600"/>
              </a:spcBef>
            </a:pPr>
            <a:r>
              <a:rPr lang="en-US" sz="3600" b="1">
                <a:solidFill>
                  <a:srgbClr val="0000FF"/>
                </a:solidFill>
                <a:latin typeface="VNI-Avo" pitchFamily="2" charset="0"/>
              </a:rPr>
              <a:t>Hoài ñaàu naêm hoïc, toâi môùi hoïc chöõ caùi. Theá maø baây giôø, toâi ñaõ ñoïc ñöôïc truyeän tranh. Toâi coøn bieát laøm toaùn nöõa. Toâi coù theâm nhieàu baïn môùi.</a:t>
            </a:r>
            <a:endParaRPr lang="en-US" sz="3600">
              <a:solidFill>
                <a:srgbClr val="0000FF"/>
              </a:solidFill>
              <a:latin typeface="VNI-Avo" pitchFamily="2" charset="0"/>
            </a:endParaRPr>
          </a:p>
          <a:p>
            <a:pPr indent="858838" algn="just">
              <a:lnSpc>
                <a:spcPct val="120000"/>
              </a:lnSpc>
              <a:spcBef>
                <a:spcPts val="600"/>
              </a:spcBef>
            </a:pPr>
            <a:r>
              <a:rPr lang="en-US" sz="3600" b="1">
                <a:solidFill>
                  <a:srgbClr val="0000FF"/>
                </a:solidFill>
                <a:latin typeface="VNI-Avo" pitchFamily="2" charset="0"/>
              </a:rPr>
              <a:t>Ai cuõng baûo töø khi ñi hoïc, toâi </a:t>
            </a:r>
            <a:r>
              <a:rPr lang="en-US" sz="3600" b="1">
                <a:solidFill>
                  <a:srgbClr val="0000FF"/>
                </a:solidFill>
                <a:latin typeface="VNI-Avo" pitchFamily="2" charset="0"/>
                <a:hlinkClick r:id="rId4" action="ppaction://hlinkpres?slideindex=1&amp;slidetitle="/>
              </a:rPr>
              <a:t>chöõng chaïc</a:t>
            </a:r>
            <a:r>
              <a:rPr lang="en-US" sz="3600" b="1">
                <a:solidFill>
                  <a:srgbClr val="0000FF"/>
                </a:solidFill>
                <a:latin typeface="VNI-Avo" pitchFamily="2" charset="0"/>
              </a:rPr>
              <a:t> haún leân.</a:t>
            </a:r>
            <a:endParaRPr lang="en-US" sz="3600">
              <a:solidFill>
                <a:srgbClr val="0000FF"/>
              </a:solidFill>
              <a:latin typeface="VNI-Avo" pitchFamily="2" charset="0"/>
            </a:endParaRPr>
          </a:p>
          <a:p>
            <a:pPr indent="858838" algn="r">
              <a:lnSpc>
                <a:spcPct val="120000"/>
              </a:lnSpc>
              <a:spcBef>
                <a:spcPts val="600"/>
              </a:spcBef>
            </a:pPr>
            <a:r>
              <a:rPr lang="en-US" sz="2400" b="1">
                <a:solidFill>
                  <a:srgbClr val="0000FF"/>
                </a:solidFill>
                <a:latin typeface="VNI-Avo" pitchFamily="2" charset="0"/>
              </a:rPr>
              <a:t>(Trung Sôn)</a:t>
            </a:r>
            <a:endParaRPr lang="en-US" sz="2400">
              <a:solidFill>
                <a:srgbClr val="0000FF"/>
              </a:solidFill>
              <a:latin typeface="VNI-Avo" pitchFamily="2" charset="0"/>
            </a:endParaRPr>
          </a:p>
        </p:txBody>
      </p:sp>
      <p:grpSp>
        <p:nvGrpSpPr>
          <p:cNvPr id="9" name="Group 8"/>
          <p:cNvGrpSpPr/>
          <p:nvPr/>
        </p:nvGrpSpPr>
        <p:grpSpPr>
          <a:xfrm>
            <a:off x="13837055" y="2209803"/>
            <a:ext cx="2156228" cy="5181598"/>
            <a:chOff x="13136137" y="2209800"/>
            <a:chExt cx="2403513" cy="5307851"/>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023" t="26260" r="46947" b="22195"/>
            <a:stretch/>
          </p:blipFill>
          <p:spPr bwMode="auto">
            <a:xfrm>
              <a:off x="13703473" y="2209800"/>
              <a:ext cx="1836177" cy="530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9924" t="26260" r="56977" b="49827"/>
            <a:stretch/>
          </p:blipFill>
          <p:spPr bwMode="auto">
            <a:xfrm>
              <a:off x="13136137" y="2209801"/>
              <a:ext cx="567336" cy="246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Oval 19"/>
          <p:cNvSpPr/>
          <p:nvPr/>
        </p:nvSpPr>
        <p:spPr>
          <a:xfrm>
            <a:off x="1010050" y="2688170"/>
            <a:ext cx="548859" cy="4910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2210" tIns="61105" rIns="122210" bIns="61105" rtlCol="0" anchor="ctr"/>
          <a:lstStyle/>
          <a:p>
            <a:pPr algn="ctr"/>
            <a:r>
              <a:rPr lang="en-US" sz="2900" b="1">
                <a:solidFill>
                  <a:srgbClr val="FFFF00"/>
                </a:solidFill>
              </a:rPr>
              <a:t>1</a:t>
            </a:r>
          </a:p>
        </p:txBody>
      </p:sp>
      <p:sp>
        <p:nvSpPr>
          <p:cNvPr id="17" name="Oval 16"/>
          <p:cNvSpPr/>
          <p:nvPr/>
        </p:nvSpPr>
        <p:spPr>
          <a:xfrm>
            <a:off x="982269" y="4784954"/>
            <a:ext cx="548859" cy="4910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2210" tIns="61105" rIns="122210" bIns="61105" rtlCol="0" anchor="ctr"/>
          <a:lstStyle/>
          <a:p>
            <a:pPr algn="ctr"/>
            <a:r>
              <a:rPr lang="en-US" sz="2900" b="1">
                <a:solidFill>
                  <a:srgbClr val="FFFF00"/>
                </a:solidFill>
              </a:rPr>
              <a:t>2</a:t>
            </a:r>
          </a:p>
        </p:txBody>
      </p:sp>
    </p:spTree>
    <p:extLst>
      <p:ext uri="{BB962C8B-B14F-4D97-AF65-F5344CB8AC3E}">
        <p14:creationId xmlns:p14="http://schemas.microsoft.com/office/powerpoint/2010/main" val="41125144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51720" y="2005825"/>
            <a:ext cx="7163665" cy="5262979"/>
          </a:xfrm>
          <a:prstGeom prst="rect">
            <a:avLst/>
          </a:prstGeom>
        </p:spPr>
        <p:txBody>
          <a:bodyPr wrap="square">
            <a:spAutoFit/>
          </a:bodyPr>
          <a:lstStyle/>
          <a:p>
            <a:pPr algn="just"/>
            <a:r>
              <a:rPr lang="en-US" sz="3200" b="1" dirty="0">
                <a:solidFill>
                  <a:srgbClr val="0000FF"/>
                </a:solidFill>
              </a:rPr>
              <a:t>    </a:t>
            </a:r>
            <a:r>
              <a:rPr lang="en-US" sz="4800" b="1" dirty="0" err="1">
                <a:solidFill>
                  <a:srgbClr val="FF0000"/>
                </a:solidFill>
              </a:rPr>
              <a:t>Đồng</a:t>
            </a:r>
            <a:r>
              <a:rPr lang="en-US" sz="4800" b="1" dirty="0">
                <a:solidFill>
                  <a:srgbClr val="FF0000"/>
                </a:solidFill>
              </a:rPr>
              <a:t> </a:t>
            </a:r>
            <a:r>
              <a:rPr lang="en-US" sz="4800" b="1" dirty="0" err="1">
                <a:solidFill>
                  <a:srgbClr val="FF0000"/>
                </a:solidFill>
              </a:rPr>
              <a:t>phục</a:t>
            </a:r>
            <a:r>
              <a:rPr lang="en-US" sz="4800" b="1" dirty="0">
                <a:solidFill>
                  <a:srgbClr val="FF0000"/>
                </a:solidFill>
              </a:rPr>
              <a:t>: </a:t>
            </a:r>
            <a:r>
              <a:rPr lang="en-US" sz="4800" b="1" dirty="0" err="1">
                <a:solidFill>
                  <a:srgbClr val="0000FF"/>
                </a:solidFill>
              </a:rPr>
              <a:t>Quần</a:t>
            </a:r>
            <a:r>
              <a:rPr lang="en-US" sz="4800" b="1" dirty="0">
                <a:solidFill>
                  <a:srgbClr val="0000FF"/>
                </a:solidFill>
              </a:rPr>
              <a:t> </a:t>
            </a:r>
            <a:r>
              <a:rPr lang="en-US" sz="4800" b="1" dirty="0" err="1">
                <a:solidFill>
                  <a:srgbClr val="0000FF"/>
                </a:solidFill>
              </a:rPr>
              <a:t>áo</a:t>
            </a:r>
            <a:r>
              <a:rPr lang="en-US" sz="4800" b="1" dirty="0">
                <a:solidFill>
                  <a:srgbClr val="0000FF"/>
                </a:solidFill>
              </a:rPr>
              <a:t> </a:t>
            </a:r>
            <a:r>
              <a:rPr lang="en-US" sz="4800" b="1" dirty="0" err="1">
                <a:solidFill>
                  <a:srgbClr val="0000FF"/>
                </a:solidFill>
              </a:rPr>
              <a:t>được</a:t>
            </a:r>
            <a:r>
              <a:rPr lang="en-US" sz="4800" b="1" dirty="0">
                <a:solidFill>
                  <a:srgbClr val="0000FF"/>
                </a:solidFill>
              </a:rPr>
              <a:t> may </a:t>
            </a:r>
            <a:r>
              <a:rPr lang="en-US" sz="4800" b="1" dirty="0" err="1">
                <a:solidFill>
                  <a:srgbClr val="0000FF"/>
                </a:solidFill>
              </a:rPr>
              <a:t>hàng</a:t>
            </a:r>
            <a:r>
              <a:rPr lang="en-US" sz="4800" b="1" dirty="0">
                <a:solidFill>
                  <a:srgbClr val="0000FF"/>
                </a:solidFill>
              </a:rPr>
              <a:t> </a:t>
            </a:r>
            <a:r>
              <a:rPr lang="en-US" sz="4800" b="1" dirty="0" err="1">
                <a:solidFill>
                  <a:srgbClr val="0000FF"/>
                </a:solidFill>
              </a:rPr>
              <a:t>loạt</a:t>
            </a:r>
            <a:r>
              <a:rPr lang="en-US" sz="4800" b="1" dirty="0">
                <a:solidFill>
                  <a:srgbClr val="0000FF"/>
                </a:solidFill>
              </a:rPr>
              <a:t> </a:t>
            </a:r>
            <a:r>
              <a:rPr lang="en-US" sz="4800" b="1" dirty="0" err="1">
                <a:solidFill>
                  <a:srgbClr val="0000FF"/>
                </a:solidFill>
              </a:rPr>
              <a:t>cùng</a:t>
            </a:r>
            <a:r>
              <a:rPr lang="en-US" sz="4800" b="1" dirty="0">
                <a:solidFill>
                  <a:srgbClr val="0000FF"/>
                </a:solidFill>
              </a:rPr>
              <a:t> </a:t>
            </a:r>
            <a:r>
              <a:rPr lang="en-US" sz="4800" b="1" dirty="0" err="1">
                <a:solidFill>
                  <a:srgbClr val="0000FF"/>
                </a:solidFill>
              </a:rPr>
              <a:t>một</a:t>
            </a:r>
            <a:r>
              <a:rPr lang="en-US" sz="4800" b="1" dirty="0">
                <a:solidFill>
                  <a:srgbClr val="0000FF"/>
                </a:solidFill>
              </a:rPr>
              <a:t> </a:t>
            </a:r>
            <a:r>
              <a:rPr lang="en-US" sz="4800" b="1" dirty="0" err="1">
                <a:solidFill>
                  <a:srgbClr val="0000FF"/>
                </a:solidFill>
              </a:rPr>
              <a:t>kiểu</a:t>
            </a:r>
            <a:r>
              <a:rPr lang="en-US" sz="4800" b="1" dirty="0">
                <a:solidFill>
                  <a:srgbClr val="0000FF"/>
                </a:solidFill>
              </a:rPr>
              <a:t> </a:t>
            </a:r>
            <a:r>
              <a:rPr lang="en-US" sz="4800" b="1" dirty="0" err="1">
                <a:solidFill>
                  <a:srgbClr val="0000FF"/>
                </a:solidFill>
              </a:rPr>
              <a:t>dáng</a:t>
            </a:r>
            <a:r>
              <a:rPr lang="en-US" sz="4800" b="1" dirty="0">
                <a:solidFill>
                  <a:srgbClr val="0000FF"/>
                </a:solidFill>
              </a:rPr>
              <a:t>, </a:t>
            </a:r>
            <a:r>
              <a:rPr lang="en-US" sz="4800" b="1" dirty="0" err="1">
                <a:solidFill>
                  <a:srgbClr val="0000FF"/>
                </a:solidFill>
              </a:rPr>
              <a:t>cùng</a:t>
            </a:r>
            <a:r>
              <a:rPr lang="en-US" sz="4800" b="1" dirty="0">
                <a:solidFill>
                  <a:srgbClr val="0000FF"/>
                </a:solidFill>
              </a:rPr>
              <a:t> </a:t>
            </a:r>
            <a:r>
              <a:rPr lang="en-US" sz="4800" b="1" dirty="0" err="1">
                <a:solidFill>
                  <a:srgbClr val="0000FF"/>
                </a:solidFill>
              </a:rPr>
              <a:t>một</a:t>
            </a:r>
            <a:r>
              <a:rPr lang="en-US" sz="4800" b="1" dirty="0">
                <a:solidFill>
                  <a:srgbClr val="0000FF"/>
                </a:solidFill>
              </a:rPr>
              <a:t> </a:t>
            </a:r>
            <a:r>
              <a:rPr lang="en-US" sz="4800" b="1" dirty="0" err="1">
                <a:solidFill>
                  <a:srgbClr val="0000FF"/>
                </a:solidFill>
              </a:rPr>
              <a:t>màu</a:t>
            </a:r>
            <a:r>
              <a:rPr lang="en-US" sz="4800" b="1" dirty="0">
                <a:solidFill>
                  <a:srgbClr val="0000FF"/>
                </a:solidFill>
              </a:rPr>
              <a:t> </a:t>
            </a:r>
            <a:r>
              <a:rPr lang="en-US" sz="4800" b="1" dirty="0" err="1">
                <a:solidFill>
                  <a:srgbClr val="0000FF"/>
                </a:solidFill>
              </a:rPr>
              <a:t>sắc</a:t>
            </a:r>
            <a:r>
              <a:rPr lang="en-US" sz="4800" b="1" dirty="0">
                <a:solidFill>
                  <a:srgbClr val="0000FF"/>
                </a:solidFill>
              </a:rPr>
              <a:t> </a:t>
            </a:r>
            <a:r>
              <a:rPr lang="en-US" sz="4800" b="1" dirty="0" err="1">
                <a:solidFill>
                  <a:srgbClr val="0000FF"/>
                </a:solidFill>
              </a:rPr>
              <a:t>theo</a:t>
            </a:r>
            <a:r>
              <a:rPr lang="en-US" sz="4800" b="1" dirty="0">
                <a:solidFill>
                  <a:srgbClr val="0000FF"/>
                </a:solidFill>
              </a:rPr>
              <a:t> </a:t>
            </a:r>
            <a:r>
              <a:rPr lang="en-US" sz="4800" b="1" dirty="0" err="1">
                <a:solidFill>
                  <a:srgbClr val="0000FF"/>
                </a:solidFill>
              </a:rPr>
              <a:t>quy</a:t>
            </a:r>
            <a:r>
              <a:rPr lang="en-US" sz="4800" b="1" dirty="0">
                <a:solidFill>
                  <a:srgbClr val="0000FF"/>
                </a:solidFill>
              </a:rPr>
              <a:t> </a:t>
            </a:r>
            <a:r>
              <a:rPr lang="en-US" sz="4800" b="1" dirty="0" err="1">
                <a:solidFill>
                  <a:srgbClr val="0000FF"/>
                </a:solidFill>
              </a:rPr>
              <a:t>định</a:t>
            </a:r>
            <a:r>
              <a:rPr lang="en-US" sz="4800" b="1" dirty="0">
                <a:solidFill>
                  <a:srgbClr val="0000FF"/>
                </a:solidFill>
              </a:rPr>
              <a:t> </a:t>
            </a:r>
            <a:r>
              <a:rPr lang="en-US" sz="4800" b="1" dirty="0" err="1">
                <a:solidFill>
                  <a:srgbClr val="0000FF"/>
                </a:solidFill>
              </a:rPr>
              <a:t>của</a:t>
            </a:r>
            <a:r>
              <a:rPr lang="en-US" sz="4800" b="1" dirty="0">
                <a:solidFill>
                  <a:srgbClr val="0000FF"/>
                </a:solidFill>
              </a:rPr>
              <a:t> </a:t>
            </a:r>
            <a:r>
              <a:rPr lang="en-US" sz="4800" b="1" dirty="0" err="1">
                <a:solidFill>
                  <a:srgbClr val="0000FF"/>
                </a:solidFill>
              </a:rPr>
              <a:t>một</a:t>
            </a:r>
            <a:r>
              <a:rPr lang="en-US" sz="4800" b="1" dirty="0">
                <a:solidFill>
                  <a:srgbClr val="0000FF"/>
                </a:solidFill>
              </a:rPr>
              <a:t> </a:t>
            </a:r>
            <a:r>
              <a:rPr lang="en-US" sz="4800" b="1" dirty="0" err="1">
                <a:solidFill>
                  <a:srgbClr val="0000FF"/>
                </a:solidFill>
              </a:rPr>
              <a:t>trường</a:t>
            </a:r>
            <a:r>
              <a:rPr lang="en-US" sz="4800" b="1" dirty="0">
                <a:solidFill>
                  <a:srgbClr val="0000FF"/>
                </a:solidFill>
              </a:rPr>
              <a:t> </a:t>
            </a:r>
            <a:r>
              <a:rPr lang="en-US" sz="4800" b="1" dirty="0" err="1">
                <a:solidFill>
                  <a:srgbClr val="0000FF"/>
                </a:solidFill>
              </a:rPr>
              <a:t>học</a:t>
            </a:r>
            <a:r>
              <a:rPr lang="en-US" sz="4800" b="1" dirty="0">
                <a:solidFill>
                  <a:srgbClr val="0000FF"/>
                </a:solidFill>
              </a:rPr>
              <a:t>, </a:t>
            </a:r>
            <a:r>
              <a:rPr lang="en-US" sz="4800" b="1" dirty="0" err="1">
                <a:solidFill>
                  <a:srgbClr val="0000FF"/>
                </a:solidFill>
              </a:rPr>
              <a:t>cơ</a:t>
            </a:r>
            <a:r>
              <a:rPr lang="en-US" sz="4800" b="1" dirty="0">
                <a:solidFill>
                  <a:srgbClr val="0000FF"/>
                </a:solidFill>
              </a:rPr>
              <a:t> </a:t>
            </a:r>
            <a:r>
              <a:rPr lang="en-US" sz="4800" b="1" dirty="0" err="1">
                <a:solidFill>
                  <a:srgbClr val="0000FF"/>
                </a:solidFill>
              </a:rPr>
              <a:t>quan</a:t>
            </a:r>
            <a:r>
              <a:rPr lang="en-US" sz="4800" b="1" dirty="0">
                <a:solidFill>
                  <a:srgbClr val="0000FF"/>
                </a:solidFill>
              </a:rPr>
              <a:t>, </a:t>
            </a:r>
            <a:r>
              <a:rPr lang="en-US" sz="4800" b="1" dirty="0" err="1">
                <a:solidFill>
                  <a:srgbClr val="0000FF"/>
                </a:solidFill>
              </a:rPr>
              <a:t>tổ</a:t>
            </a:r>
            <a:r>
              <a:rPr lang="en-US" sz="4800" b="1" dirty="0">
                <a:solidFill>
                  <a:srgbClr val="0000FF"/>
                </a:solidFill>
              </a:rPr>
              <a:t> </a:t>
            </a:r>
            <a:r>
              <a:rPr lang="en-US" sz="4800" b="1" dirty="0" err="1">
                <a:solidFill>
                  <a:srgbClr val="0000FF"/>
                </a:solidFill>
              </a:rPr>
              <a:t>chức</a:t>
            </a:r>
            <a:r>
              <a:rPr lang="en-US" sz="4800" b="1" dirty="0">
                <a:solidFill>
                  <a:srgbClr val="0000FF"/>
                </a:solidFill>
              </a:rPr>
              <a:t>.</a:t>
            </a:r>
            <a:endParaRPr lang="en-US" sz="4800" dirty="0">
              <a:solidFill>
                <a:srgbClr val="0000FF"/>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4216"/>
          <a:stretch/>
        </p:blipFill>
        <p:spPr>
          <a:xfrm>
            <a:off x="8366056" y="1905001"/>
            <a:ext cx="7256562" cy="6950569"/>
          </a:xfrm>
          <a:prstGeom prst="rect">
            <a:avLst/>
          </a:prstGeom>
        </p:spPr>
      </p:pic>
    </p:spTree>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37519" y="395643"/>
            <a:ext cx="13411200" cy="1015663"/>
          </a:xfrm>
          <a:prstGeom prst="rect">
            <a:avLst/>
          </a:prstGeom>
        </p:spPr>
        <p:txBody>
          <a:bodyPr wrap="square">
            <a:spAutoFit/>
          </a:bodyPr>
          <a:lstStyle/>
          <a:p>
            <a:pPr algn="just"/>
            <a:r>
              <a:rPr lang="en-US" sz="3200" b="1" dirty="0">
                <a:solidFill>
                  <a:srgbClr val="0000FF"/>
                </a:solidFill>
              </a:rPr>
              <a:t>    </a:t>
            </a:r>
            <a:r>
              <a:rPr lang="en-US" sz="6000" b="1" dirty="0" err="1">
                <a:solidFill>
                  <a:srgbClr val="FF0000"/>
                </a:solidFill>
              </a:rPr>
              <a:t>Hãnh</a:t>
            </a:r>
            <a:r>
              <a:rPr lang="en-US" sz="6000" b="1" dirty="0">
                <a:solidFill>
                  <a:srgbClr val="FF0000"/>
                </a:solidFill>
              </a:rPr>
              <a:t> </a:t>
            </a:r>
            <a:r>
              <a:rPr lang="en-US" sz="6000" b="1" dirty="0" err="1">
                <a:solidFill>
                  <a:srgbClr val="FF0000"/>
                </a:solidFill>
              </a:rPr>
              <a:t>diện</a:t>
            </a:r>
            <a:r>
              <a:rPr lang="en-US" sz="6000" b="1" dirty="0">
                <a:solidFill>
                  <a:srgbClr val="FF0000"/>
                </a:solidFill>
              </a:rPr>
              <a:t>: </a:t>
            </a:r>
            <a:r>
              <a:rPr lang="en-US" sz="6000" b="1" dirty="0" err="1">
                <a:solidFill>
                  <a:srgbClr val="0000FF"/>
                </a:solidFill>
              </a:rPr>
              <a:t>Vui</a:t>
            </a:r>
            <a:r>
              <a:rPr lang="en-US" sz="6000" b="1" dirty="0">
                <a:solidFill>
                  <a:srgbClr val="0000FF"/>
                </a:solidFill>
              </a:rPr>
              <a:t> </a:t>
            </a:r>
            <a:r>
              <a:rPr lang="en-US" sz="6000" b="1" dirty="0" err="1">
                <a:solidFill>
                  <a:srgbClr val="0000FF"/>
                </a:solidFill>
              </a:rPr>
              <a:t>sướng</a:t>
            </a:r>
            <a:r>
              <a:rPr lang="en-US" sz="6000" b="1" dirty="0">
                <a:solidFill>
                  <a:srgbClr val="0000FF"/>
                </a:solidFill>
              </a:rPr>
              <a:t>, </a:t>
            </a:r>
            <a:r>
              <a:rPr lang="en-US" sz="6000" b="1" dirty="0" err="1">
                <a:solidFill>
                  <a:srgbClr val="0000FF"/>
                </a:solidFill>
              </a:rPr>
              <a:t>tự</a:t>
            </a:r>
            <a:r>
              <a:rPr lang="en-US" sz="6000" b="1" dirty="0">
                <a:solidFill>
                  <a:srgbClr val="0000FF"/>
                </a:solidFill>
              </a:rPr>
              <a:t> </a:t>
            </a:r>
            <a:r>
              <a:rPr lang="en-US" sz="6000" b="1" dirty="0" err="1">
                <a:solidFill>
                  <a:srgbClr val="0000FF"/>
                </a:solidFill>
              </a:rPr>
              <a:t>hào</a:t>
            </a:r>
            <a:r>
              <a:rPr lang="en-US" sz="6000" b="1" dirty="0">
                <a:solidFill>
                  <a:srgbClr val="0000FF"/>
                </a:solidFill>
              </a:rPr>
              <a:t>.</a:t>
            </a:r>
            <a:endParaRPr lang="en-US" sz="3200" dirty="0">
              <a:solidFill>
                <a:srgbClr val="0000FF"/>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720" y="2286000"/>
            <a:ext cx="8224747" cy="5971166"/>
          </a:xfrm>
          <a:prstGeom prst="rect">
            <a:avLst/>
          </a:prstGeom>
        </p:spPr>
      </p:pic>
    </p:spTree>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4519" y="1676400"/>
            <a:ext cx="7543800" cy="3124200"/>
          </a:xfrm>
          <a:prstGeom prst="rect">
            <a:avLst/>
          </a:prstGeom>
        </p:spPr>
        <p:txBody>
          <a:bodyPr wrap="square">
            <a:spAutoFit/>
          </a:bodyPr>
          <a:lstStyle/>
          <a:p>
            <a:pPr algn="just"/>
            <a:r>
              <a:rPr lang="en-US" sz="3200" b="1" dirty="0">
                <a:solidFill>
                  <a:srgbClr val="0000FF"/>
                </a:solidFill>
              </a:rPr>
              <a:t>    </a:t>
            </a:r>
            <a:r>
              <a:rPr lang="en-US" sz="4800" b="1" dirty="0" err="1">
                <a:solidFill>
                  <a:srgbClr val="FF0000"/>
                </a:solidFill>
              </a:rPr>
              <a:t>Chững</a:t>
            </a:r>
            <a:r>
              <a:rPr lang="en-US" sz="4800" b="1" dirty="0">
                <a:solidFill>
                  <a:srgbClr val="FF0000"/>
                </a:solidFill>
              </a:rPr>
              <a:t> </a:t>
            </a:r>
            <a:r>
              <a:rPr lang="en-US" sz="4800" b="1" dirty="0" err="1">
                <a:solidFill>
                  <a:srgbClr val="FF0000"/>
                </a:solidFill>
              </a:rPr>
              <a:t>chạc</a:t>
            </a:r>
            <a:r>
              <a:rPr lang="en-US" sz="4800" b="1" dirty="0">
                <a:solidFill>
                  <a:srgbClr val="FF0000"/>
                </a:solidFill>
              </a:rPr>
              <a:t>: </a:t>
            </a:r>
            <a:r>
              <a:rPr lang="en-US" sz="4800" b="1" dirty="0" err="1">
                <a:solidFill>
                  <a:srgbClr val="0000FF"/>
                </a:solidFill>
              </a:rPr>
              <a:t>Đàng</a:t>
            </a:r>
            <a:r>
              <a:rPr lang="en-US" sz="4800" b="1" dirty="0">
                <a:solidFill>
                  <a:srgbClr val="0000FF"/>
                </a:solidFill>
              </a:rPr>
              <a:t> </a:t>
            </a:r>
            <a:r>
              <a:rPr lang="en-US" sz="4800" b="1" dirty="0" err="1">
                <a:solidFill>
                  <a:srgbClr val="0000FF"/>
                </a:solidFill>
              </a:rPr>
              <a:t>hoàng</a:t>
            </a:r>
            <a:r>
              <a:rPr lang="en-US" sz="4800" b="1" dirty="0">
                <a:solidFill>
                  <a:srgbClr val="0000FF"/>
                </a:solidFill>
              </a:rPr>
              <a:t>, ở </a:t>
            </a:r>
            <a:r>
              <a:rPr lang="en-US" sz="4800" b="1" dirty="0" err="1">
                <a:solidFill>
                  <a:srgbClr val="0000FF"/>
                </a:solidFill>
              </a:rPr>
              <a:t>đây</a:t>
            </a:r>
            <a:r>
              <a:rPr lang="en-US" sz="4800" b="1" dirty="0">
                <a:solidFill>
                  <a:srgbClr val="0000FF"/>
                </a:solidFill>
              </a:rPr>
              <a:t> ý </a:t>
            </a:r>
            <a:r>
              <a:rPr lang="en-US" sz="4800" b="1" dirty="0" err="1">
                <a:solidFill>
                  <a:srgbClr val="0000FF"/>
                </a:solidFill>
              </a:rPr>
              <a:t>nói</a:t>
            </a:r>
            <a:r>
              <a:rPr lang="en-US" sz="4800" b="1" dirty="0">
                <a:solidFill>
                  <a:srgbClr val="0000FF"/>
                </a:solidFill>
              </a:rPr>
              <a:t>: </a:t>
            </a:r>
            <a:r>
              <a:rPr lang="en-US" sz="4800" b="1" dirty="0" err="1">
                <a:solidFill>
                  <a:srgbClr val="0000FF"/>
                </a:solidFill>
              </a:rPr>
              <a:t>có</a:t>
            </a:r>
            <a:r>
              <a:rPr lang="en-US" sz="4800" b="1" dirty="0">
                <a:solidFill>
                  <a:srgbClr val="0000FF"/>
                </a:solidFill>
              </a:rPr>
              <a:t> </a:t>
            </a:r>
            <a:r>
              <a:rPr lang="en-US" sz="4800" b="1" dirty="0" err="1">
                <a:solidFill>
                  <a:srgbClr val="0000FF"/>
                </a:solidFill>
              </a:rPr>
              <a:t>cử</a:t>
            </a:r>
            <a:r>
              <a:rPr lang="en-US" sz="4800" b="1" dirty="0">
                <a:solidFill>
                  <a:srgbClr val="0000FF"/>
                </a:solidFill>
              </a:rPr>
              <a:t> </a:t>
            </a:r>
            <a:r>
              <a:rPr lang="en-US" sz="4800" b="1" dirty="0" err="1">
                <a:solidFill>
                  <a:srgbClr val="0000FF"/>
                </a:solidFill>
              </a:rPr>
              <a:t>chỉ</a:t>
            </a:r>
            <a:r>
              <a:rPr lang="en-US" sz="4800" b="1" dirty="0">
                <a:solidFill>
                  <a:srgbClr val="0000FF"/>
                </a:solidFill>
              </a:rPr>
              <a:t> </a:t>
            </a:r>
            <a:r>
              <a:rPr lang="en-US" sz="4800" b="1" dirty="0" err="1">
                <a:solidFill>
                  <a:srgbClr val="0000FF"/>
                </a:solidFill>
              </a:rPr>
              <a:t>và</a:t>
            </a:r>
            <a:r>
              <a:rPr lang="en-US" sz="4800" b="1" dirty="0">
                <a:solidFill>
                  <a:srgbClr val="0000FF"/>
                </a:solidFill>
              </a:rPr>
              <a:t> </a:t>
            </a:r>
            <a:r>
              <a:rPr lang="en-US" sz="4800" b="1" dirty="0" err="1">
                <a:solidFill>
                  <a:srgbClr val="0000FF"/>
                </a:solidFill>
              </a:rPr>
              <a:t>hành</a:t>
            </a:r>
            <a:r>
              <a:rPr lang="en-US" sz="4800" b="1" dirty="0">
                <a:solidFill>
                  <a:srgbClr val="0000FF"/>
                </a:solidFill>
              </a:rPr>
              <a:t> </a:t>
            </a:r>
            <a:r>
              <a:rPr lang="en-US" sz="4800" b="1" dirty="0" err="1">
                <a:solidFill>
                  <a:srgbClr val="0000FF"/>
                </a:solidFill>
              </a:rPr>
              <a:t>động</a:t>
            </a:r>
            <a:r>
              <a:rPr lang="en-US" sz="4800" b="1" dirty="0">
                <a:solidFill>
                  <a:srgbClr val="0000FF"/>
                </a:solidFill>
              </a:rPr>
              <a:t> </a:t>
            </a:r>
            <a:r>
              <a:rPr lang="en-US" sz="4800" b="1" dirty="0" err="1">
                <a:solidFill>
                  <a:srgbClr val="0000FF"/>
                </a:solidFill>
              </a:rPr>
              <a:t>giống</a:t>
            </a:r>
            <a:r>
              <a:rPr lang="en-US" sz="4800" b="1" dirty="0">
                <a:solidFill>
                  <a:srgbClr val="0000FF"/>
                </a:solidFill>
              </a:rPr>
              <a:t> </a:t>
            </a:r>
            <a:r>
              <a:rPr lang="en-US" sz="4800" b="1" dirty="0" err="1">
                <a:solidFill>
                  <a:srgbClr val="0000FF"/>
                </a:solidFill>
              </a:rPr>
              <a:t>như</a:t>
            </a:r>
            <a:r>
              <a:rPr lang="en-US" sz="4800" b="1" dirty="0">
                <a:solidFill>
                  <a:srgbClr val="0000FF"/>
                </a:solidFill>
              </a:rPr>
              <a:t> </a:t>
            </a:r>
            <a:r>
              <a:rPr lang="en-US" sz="4800" b="1" dirty="0" err="1">
                <a:solidFill>
                  <a:srgbClr val="0000FF"/>
                </a:solidFill>
              </a:rPr>
              <a:t>người</a:t>
            </a:r>
            <a:r>
              <a:rPr lang="en-US" sz="4800" b="1" dirty="0">
                <a:solidFill>
                  <a:srgbClr val="0000FF"/>
                </a:solidFill>
              </a:rPr>
              <a:t> </a:t>
            </a:r>
            <a:r>
              <a:rPr lang="en-US" sz="4800" b="1" dirty="0" err="1">
                <a:solidFill>
                  <a:srgbClr val="0000FF"/>
                </a:solidFill>
              </a:rPr>
              <a:t>lớn</a:t>
            </a:r>
            <a:r>
              <a:rPr lang="en-US" sz="4800" b="1" dirty="0">
                <a:solidFill>
                  <a:srgbClr val="0000FF"/>
                </a:solidFill>
              </a:rPr>
              <a:t>.</a:t>
            </a:r>
            <a:endParaRPr lang="en-US" sz="4800" dirty="0">
              <a:solidFill>
                <a:srgbClr val="0000F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2319" y="1981200"/>
            <a:ext cx="5943600" cy="4457700"/>
          </a:xfrm>
          <a:prstGeom prst="rect">
            <a:avLst/>
          </a:prstGeom>
        </p:spPr>
      </p:pic>
    </p:spTree>
  </p:cSld>
  <p:clrMapOvr>
    <a:masterClrMapping/>
  </p:clrMapOvr>
  <p:transition spd="slow">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10462</TotalTime>
  <Words>767</Words>
  <Application>Microsoft Office PowerPoint</Application>
  <PresentationFormat>Custom</PresentationFormat>
  <Paragraphs>65</Paragraphs>
  <Slides>13</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HP001 4 hàng</vt:lpstr>
      <vt:lpstr>Times New Roman</vt:lpstr>
      <vt:lpstr>VNI-Avo</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LUONG VINH LONG - TT Bo Ha - Yen The - BG</dc:creator>
  <cp:lastModifiedBy>FPT shop</cp:lastModifiedBy>
  <cp:revision>827</cp:revision>
  <dcterms:created xsi:type="dcterms:W3CDTF">2008-09-09T22:52:10Z</dcterms:created>
  <dcterms:modified xsi:type="dcterms:W3CDTF">2025-01-13T03:06:07Z</dcterms:modified>
</cp:coreProperties>
</file>