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13" r:id="rId4"/>
    <p:sldId id="422" r:id="rId5"/>
    <p:sldId id="415" r:id="rId6"/>
    <p:sldId id="416" r:id="rId7"/>
    <p:sldId id="423"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0000FF"/>
    <a:srgbClr val="FF6600"/>
    <a:srgbClr val="FF7C8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9" d="100"/>
          <a:sy n="59" d="100"/>
        </p:scale>
        <p:origin x="140"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8.wmf"/><Relationship Id="rId5" Type="http://schemas.openxmlformats.org/officeDocument/2006/relationships/image" Target="../media/image5.w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a:solidFill>
                  <a:srgbClr val="FF0066"/>
                </a:solidFill>
                <a:latin typeface="Times New Roman" pitchFamily="18" charset="0"/>
              </a:rPr>
              <a:t>SỐ 1</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83750"/>
            <a:ext cx="1695525" cy="2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81224" y="4343401"/>
            <a:ext cx="12512736"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rPr>
              <a:t>MÔN TIẾNG VIỆT LỚP 1</a:t>
            </a:r>
          </a:p>
          <a:p>
            <a:pPr algn="ctr" eaLnBrk="1" hangingPunct="1">
              <a:spcBef>
                <a:spcPts val="0"/>
              </a:spcBef>
              <a:defRPr/>
            </a:pPr>
            <a:r>
              <a:rPr lang="en-US" sz="5400" b="1">
                <a:solidFill>
                  <a:srgbClr val="FF0000"/>
                </a:solidFill>
                <a:effectLst>
                  <a:outerShdw blurRad="38100" dist="38100" dir="2700000" algn="tl">
                    <a:srgbClr val="000000">
                      <a:alpha val="43137"/>
                    </a:srgbClr>
                  </a:outerShdw>
                </a:effectLst>
                <a:latin typeface="Times New Roman" pitchFamily="18" charset="0"/>
              </a:rPr>
              <a:t>BÀI 1: TÔI LÀ HỌC SINH LỚP 1 (T3.4)</a:t>
            </a:r>
            <a:endParaRPr lang="en-US" sz="5700" b="1">
              <a:solidFill>
                <a:srgbClr val="FF0000"/>
              </a:solidFill>
              <a:effectLst>
                <a:outerShdw blurRad="38100" dist="38100" dir="2700000" algn="tl">
                  <a:srgbClr val="000000">
                    <a:alpha val="43137"/>
                  </a:srgbClr>
                </a:outerShdw>
              </a:effectLst>
              <a:latin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85" y="596423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074761" y="369392"/>
            <a:ext cx="1812925" cy="232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412986" y="439008"/>
            <a:ext cx="1824462" cy="218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339493">
            <a:off x="12912363" y="1279824"/>
            <a:ext cx="1474263" cy="133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65829" y="6025794"/>
            <a:ext cx="1083039" cy="7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8">
            <a:extLst>
              <a:ext uri="{FF2B5EF4-FFF2-40B4-BE49-F238E27FC236}">
                <a16:creationId xmlns:a16="http://schemas.microsoft.com/office/drawing/2014/main" id="{DD1C55FF-74AC-0CCC-3EC8-B59ECD7ED57B}"/>
              </a:ext>
            </a:extLst>
          </p:cNvPr>
          <p:cNvSpPr txBox="1">
            <a:spLocks noChangeArrowheads="1"/>
          </p:cNvSpPr>
          <p:nvPr/>
        </p:nvSpPr>
        <p:spPr bwMode="auto">
          <a:xfrm>
            <a:off x="4328319" y="6800434"/>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a:t>
            </a:r>
            <a:r>
              <a:rPr lang="vi-VN" altLang="en-US" sz="2400" b="1" i="1" dirty="0">
                <a:solidFill>
                  <a:srgbClr val="FF0066"/>
                </a:solidFill>
                <a:latin typeface="Times New Roman" pitchFamily="18" charset="0"/>
              </a:rPr>
              <a:t> Nguyễn Thị Lựu</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vi-VN" altLang="en-US" sz="2400" b="1" i="1" dirty="0">
                <a:solidFill>
                  <a:srgbClr val="FF0066"/>
                </a:solidFill>
                <a:latin typeface="Times New Roman" pitchFamily="18" charset="0"/>
              </a:rPr>
              <a:t>1A1</a:t>
            </a:r>
            <a:endParaRPr lang="en-US" altLang="en-US" sz="2400" b="1" i="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a:spLocks noChangeArrowheads="1"/>
          </p:cNvSpPr>
          <p:nvPr/>
        </p:nvSpPr>
        <p:spPr bwMode="auto">
          <a:xfrm>
            <a:off x="2937619" y="685800"/>
            <a:ext cx="93018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400" b="1" dirty="0">
                <a:solidFill>
                  <a:srgbClr val="0000CC"/>
                </a:solidFill>
                <a:latin typeface="Times New Roman" pitchFamily="18" charset="0"/>
                <a:cs typeface="Times New Roman" pitchFamily="18" charset="0"/>
              </a:rPr>
              <a:t>TRÒ CHƠI: EM YÊU TRƯỜNG EM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1285" r="5604"/>
          <a:stretch/>
        </p:blipFill>
        <p:spPr>
          <a:xfrm>
            <a:off x="9816721" y="2243136"/>
            <a:ext cx="2362877" cy="3014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287" r="14487"/>
          <a:stretch/>
        </p:blipFill>
        <p:spPr>
          <a:xfrm>
            <a:off x="9892604" y="5522183"/>
            <a:ext cx="2362877" cy="308841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0549" t="16913" r="24691" b="11317"/>
          <a:stretch/>
        </p:blipFill>
        <p:spPr>
          <a:xfrm>
            <a:off x="13243042" y="2243136"/>
            <a:ext cx="2362877" cy="305540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4992" t="5770" r="23457" b="15168"/>
          <a:stretch/>
        </p:blipFill>
        <p:spPr>
          <a:xfrm>
            <a:off x="13243041" y="5522183"/>
            <a:ext cx="2362877" cy="303031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465046" y="2209800"/>
            <a:ext cx="8359073" cy="1208792"/>
          </a:xfrm>
          <a:prstGeom prst="rect">
            <a:avLst/>
          </a:prstGeom>
        </p:spPr>
        <p:txBody>
          <a:bodyPr wrap="square">
            <a:spAutoFit/>
          </a:bodyPr>
          <a:lstStyle/>
          <a:p>
            <a:pPr indent="858838" algn="just">
              <a:lnSpc>
                <a:spcPct val="120000"/>
              </a:lnSpc>
              <a:spcBef>
                <a:spcPts val="600"/>
              </a:spcBef>
            </a:pPr>
            <a:r>
              <a:rPr lang="en-US" sz="3200" b="1">
                <a:solidFill>
                  <a:srgbClr val="0000FF"/>
                </a:solidFill>
                <a:latin typeface="VNI-Avo" pitchFamily="2" charset="0"/>
              </a:rPr>
              <a:t>Toâi teân laø Nam, hoïc sinh lôùp 1A, Tröôøng Tieåu hoïc Leâ Quyù Ñoân. </a:t>
            </a:r>
            <a:endParaRPr lang="en-US" sz="2000" b="1">
              <a:solidFill>
                <a:srgbClr val="0000FF"/>
              </a:solidFill>
              <a:latin typeface="VNI-Avo" pitchFamily="2" charset="0"/>
            </a:endParaRPr>
          </a:p>
        </p:txBody>
      </p:sp>
      <p:sp>
        <p:nvSpPr>
          <p:cNvPr id="15" name="Rectangle 14"/>
          <p:cNvSpPr/>
          <p:nvPr/>
        </p:nvSpPr>
        <p:spPr>
          <a:xfrm>
            <a:off x="465046" y="3581400"/>
            <a:ext cx="8359073" cy="1208792"/>
          </a:xfrm>
          <a:prstGeom prst="rect">
            <a:avLst/>
          </a:prstGeom>
        </p:spPr>
        <p:txBody>
          <a:bodyPr wrap="square">
            <a:spAutoFit/>
          </a:bodyPr>
          <a:lstStyle/>
          <a:p>
            <a:pPr indent="858838" algn="just">
              <a:lnSpc>
                <a:spcPct val="120000"/>
              </a:lnSpc>
              <a:spcBef>
                <a:spcPts val="600"/>
              </a:spcBef>
            </a:pPr>
            <a:r>
              <a:rPr lang="en-US" sz="3200" b="1">
                <a:solidFill>
                  <a:srgbClr val="0000FF"/>
                </a:solidFill>
                <a:latin typeface="VNI-Avo" pitchFamily="2" charset="0"/>
              </a:rPr>
              <a:t>Ngaøy ñaàu ñi hoïc, maëc boä ñoàng phuïc cuûa tröôøng, toâi haõnh dieän laém.</a:t>
            </a:r>
          </a:p>
        </p:txBody>
      </p:sp>
      <p:sp>
        <p:nvSpPr>
          <p:cNvPr id="16" name="Rectangle 15"/>
          <p:cNvSpPr/>
          <p:nvPr/>
        </p:nvSpPr>
        <p:spPr>
          <a:xfrm>
            <a:off x="480445" y="5105400"/>
            <a:ext cx="8343674" cy="1799723"/>
          </a:xfrm>
          <a:prstGeom prst="rect">
            <a:avLst/>
          </a:prstGeom>
        </p:spPr>
        <p:txBody>
          <a:bodyPr wrap="square">
            <a:spAutoFit/>
          </a:bodyPr>
          <a:lstStyle/>
          <a:p>
            <a:pPr indent="858838" algn="just">
              <a:lnSpc>
                <a:spcPct val="120000"/>
              </a:lnSpc>
              <a:spcBef>
                <a:spcPts val="600"/>
              </a:spcBef>
            </a:pPr>
            <a:r>
              <a:rPr lang="en-US" sz="3200" b="1">
                <a:solidFill>
                  <a:srgbClr val="0000FF"/>
                </a:solidFill>
                <a:latin typeface="VNI-Avo" pitchFamily="2" charset="0"/>
              </a:rPr>
              <a:t>Hoài ñaàu naêm hoïc, toâi môùi hoïc chöõ caùi. Theá maø baây giôø, toâi ñaõ ñoïc ñöôïc truyeän tranh. </a:t>
            </a:r>
            <a:endParaRPr lang="en-US" sz="2000" b="1">
              <a:solidFill>
                <a:srgbClr val="0000FF"/>
              </a:solidFill>
              <a:latin typeface="VNI-Avo" pitchFamily="2" charset="0"/>
            </a:endParaRPr>
          </a:p>
        </p:txBody>
      </p:sp>
      <p:sp>
        <p:nvSpPr>
          <p:cNvPr id="17" name="Rectangle 16"/>
          <p:cNvSpPr/>
          <p:nvPr/>
        </p:nvSpPr>
        <p:spPr>
          <a:xfrm>
            <a:off x="480445" y="7162800"/>
            <a:ext cx="8343674" cy="1421928"/>
          </a:xfrm>
          <a:prstGeom prst="rect">
            <a:avLst/>
          </a:prstGeom>
        </p:spPr>
        <p:txBody>
          <a:bodyPr wrap="square">
            <a:spAutoFit/>
          </a:bodyPr>
          <a:lstStyle/>
          <a:p>
            <a:pPr indent="858838" algn="just">
              <a:lnSpc>
                <a:spcPct val="120000"/>
              </a:lnSpc>
              <a:spcBef>
                <a:spcPts val="600"/>
              </a:spcBef>
            </a:pPr>
            <a:r>
              <a:rPr lang="en-US" sz="3600" b="1">
                <a:solidFill>
                  <a:srgbClr val="0000FF"/>
                </a:solidFill>
                <a:latin typeface="VNI-Avo" pitchFamily="2" charset="0"/>
              </a:rPr>
              <a:t>Toâi coøn bieát laøm toaùn nöõa. Toâi coù theâm nhieàu baïn môùi.</a:t>
            </a:r>
            <a:endParaRPr lang="en-US" sz="3600">
              <a:solidFill>
                <a:srgbClr val="0000FF"/>
              </a:solidFill>
              <a:latin typeface="VNI-Avo" pitchFamily="2" charset="0"/>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62617" y="2209801"/>
            <a:ext cx="14183927" cy="3539430"/>
          </a:xfrm>
          <a:prstGeom prst="rect">
            <a:avLst/>
          </a:prstGeom>
        </p:spPr>
        <p:txBody>
          <a:bodyPr wrap="square">
            <a:spAutoFit/>
          </a:bodyPr>
          <a:lstStyle/>
          <a:p>
            <a:pPr indent="858838" algn="just"/>
            <a:r>
              <a:rPr lang="en-US" sz="3200" b="1">
                <a:solidFill>
                  <a:srgbClr val="0000CC"/>
                </a:solidFill>
                <a:latin typeface="VNI-Avo" pitchFamily="2" charset="0"/>
              </a:rPr>
              <a:t>Toâi teân laø Nam, hoïc sinh lôùp 1A, Tröôøng Tieåu hoïc Leâ Quyù Ñoân. Ngaøy ñaàu ñi hoïc, maëc boä ñoàng phuïc cuûa tröôøng, toâi haõnh dieän laém.</a:t>
            </a:r>
            <a:endParaRPr lang="en-US" sz="3200">
              <a:solidFill>
                <a:srgbClr val="0000CC"/>
              </a:solidFill>
              <a:latin typeface="VNI-Avo" pitchFamily="2" charset="0"/>
            </a:endParaRPr>
          </a:p>
          <a:p>
            <a:pPr indent="858838" algn="just"/>
            <a:r>
              <a:rPr lang="en-US" sz="3200" b="1">
                <a:solidFill>
                  <a:srgbClr val="0000CC"/>
                </a:solidFill>
                <a:latin typeface="VNI-Avo" pitchFamily="2" charset="0"/>
              </a:rPr>
              <a:t>Hoài ñaàu naêm hoïc, toâi môùi hoïc chöõ caùi. Theá maø baây giôø, toâi ñaõ ñoïc ñöôïc truyeän tranh. Toâi coøn bieát laøm toaùn nöõa. Toâi coù theâm nhieàu baïn môùi.</a:t>
            </a:r>
            <a:endParaRPr lang="en-US" sz="3200">
              <a:solidFill>
                <a:srgbClr val="0000CC"/>
              </a:solidFill>
              <a:latin typeface="VNI-Avo" pitchFamily="2" charset="0"/>
            </a:endParaRPr>
          </a:p>
          <a:p>
            <a:pPr indent="858838" algn="just"/>
            <a:r>
              <a:rPr lang="en-US" sz="3200" b="1">
                <a:solidFill>
                  <a:srgbClr val="0000CC"/>
                </a:solidFill>
                <a:latin typeface="VNI-Avo" pitchFamily="2" charset="0"/>
              </a:rPr>
              <a:t>Ai cuõng baûo töø khi ñi hoïc, toâi chöõng chaïc haún leân.</a:t>
            </a:r>
            <a:endParaRPr lang="en-US" sz="3200">
              <a:solidFill>
                <a:srgbClr val="0000CC"/>
              </a:solidFill>
              <a:latin typeface="VNI-Avo" pitchFamily="2" charset="0"/>
            </a:endParaRPr>
          </a:p>
          <a:p>
            <a:pPr indent="858838" algn="r"/>
            <a:r>
              <a:rPr lang="en-US" sz="3200" b="1">
                <a:solidFill>
                  <a:srgbClr val="0000CC"/>
                </a:solidFill>
                <a:latin typeface="VNI-Avo" pitchFamily="2" charset="0"/>
              </a:rPr>
              <a:t>(Trung Sôn)</a:t>
            </a:r>
            <a:endParaRPr lang="en-US" sz="3200">
              <a:solidFill>
                <a:srgbClr val="0000CC"/>
              </a:solidFill>
              <a:latin typeface="VNI-Avo" pitchFamily="2" charset="0"/>
            </a:endParaRPr>
          </a:p>
        </p:txBody>
      </p:sp>
      <p:sp>
        <p:nvSpPr>
          <p:cNvPr id="9" name="Rectangle 8"/>
          <p:cNvSpPr/>
          <p:nvPr/>
        </p:nvSpPr>
        <p:spPr>
          <a:xfrm>
            <a:off x="5158263" y="1295401"/>
            <a:ext cx="5987577" cy="615553"/>
          </a:xfrm>
          <a:prstGeom prst="rect">
            <a:avLst/>
          </a:prstGeom>
          <a:noFill/>
        </p:spPr>
        <p:txBody>
          <a:bodyPr wrap="none" lIns="91440" tIns="45720" rIns="91440" bIns="45720">
            <a:spAutoFit/>
          </a:bodyPr>
          <a:lstStyle/>
          <a:p>
            <a:pPr algn="ctr"/>
            <a:r>
              <a:rPr lang="en-US" sz="3400" b="1">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TOÂI LAØ HOÏC SINH LÔÙP 1 (T3)</a:t>
            </a:r>
            <a:endParaRPr lang="en-US" sz="3400" b="1" cap="none" spc="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
        <p:nvSpPr>
          <p:cNvPr id="3" name="Rectangle 2"/>
          <p:cNvSpPr/>
          <p:nvPr/>
        </p:nvSpPr>
        <p:spPr>
          <a:xfrm>
            <a:off x="1472648" y="6258581"/>
            <a:ext cx="11471154" cy="584775"/>
          </a:xfrm>
          <a:prstGeom prst="rect">
            <a:avLst/>
          </a:prstGeom>
        </p:spPr>
        <p:txBody>
          <a:bodyPr wrap="square">
            <a:spAutoFit/>
          </a:bodyPr>
          <a:lstStyle/>
          <a:p>
            <a:r>
              <a:rPr lang="en-US" sz="3200" b="1">
                <a:solidFill>
                  <a:srgbClr val="FF0000"/>
                </a:solidFill>
                <a:latin typeface="VNI-Avo" pitchFamily="2" charset="0"/>
              </a:rPr>
              <a:t>1. Choïn töø ngöõ ñeå hoaøn thieän caâu vaø vieát caâu vaøo vôû:</a:t>
            </a:r>
          </a:p>
        </p:txBody>
      </p:sp>
      <p:sp>
        <p:nvSpPr>
          <p:cNvPr id="10" name="Rectangle 9"/>
          <p:cNvSpPr/>
          <p:nvPr/>
        </p:nvSpPr>
        <p:spPr>
          <a:xfrm>
            <a:off x="3797882" y="7010401"/>
            <a:ext cx="1627664" cy="584775"/>
          </a:xfrm>
          <a:prstGeom prst="rect">
            <a:avLst/>
          </a:prstGeom>
        </p:spPr>
        <p:txBody>
          <a:bodyPr wrap="square">
            <a:spAutoFit/>
          </a:bodyPr>
          <a:lstStyle/>
          <a:p>
            <a:pPr algn="ctr"/>
            <a:r>
              <a:rPr lang="en-US" sz="3200" b="1">
                <a:solidFill>
                  <a:srgbClr val="0000CC"/>
                </a:solidFill>
                <a:latin typeface="VNI-Avo" pitchFamily="2" charset="0"/>
              </a:rPr>
              <a:t>boå ích </a:t>
            </a:r>
          </a:p>
        </p:txBody>
      </p:sp>
      <p:sp>
        <p:nvSpPr>
          <p:cNvPr id="11" name="Rectangle 10"/>
          <p:cNvSpPr/>
          <p:nvPr/>
        </p:nvSpPr>
        <p:spPr>
          <a:xfrm>
            <a:off x="5890593" y="7010401"/>
            <a:ext cx="1627664" cy="584775"/>
          </a:xfrm>
          <a:prstGeom prst="rect">
            <a:avLst/>
          </a:prstGeom>
        </p:spPr>
        <p:txBody>
          <a:bodyPr wrap="square">
            <a:spAutoFit/>
          </a:bodyPr>
          <a:lstStyle/>
          <a:p>
            <a:pPr algn="ctr"/>
            <a:r>
              <a:rPr lang="en-US" sz="3200" b="1">
                <a:solidFill>
                  <a:srgbClr val="0000CC"/>
                </a:solidFill>
                <a:latin typeface="VNI-Avo" pitchFamily="2" charset="0"/>
              </a:rPr>
              <a:t>môùi</a:t>
            </a:r>
          </a:p>
        </p:txBody>
      </p:sp>
      <p:sp>
        <p:nvSpPr>
          <p:cNvPr id="13" name="Rectangle 12"/>
          <p:cNvSpPr/>
          <p:nvPr/>
        </p:nvSpPr>
        <p:spPr>
          <a:xfrm>
            <a:off x="1627664" y="7934981"/>
            <a:ext cx="9378444" cy="584775"/>
          </a:xfrm>
          <a:prstGeom prst="rect">
            <a:avLst/>
          </a:prstGeom>
        </p:spPr>
        <p:txBody>
          <a:bodyPr wrap="square">
            <a:spAutoFit/>
          </a:bodyPr>
          <a:lstStyle/>
          <a:p>
            <a:r>
              <a:rPr lang="en-US" sz="3200" b="1">
                <a:solidFill>
                  <a:srgbClr val="0000CC"/>
                </a:solidFill>
                <a:latin typeface="VNI-Avo" pitchFamily="2" charset="0"/>
              </a:rPr>
              <a:t>Nam raát</a:t>
            </a:r>
            <a:r>
              <a:rPr lang="en-US" sz="3200">
                <a:solidFill>
                  <a:srgbClr val="0000CC"/>
                </a:solidFill>
                <a:latin typeface="Times New Roman" pitchFamily="18" charset="0"/>
                <a:cs typeface="Times New Roman" pitchFamily="18" charset="0"/>
              </a:rPr>
              <a:t>………….……</a:t>
            </a:r>
            <a:r>
              <a:rPr lang="en-US" sz="3200" b="1">
                <a:solidFill>
                  <a:srgbClr val="0000CC"/>
                </a:solidFill>
                <a:latin typeface="VNI-Avo" pitchFamily="2" charset="0"/>
              </a:rPr>
              <a:t>khi ñöôïc coâ giaùo khen</a:t>
            </a:r>
          </a:p>
        </p:txBody>
      </p:sp>
      <p:sp>
        <p:nvSpPr>
          <p:cNvPr id="12" name="Rectangle 11"/>
          <p:cNvSpPr/>
          <p:nvPr/>
        </p:nvSpPr>
        <p:spPr>
          <a:xfrm>
            <a:off x="7518257" y="7010401"/>
            <a:ext cx="2325234" cy="584775"/>
          </a:xfrm>
          <a:prstGeom prst="rect">
            <a:avLst/>
          </a:prstGeom>
          <a:solidFill>
            <a:schemeClr val="bg1"/>
          </a:solidFill>
        </p:spPr>
        <p:txBody>
          <a:bodyPr wrap="square">
            <a:spAutoFit/>
          </a:bodyPr>
          <a:lstStyle/>
          <a:p>
            <a:r>
              <a:rPr lang="en-US" sz="3200" b="1">
                <a:solidFill>
                  <a:srgbClr val="0000CC"/>
                </a:solidFill>
                <a:latin typeface="VNI-Avo" pitchFamily="2" charset="0"/>
              </a:rPr>
              <a:t>haõnh dieän</a:t>
            </a:r>
          </a:p>
        </p:txBody>
      </p:sp>
    </p:spTree>
    <p:extLst>
      <p:ext uri="{BB962C8B-B14F-4D97-AF65-F5344CB8AC3E}">
        <p14:creationId xmlns:p14="http://schemas.microsoft.com/office/powerpoint/2010/main" val="3707795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77707E-6 -1.11111E-6 L -0.24752 0.10139 " pathEditMode="relative" rAng="0" ptsTypes="AA">
                                      <p:cBhvr>
                                        <p:cTn id="6" dur="2000" fill="hold"/>
                                        <p:tgtEl>
                                          <p:spTgt spid="12"/>
                                        </p:tgtEl>
                                        <p:attrNameLst>
                                          <p:attrName>ppt_x</p:attrName>
                                          <p:attrName>ppt_y</p:attrName>
                                        </p:attrNameLst>
                                      </p:cBhvr>
                                      <p:rCtr x="-12376"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67776" y="1993376"/>
            <a:ext cx="14183927" cy="3539430"/>
          </a:xfrm>
          <a:prstGeom prst="rect">
            <a:avLst/>
          </a:prstGeom>
        </p:spPr>
        <p:txBody>
          <a:bodyPr wrap="square">
            <a:spAutoFit/>
          </a:bodyPr>
          <a:lstStyle/>
          <a:p>
            <a:pPr indent="858838" algn="just"/>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teân</a:t>
            </a:r>
            <a:r>
              <a:rPr lang="en-US" sz="3200" b="1" dirty="0">
                <a:solidFill>
                  <a:srgbClr val="0000CC"/>
                </a:solidFill>
                <a:latin typeface="VNI-Avo" pitchFamily="2" charset="0"/>
              </a:rPr>
              <a:t> </a:t>
            </a:r>
            <a:r>
              <a:rPr lang="en-US" sz="3200" b="1" dirty="0" err="1">
                <a:solidFill>
                  <a:srgbClr val="0000CC"/>
                </a:solidFill>
                <a:latin typeface="VNI-Avo" pitchFamily="2" charset="0"/>
              </a:rPr>
              <a:t>laø</a:t>
            </a:r>
            <a:r>
              <a:rPr lang="en-US" sz="3200" b="1" dirty="0">
                <a:solidFill>
                  <a:srgbClr val="0000CC"/>
                </a:solidFill>
                <a:latin typeface="VNI-Avo" pitchFamily="2" charset="0"/>
              </a:rPr>
              <a:t> Nam,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sinh</a:t>
            </a:r>
            <a:r>
              <a:rPr lang="en-US" sz="3200" b="1" dirty="0">
                <a:solidFill>
                  <a:srgbClr val="0000CC"/>
                </a:solidFill>
                <a:latin typeface="VNI-Avo" pitchFamily="2" charset="0"/>
              </a:rPr>
              <a:t> </a:t>
            </a:r>
            <a:r>
              <a:rPr lang="en-US" sz="3200" b="1" dirty="0" err="1">
                <a:solidFill>
                  <a:srgbClr val="0000CC"/>
                </a:solidFill>
                <a:latin typeface="VNI-Avo" pitchFamily="2" charset="0"/>
              </a:rPr>
              <a:t>lôùp</a:t>
            </a:r>
            <a:r>
              <a:rPr lang="en-US" sz="3200" b="1" dirty="0">
                <a:solidFill>
                  <a:srgbClr val="0000CC"/>
                </a:solidFill>
                <a:latin typeface="VNI-Avo" pitchFamily="2" charset="0"/>
              </a:rPr>
              <a:t> 1A, </a:t>
            </a:r>
            <a:r>
              <a:rPr lang="en-US" sz="3200" b="1" dirty="0" err="1">
                <a:solidFill>
                  <a:srgbClr val="0000CC"/>
                </a:solidFill>
                <a:latin typeface="VNI-Avo" pitchFamily="2" charset="0"/>
              </a:rPr>
              <a:t>Tröôøng</a:t>
            </a:r>
            <a:r>
              <a:rPr lang="en-US" sz="3200" b="1" dirty="0">
                <a:solidFill>
                  <a:srgbClr val="0000CC"/>
                </a:solidFill>
                <a:latin typeface="VNI-Avo" pitchFamily="2" charset="0"/>
              </a:rPr>
              <a:t> </a:t>
            </a:r>
            <a:r>
              <a:rPr lang="en-US" sz="3200" b="1" dirty="0" err="1">
                <a:solidFill>
                  <a:srgbClr val="0000CC"/>
                </a:solidFill>
                <a:latin typeface="VNI-Avo" pitchFamily="2" charset="0"/>
              </a:rPr>
              <a:t>Tieåu</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Leâ</a:t>
            </a:r>
            <a:r>
              <a:rPr lang="en-US" sz="3200" b="1" dirty="0">
                <a:solidFill>
                  <a:srgbClr val="0000CC"/>
                </a:solidFill>
                <a:latin typeface="VNI-Avo" pitchFamily="2" charset="0"/>
              </a:rPr>
              <a:t> </a:t>
            </a:r>
            <a:r>
              <a:rPr lang="en-US" sz="3200" b="1" dirty="0" err="1">
                <a:solidFill>
                  <a:srgbClr val="0000CC"/>
                </a:solidFill>
                <a:latin typeface="VNI-Avo" pitchFamily="2" charset="0"/>
              </a:rPr>
              <a:t>Quyù</a:t>
            </a:r>
            <a:r>
              <a:rPr lang="en-US" sz="3200" b="1" dirty="0">
                <a:solidFill>
                  <a:srgbClr val="0000CC"/>
                </a:solidFill>
                <a:latin typeface="VNI-Avo" pitchFamily="2" charset="0"/>
              </a:rPr>
              <a:t> </a:t>
            </a:r>
            <a:r>
              <a:rPr lang="en-US" sz="3200" b="1" dirty="0" err="1">
                <a:solidFill>
                  <a:srgbClr val="0000CC"/>
                </a:solidFill>
                <a:latin typeface="VNI-Avo" pitchFamily="2" charset="0"/>
              </a:rPr>
              <a:t>Ñoân</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ñaàu</a:t>
            </a:r>
            <a:r>
              <a:rPr lang="en-US" sz="3200" b="1" dirty="0">
                <a:solidFill>
                  <a:srgbClr val="0000CC"/>
                </a:solidFill>
                <a:latin typeface="VNI-Avo" pitchFamily="2" charset="0"/>
              </a:rPr>
              <a:t> </a:t>
            </a:r>
            <a:r>
              <a:rPr lang="en-US" sz="3200" b="1" dirty="0" err="1">
                <a:solidFill>
                  <a:srgbClr val="0000CC"/>
                </a:solidFill>
                <a:latin typeface="VNI-Avo" pitchFamily="2" charset="0"/>
              </a:rPr>
              <a:t>ñi</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maëc</a:t>
            </a:r>
            <a:r>
              <a:rPr lang="en-US" sz="3200" b="1" dirty="0">
                <a:solidFill>
                  <a:srgbClr val="0000CC"/>
                </a:solidFill>
                <a:latin typeface="VNI-Avo" pitchFamily="2" charset="0"/>
              </a:rPr>
              <a:t> </a:t>
            </a:r>
            <a:r>
              <a:rPr lang="en-US" sz="3200" b="1" dirty="0" err="1">
                <a:solidFill>
                  <a:srgbClr val="0000CC"/>
                </a:solidFill>
                <a:latin typeface="VNI-Avo" pitchFamily="2" charset="0"/>
              </a:rPr>
              <a:t>boä</a:t>
            </a:r>
            <a:r>
              <a:rPr lang="en-US" sz="3200" b="1" dirty="0">
                <a:solidFill>
                  <a:srgbClr val="0000CC"/>
                </a:solidFill>
                <a:latin typeface="VNI-Avo" pitchFamily="2" charset="0"/>
              </a:rPr>
              <a:t> </a:t>
            </a:r>
            <a:r>
              <a:rPr lang="en-US" sz="3200" b="1" dirty="0" err="1">
                <a:solidFill>
                  <a:srgbClr val="0000CC"/>
                </a:solidFill>
                <a:latin typeface="VNI-Avo" pitchFamily="2" charset="0"/>
              </a:rPr>
              <a:t>ñoàng</a:t>
            </a:r>
            <a:r>
              <a:rPr lang="en-US" sz="3200" b="1" dirty="0">
                <a:solidFill>
                  <a:srgbClr val="0000CC"/>
                </a:solidFill>
                <a:latin typeface="VNI-Avo" pitchFamily="2" charset="0"/>
              </a:rPr>
              <a:t> </a:t>
            </a:r>
            <a:r>
              <a:rPr lang="en-US" sz="3200" b="1" dirty="0" err="1">
                <a:solidFill>
                  <a:srgbClr val="0000CC"/>
                </a:solidFill>
                <a:latin typeface="VNI-Avo" pitchFamily="2" charset="0"/>
              </a:rPr>
              <a:t>phuïc</a:t>
            </a:r>
            <a:r>
              <a:rPr lang="en-US" sz="3200" b="1" dirty="0">
                <a:solidFill>
                  <a:srgbClr val="0000CC"/>
                </a:solidFill>
                <a:latin typeface="VNI-Avo" pitchFamily="2" charset="0"/>
              </a:rPr>
              <a:t> </a:t>
            </a:r>
            <a:r>
              <a:rPr lang="en-US" sz="3200" b="1" dirty="0" err="1">
                <a:solidFill>
                  <a:srgbClr val="0000CC"/>
                </a:solidFill>
                <a:latin typeface="VNI-Avo" pitchFamily="2" charset="0"/>
              </a:rPr>
              <a:t>cuûa</a:t>
            </a:r>
            <a:r>
              <a:rPr lang="en-US" sz="3200" b="1" dirty="0">
                <a:solidFill>
                  <a:srgbClr val="0000CC"/>
                </a:solidFill>
                <a:latin typeface="VNI-Avo" pitchFamily="2" charset="0"/>
              </a:rPr>
              <a:t> </a:t>
            </a:r>
            <a:r>
              <a:rPr lang="en-US" sz="3200" b="1" dirty="0" err="1">
                <a:solidFill>
                  <a:srgbClr val="0000CC"/>
                </a:solidFill>
                <a:latin typeface="VNI-Avo" pitchFamily="2" charset="0"/>
              </a:rPr>
              <a:t>tröôøng</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haõnh</a:t>
            </a:r>
            <a:r>
              <a:rPr lang="en-US" sz="3200" b="1" dirty="0">
                <a:solidFill>
                  <a:srgbClr val="0000CC"/>
                </a:solidFill>
                <a:latin typeface="VNI-Avo" pitchFamily="2" charset="0"/>
              </a:rPr>
              <a:t> </a:t>
            </a:r>
            <a:r>
              <a:rPr lang="en-US" sz="3200" b="1" dirty="0" err="1">
                <a:solidFill>
                  <a:srgbClr val="0000CC"/>
                </a:solidFill>
                <a:latin typeface="VNI-Avo" pitchFamily="2" charset="0"/>
              </a:rPr>
              <a:t>dieän</a:t>
            </a:r>
            <a:r>
              <a:rPr lang="en-US" sz="3200" b="1" dirty="0">
                <a:solidFill>
                  <a:srgbClr val="0000CC"/>
                </a:solidFill>
                <a:latin typeface="VNI-Avo" pitchFamily="2" charset="0"/>
              </a:rPr>
              <a:t> </a:t>
            </a:r>
            <a:r>
              <a:rPr lang="en-US" sz="3200" b="1" dirty="0" err="1">
                <a:solidFill>
                  <a:srgbClr val="0000CC"/>
                </a:solidFill>
                <a:latin typeface="VNI-Avo" pitchFamily="2" charset="0"/>
              </a:rPr>
              <a:t>laém</a:t>
            </a:r>
            <a:r>
              <a:rPr lang="en-US" sz="3200" b="1" dirty="0">
                <a:solidFill>
                  <a:srgbClr val="0000CC"/>
                </a:solidFill>
                <a:latin typeface="VNI-Avo" pitchFamily="2" charset="0"/>
              </a:rPr>
              <a:t>.</a:t>
            </a:r>
            <a:endParaRPr lang="en-US" sz="3200" dirty="0">
              <a:solidFill>
                <a:srgbClr val="0000CC"/>
              </a:solidFill>
              <a:latin typeface="VNI-Avo" pitchFamily="2" charset="0"/>
            </a:endParaRPr>
          </a:p>
          <a:p>
            <a:pPr indent="858838" algn="just"/>
            <a:r>
              <a:rPr lang="en-US" sz="3200" b="1" dirty="0">
                <a:solidFill>
                  <a:srgbClr val="0000CC"/>
                </a:solidFill>
                <a:latin typeface="VNI-Avo" pitchFamily="2" charset="0"/>
              </a:rPr>
              <a:t>Hoài </a:t>
            </a:r>
            <a:r>
              <a:rPr lang="en-US" sz="3200" b="1" dirty="0" err="1">
                <a:solidFill>
                  <a:srgbClr val="0000CC"/>
                </a:solidFill>
                <a:latin typeface="VNI-Avo" pitchFamily="2" charset="0"/>
              </a:rPr>
              <a:t>ñaàu</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môùi</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chöõ</a:t>
            </a:r>
            <a:r>
              <a:rPr lang="en-US" sz="3200" b="1" dirty="0">
                <a:solidFill>
                  <a:srgbClr val="0000CC"/>
                </a:solidFill>
                <a:latin typeface="VNI-Avo" pitchFamily="2" charset="0"/>
              </a:rPr>
              <a:t> </a:t>
            </a:r>
            <a:r>
              <a:rPr lang="en-US" sz="3200" b="1" dirty="0" err="1">
                <a:solidFill>
                  <a:srgbClr val="0000CC"/>
                </a:solidFill>
                <a:latin typeface="VNI-Avo" pitchFamily="2" charset="0"/>
              </a:rPr>
              <a:t>caùi</a:t>
            </a:r>
            <a:r>
              <a:rPr lang="en-US" sz="3200" b="1" dirty="0">
                <a:solidFill>
                  <a:srgbClr val="0000CC"/>
                </a:solidFill>
                <a:latin typeface="VNI-Avo" pitchFamily="2" charset="0"/>
              </a:rPr>
              <a:t>. </a:t>
            </a:r>
            <a:r>
              <a:rPr lang="en-US" sz="3200" b="1" dirty="0" err="1">
                <a:solidFill>
                  <a:srgbClr val="0000CC"/>
                </a:solidFill>
                <a:latin typeface="VNI-Avo" pitchFamily="2" charset="0"/>
              </a:rPr>
              <a:t>Theá</a:t>
            </a:r>
            <a:r>
              <a:rPr lang="en-US" sz="3200" b="1" dirty="0">
                <a:solidFill>
                  <a:srgbClr val="0000CC"/>
                </a:solidFill>
                <a:latin typeface="VNI-Avo" pitchFamily="2" charset="0"/>
              </a:rPr>
              <a:t> </a:t>
            </a:r>
            <a:r>
              <a:rPr lang="en-US" sz="3200" b="1" dirty="0" err="1">
                <a:solidFill>
                  <a:srgbClr val="0000CC"/>
                </a:solidFill>
                <a:latin typeface="VNI-Avo" pitchFamily="2" charset="0"/>
              </a:rPr>
              <a:t>maø</a:t>
            </a:r>
            <a:r>
              <a:rPr lang="en-US" sz="3200" b="1" dirty="0">
                <a:solidFill>
                  <a:srgbClr val="0000CC"/>
                </a:solidFill>
                <a:latin typeface="VNI-Avo" pitchFamily="2" charset="0"/>
              </a:rPr>
              <a:t> </a:t>
            </a:r>
            <a:r>
              <a:rPr lang="en-US" sz="3200" b="1" dirty="0" err="1">
                <a:solidFill>
                  <a:srgbClr val="0000CC"/>
                </a:solidFill>
                <a:latin typeface="VNI-Avo" pitchFamily="2" charset="0"/>
              </a:rPr>
              <a:t>baây</a:t>
            </a:r>
            <a:r>
              <a:rPr lang="en-US" sz="3200" b="1" dirty="0">
                <a:solidFill>
                  <a:srgbClr val="0000CC"/>
                </a:solidFill>
                <a:latin typeface="VNI-Avo" pitchFamily="2" charset="0"/>
              </a:rPr>
              <a:t> </a:t>
            </a:r>
            <a:r>
              <a:rPr lang="en-US" sz="3200" b="1" dirty="0" err="1">
                <a:solidFill>
                  <a:srgbClr val="0000CC"/>
                </a:solidFill>
                <a:latin typeface="VNI-Avo" pitchFamily="2" charset="0"/>
              </a:rPr>
              <a:t>giôø</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ñaõ</a:t>
            </a:r>
            <a:r>
              <a:rPr lang="en-US" sz="3200" b="1" dirty="0">
                <a:solidFill>
                  <a:srgbClr val="0000CC"/>
                </a:solidFill>
                <a:latin typeface="VNI-Avo" pitchFamily="2" charset="0"/>
              </a:rPr>
              <a:t> </a:t>
            </a:r>
            <a:r>
              <a:rPr lang="en-US" sz="3200" b="1" dirty="0" err="1">
                <a:solidFill>
                  <a:srgbClr val="0000CC"/>
                </a:solidFill>
                <a:latin typeface="VNI-Avo" pitchFamily="2" charset="0"/>
              </a:rPr>
              <a:t>ñoïc</a:t>
            </a:r>
            <a:r>
              <a:rPr lang="en-US" sz="3200" b="1" dirty="0">
                <a:solidFill>
                  <a:srgbClr val="0000CC"/>
                </a:solidFill>
                <a:latin typeface="VNI-Avo" pitchFamily="2" charset="0"/>
              </a:rPr>
              <a:t> </a:t>
            </a:r>
            <a:r>
              <a:rPr lang="en-US" sz="3200" b="1" dirty="0" err="1">
                <a:solidFill>
                  <a:srgbClr val="0000CC"/>
                </a:solidFill>
                <a:latin typeface="VNI-Avo" pitchFamily="2" charset="0"/>
              </a:rPr>
              <a:t>ñöôïc</a:t>
            </a:r>
            <a:r>
              <a:rPr lang="en-US" sz="3200" b="1" dirty="0">
                <a:solidFill>
                  <a:srgbClr val="0000CC"/>
                </a:solidFill>
                <a:latin typeface="VNI-Avo" pitchFamily="2" charset="0"/>
              </a:rPr>
              <a:t> </a:t>
            </a:r>
            <a:r>
              <a:rPr lang="en-US" sz="3200" b="1" dirty="0" err="1">
                <a:solidFill>
                  <a:srgbClr val="0000CC"/>
                </a:solidFill>
                <a:latin typeface="VNI-Avo" pitchFamily="2" charset="0"/>
              </a:rPr>
              <a:t>truyeän</a:t>
            </a:r>
            <a:r>
              <a:rPr lang="en-US" sz="3200" b="1" dirty="0">
                <a:solidFill>
                  <a:srgbClr val="0000CC"/>
                </a:solidFill>
                <a:latin typeface="VNI-Avo" pitchFamily="2" charset="0"/>
              </a:rPr>
              <a:t> </a:t>
            </a:r>
            <a:r>
              <a:rPr lang="en-US" sz="3200" b="1" dirty="0" err="1">
                <a:solidFill>
                  <a:srgbClr val="0000CC"/>
                </a:solidFill>
                <a:latin typeface="VNI-Avo" pitchFamily="2" charset="0"/>
              </a:rPr>
              <a:t>tranh</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coøn</a:t>
            </a:r>
            <a:r>
              <a:rPr lang="en-US" sz="3200" b="1" dirty="0">
                <a:solidFill>
                  <a:srgbClr val="0000CC"/>
                </a:solidFill>
                <a:latin typeface="VNI-Avo" pitchFamily="2" charset="0"/>
              </a:rPr>
              <a:t> </a:t>
            </a:r>
            <a:r>
              <a:rPr lang="en-US" sz="3200" b="1" dirty="0" err="1">
                <a:solidFill>
                  <a:srgbClr val="0000CC"/>
                </a:solidFill>
                <a:latin typeface="VNI-Avo" pitchFamily="2" charset="0"/>
              </a:rPr>
              <a:t>bieát</a:t>
            </a:r>
            <a:r>
              <a:rPr lang="en-US" sz="3200" b="1" dirty="0">
                <a:solidFill>
                  <a:srgbClr val="0000CC"/>
                </a:solidFill>
                <a:latin typeface="VNI-Avo" pitchFamily="2" charset="0"/>
              </a:rPr>
              <a:t> </a:t>
            </a:r>
            <a:r>
              <a:rPr lang="en-US" sz="3200" b="1" dirty="0" err="1">
                <a:solidFill>
                  <a:srgbClr val="0000CC"/>
                </a:solidFill>
                <a:latin typeface="VNI-Avo" pitchFamily="2" charset="0"/>
              </a:rPr>
              <a:t>laøm</a:t>
            </a:r>
            <a:r>
              <a:rPr lang="en-US" sz="3200" b="1" dirty="0">
                <a:solidFill>
                  <a:srgbClr val="0000CC"/>
                </a:solidFill>
                <a:latin typeface="VNI-Avo" pitchFamily="2" charset="0"/>
              </a:rPr>
              <a:t> </a:t>
            </a:r>
            <a:r>
              <a:rPr lang="en-US" sz="3200" b="1" dirty="0" err="1">
                <a:solidFill>
                  <a:srgbClr val="0000CC"/>
                </a:solidFill>
                <a:latin typeface="VNI-Avo" pitchFamily="2" charset="0"/>
              </a:rPr>
              <a:t>toaùn</a:t>
            </a:r>
            <a:r>
              <a:rPr lang="en-US" sz="3200" b="1" dirty="0">
                <a:solidFill>
                  <a:srgbClr val="0000CC"/>
                </a:solidFill>
                <a:latin typeface="VNI-Avo" pitchFamily="2" charset="0"/>
              </a:rPr>
              <a:t> </a:t>
            </a:r>
            <a:r>
              <a:rPr lang="en-US" sz="3200" b="1" dirty="0" err="1">
                <a:solidFill>
                  <a:srgbClr val="0000CC"/>
                </a:solidFill>
                <a:latin typeface="VNI-Avo" pitchFamily="2" charset="0"/>
              </a:rPr>
              <a:t>nöõa</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coù</a:t>
            </a:r>
            <a:r>
              <a:rPr lang="en-US" sz="3200" b="1" dirty="0">
                <a:solidFill>
                  <a:srgbClr val="0000CC"/>
                </a:solidFill>
                <a:latin typeface="VNI-Avo" pitchFamily="2" charset="0"/>
              </a:rPr>
              <a:t> </a:t>
            </a:r>
            <a:r>
              <a:rPr lang="en-US" sz="3200" b="1" dirty="0" err="1">
                <a:solidFill>
                  <a:srgbClr val="0000CC"/>
                </a:solidFill>
                <a:latin typeface="VNI-Avo" pitchFamily="2" charset="0"/>
              </a:rPr>
              <a:t>theâm</a:t>
            </a:r>
            <a:r>
              <a:rPr lang="en-US" sz="3200" b="1" dirty="0">
                <a:solidFill>
                  <a:srgbClr val="0000CC"/>
                </a:solidFill>
                <a:latin typeface="VNI-Avo" pitchFamily="2" charset="0"/>
              </a:rPr>
              <a:t> </a:t>
            </a:r>
            <a:r>
              <a:rPr lang="en-US" sz="3200" b="1" dirty="0" err="1">
                <a:solidFill>
                  <a:srgbClr val="0000CC"/>
                </a:solidFill>
                <a:latin typeface="VNI-Avo" pitchFamily="2" charset="0"/>
              </a:rPr>
              <a:t>nhieàu</a:t>
            </a:r>
            <a:r>
              <a:rPr lang="en-US" sz="3200" b="1" dirty="0">
                <a:solidFill>
                  <a:srgbClr val="0000CC"/>
                </a:solidFill>
                <a:latin typeface="VNI-Avo" pitchFamily="2" charset="0"/>
              </a:rPr>
              <a:t> </a:t>
            </a:r>
            <a:r>
              <a:rPr lang="en-US" sz="3200" b="1" dirty="0" err="1">
                <a:solidFill>
                  <a:srgbClr val="0000CC"/>
                </a:solidFill>
                <a:latin typeface="VNI-Avo" pitchFamily="2" charset="0"/>
              </a:rPr>
              <a:t>baïn</a:t>
            </a:r>
            <a:r>
              <a:rPr lang="en-US" sz="3200" b="1" dirty="0">
                <a:solidFill>
                  <a:srgbClr val="0000CC"/>
                </a:solidFill>
                <a:latin typeface="VNI-Avo" pitchFamily="2" charset="0"/>
              </a:rPr>
              <a:t> </a:t>
            </a:r>
            <a:r>
              <a:rPr lang="en-US" sz="3200" b="1" dirty="0" err="1">
                <a:solidFill>
                  <a:srgbClr val="0000CC"/>
                </a:solidFill>
                <a:latin typeface="VNI-Avo" pitchFamily="2" charset="0"/>
              </a:rPr>
              <a:t>môùi</a:t>
            </a:r>
            <a:r>
              <a:rPr lang="en-US" sz="3200" b="1" dirty="0">
                <a:solidFill>
                  <a:srgbClr val="0000CC"/>
                </a:solidFill>
                <a:latin typeface="VNI-Avo" pitchFamily="2" charset="0"/>
              </a:rPr>
              <a:t>.</a:t>
            </a:r>
            <a:endParaRPr lang="en-US" sz="3200" dirty="0">
              <a:solidFill>
                <a:srgbClr val="0000CC"/>
              </a:solidFill>
              <a:latin typeface="VNI-Avo" pitchFamily="2" charset="0"/>
            </a:endParaRPr>
          </a:p>
          <a:p>
            <a:pPr indent="858838" algn="just"/>
            <a:r>
              <a:rPr lang="en-US" sz="3200" b="1" dirty="0">
                <a:solidFill>
                  <a:srgbClr val="0000CC"/>
                </a:solidFill>
                <a:latin typeface="VNI-Avo" pitchFamily="2" charset="0"/>
              </a:rPr>
              <a:t>Ai </a:t>
            </a:r>
            <a:r>
              <a:rPr lang="en-US" sz="3200" b="1" dirty="0" err="1">
                <a:solidFill>
                  <a:srgbClr val="0000CC"/>
                </a:solidFill>
                <a:latin typeface="VNI-Avo" pitchFamily="2" charset="0"/>
              </a:rPr>
              <a:t>cuõng</a:t>
            </a:r>
            <a:r>
              <a:rPr lang="en-US" sz="3200" b="1" dirty="0">
                <a:solidFill>
                  <a:srgbClr val="0000CC"/>
                </a:solidFill>
                <a:latin typeface="VNI-Avo" pitchFamily="2" charset="0"/>
              </a:rPr>
              <a:t> </a:t>
            </a:r>
            <a:r>
              <a:rPr lang="en-US" sz="3200" b="1" dirty="0" err="1">
                <a:solidFill>
                  <a:srgbClr val="0000CC"/>
                </a:solidFill>
                <a:latin typeface="VNI-Avo" pitchFamily="2" charset="0"/>
              </a:rPr>
              <a:t>baûo</a:t>
            </a:r>
            <a:r>
              <a:rPr lang="en-US" sz="3200" b="1" dirty="0">
                <a:solidFill>
                  <a:srgbClr val="0000CC"/>
                </a:solidFill>
                <a:latin typeface="VNI-Avo" pitchFamily="2" charset="0"/>
              </a:rPr>
              <a:t> </a:t>
            </a:r>
            <a:r>
              <a:rPr lang="en-US" sz="3200" b="1" dirty="0" err="1">
                <a:solidFill>
                  <a:srgbClr val="0000CC"/>
                </a:solidFill>
                <a:latin typeface="VNI-Avo" pitchFamily="2" charset="0"/>
              </a:rPr>
              <a:t>töø</a:t>
            </a:r>
            <a:r>
              <a:rPr lang="en-US" sz="3200" b="1" dirty="0">
                <a:solidFill>
                  <a:srgbClr val="0000CC"/>
                </a:solidFill>
                <a:latin typeface="VNI-Avo" pitchFamily="2" charset="0"/>
              </a:rPr>
              <a:t> </a:t>
            </a:r>
            <a:r>
              <a:rPr lang="en-US" sz="3200" b="1" dirty="0" err="1">
                <a:solidFill>
                  <a:srgbClr val="0000CC"/>
                </a:solidFill>
                <a:latin typeface="VNI-Avo" pitchFamily="2" charset="0"/>
              </a:rPr>
              <a:t>khi</a:t>
            </a:r>
            <a:r>
              <a:rPr lang="en-US" sz="3200" b="1" dirty="0">
                <a:solidFill>
                  <a:srgbClr val="0000CC"/>
                </a:solidFill>
                <a:latin typeface="VNI-Avo" pitchFamily="2" charset="0"/>
              </a:rPr>
              <a:t> </a:t>
            </a:r>
            <a:r>
              <a:rPr lang="en-US" sz="3200" b="1" dirty="0" err="1">
                <a:solidFill>
                  <a:srgbClr val="0000CC"/>
                </a:solidFill>
                <a:latin typeface="VNI-Avo" pitchFamily="2" charset="0"/>
              </a:rPr>
              <a:t>ñi</a:t>
            </a:r>
            <a:r>
              <a:rPr lang="en-US" sz="3200" b="1" dirty="0">
                <a:solidFill>
                  <a:srgbClr val="0000CC"/>
                </a:solidFill>
                <a:latin typeface="VNI-Avo" pitchFamily="2" charset="0"/>
              </a:rPr>
              <a:t> </a:t>
            </a:r>
            <a:r>
              <a:rPr lang="en-US" sz="3200" b="1" dirty="0" err="1">
                <a:solidFill>
                  <a:srgbClr val="0000CC"/>
                </a:solidFill>
                <a:latin typeface="VNI-Avo" pitchFamily="2" charset="0"/>
              </a:rPr>
              <a:t>hoïc</a:t>
            </a:r>
            <a:r>
              <a:rPr lang="en-US" sz="3200" b="1" dirty="0">
                <a:solidFill>
                  <a:srgbClr val="0000CC"/>
                </a:solidFill>
                <a:latin typeface="VNI-Avo" pitchFamily="2" charset="0"/>
              </a:rPr>
              <a:t>, </a:t>
            </a:r>
            <a:r>
              <a:rPr lang="en-US" sz="3200" b="1" dirty="0" err="1">
                <a:solidFill>
                  <a:srgbClr val="0000CC"/>
                </a:solidFill>
                <a:latin typeface="VNI-Avo" pitchFamily="2" charset="0"/>
              </a:rPr>
              <a:t>toâi</a:t>
            </a:r>
            <a:r>
              <a:rPr lang="en-US" sz="3200" b="1" dirty="0">
                <a:solidFill>
                  <a:srgbClr val="0000CC"/>
                </a:solidFill>
                <a:latin typeface="VNI-Avo" pitchFamily="2" charset="0"/>
              </a:rPr>
              <a:t> </a:t>
            </a:r>
            <a:r>
              <a:rPr lang="en-US" sz="3200" b="1" dirty="0" err="1">
                <a:solidFill>
                  <a:srgbClr val="0000CC"/>
                </a:solidFill>
                <a:latin typeface="VNI-Avo" pitchFamily="2" charset="0"/>
              </a:rPr>
              <a:t>chöõng</a:t>
            </a:r>
            <a:r>
              <a:rPr lang="en-US" sz="3200" b="1" dirty="0">
                <a:solidFill>
                  <a:srgbClr val="0000CC"/>
                </a:solidFill>
                <a:latin typeface="VNI-Avo" pitchFamily="2" charset="0"/>
              </a:rPr>
              <a:t> </a:t>
            </a:r>
            <a:r>
              <a:rPr lang="en-US" sz="3200" b="1" dirty="0" err="1">
                <a:solidFill>
                  <a:srgbClr val="0000CC"/>
                </a:solidFill>
                <a:latin typeface="VNI-Avo" pitchFamily="2" charset="0"/>
              </a:rPr>
              <a:t>chaïc</a:t>
            </a:r>
            <a:r>
              <a:rPr lang="en-US" sz="3200" b="1" dirty="0">
                <a:solidFill>
                  <a:srgbClr val="0000CC"/>
                </a:solidFill>
                <a:latin typeface="VNI-Avo" pitchFamily="2" charset="0"/>
              </a:rPr>
              <a:t> </a:t>
            </a:r>
            <a:r>
              <a:rPr lang="en-US" sz="3200" b="1" dirty="0" err="1">
                <a:solidFill>
                  <a:srgbClr val="0000CC"/>
                </a:solidFill>
                <a:latin typeface="VNI-Avo" pitchFamily="2" charset="0"/>
              </a:rPr>
              <a:t>haún</a:t>
            </a:r>
            <a:r>
              <a:rPr lang="en-US" sz="3200" b="1" dirty="0">
                <a:solidFill>
                  <a:srgbClr val="0000CC"/>
                </a:solidFill>
                <a:latin typeface="VNI-Avo" pitchFamily="2" charset="0"/>
              </a:rPr>
              <a:t> </a:t>
            </a:r>
            <a:r>
              <a:rPr lang="en-US" sz="3200" b="1" dirty="0" err="1">
                <a:solidFill>
                  <a:srgbClr val="0000CC"/>
                </a:solidFill>
                <a:latin typeface="VNI-Avo" pitchFamily="2" charset="0"/>
              </a:rPr>
              <a:t>leân</a:t>
            </a:r>
            <a:r>
              <a:rPr lang="en-US" sz="3200" b="1" dirty="0">
                <a:solidFill>
                  <a:srgbClr val="0000CC"/>
                </a:solidFill>
                <a:latin typeface="VNI-Avo" pitchFamily="2" charset="0"/>
              </a:rPr>
              <a:t>.</a:t>
            </a:r>
            <a:endParaRPr lang="en-US" sz="3200" dirty="0">
              <a:solidFill>
                <a:srgbClr val="0000CC"/>
              </a:solidFill>
              <a:latin typeface="VNI-Avo" pitchFamily="2" charset="0"/>
            </a:endParaRPr>
          </a:p>
          <a:p>
            <a:pPr indent="858838" algn="r"/>
            <a:r>
              <a:rPr lang="en-US" sz="3200" b="1" dirty="0">
                <a:solidFill>
                  <a:srgbClr val="0000CC"/>
                </a:solidFill>
                <a:latin typeface="VNI-Avo" pitchFamily="2" charset="0"/>
              </a:rPr>
              <a:t>(Trung </a:t>
            </a:r>
            <a:r>
              <a:rPr lang="en-US" sz="3200" b="1" dirty="0" err="1">
                <a:solidFill>
                  <a:srgbClr val="0000CC"/>
                </a:solidFill>
                <a:latin typeface="VNI-Avo" pitchFamily="2" charset="0"/>
              </a:rPr>
              <a:t>Sôn</a:t>
            </a:r>
            <a:r>
              <a:rPr lang="en-US" sz="3200" b="1" dirty="0">
                <a:solidFill>
                  <a:srgbClr val="0000CC"/>
                </a:solidFill>
                <a:latin typeface="VNI-Avo" pitchFamily="2" charset="0"/>
              </a:rPr>
              <a:t>)</a:t>
            </a:r>
            <a:endParaRPr lang="en-US" sz="3200" dirty="0">
              <a:solidFill>
                <a:srgbClr val="0000CC"/>
              </a:solidFill>
              <a:latin typeface="VNI-Avo" pitchFamily="2" charset="0"/>
            </a:endParaRPr>
          </a:p>
        </p:txBody>
      </p:sp>
      <p:sp>
        <p:nvSpPr>
          <p:cNvPr id="9" name="Rectangle 8"/>
          <p:cNvSpPr/>
          <p:nvPr/>
        </p:nvSpPr>
        <p:spPr>
          <a:xfrm>
            <a:off x="5145324" y="800383"/>
            <a:ext cx="5987577" cy="615553"/>
          </a:xfrm>
          <a:prstGeom prst="rect">
            <a:avLst/>
          </a:prstGeom>
          <a:noFill/>
        </p:spPr>
        <p:txBody>
          <a:bodyPr wrap="none" lIns="91440" tIns="45720" rIns="91440" bIns="45720">
            <a:spAutoFit/>
          </a:bodyPr>
          <a:lstStyle/>
          <a:p>
            <a:pPr algn="ct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TOÂI LAØ HOÏC SINH LÔÙP 1 (T3)</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
        <p:nvSpPr>
          <p:cNvPr id="14" name="Rectangle 13"/>
          <p:cNvSpPr/>
          <p:nvPr/>
        </p:nvSpPr>
        <p:spPr>
          <a:xfrm>
            <a:off x="1472648" y="6019800"/>
            <a:ext cx="4572960" cy="523220"/>
          </a:xfrm>
          <a:prstGeom prst="rect">
            <a:avLst/>
          </a:prstGeom>
        </p:spPr>
        <p:txBody>
          <a:bodyPr wrap="square">
            <a:spAutoFit/>
          </a:bodyPr>
          <a:lstStyle/>
          <a:p>
            <a:r>
              <a:rPr lang="en-US" sz="2800" b="1">
                <a:solidFill>
                  <a:srgbClr val="FF0000"/>
                </a:solidFill>
                <a:latin typeface="VNI-Avo" pitchFamily="2" charset="0"/>
              </a:rPr>
              <a:t>2. Vieát vaøo vôû caâu sau:</a:t>
            </a:r>
          </a:p>
        </p:txBody>
      </p:sp>
      <p:pic>
        <p:nvPicPr>
          <p:cNvPr id="11" name="Picture 2" descr="Mẫu giấy 4 ô ly - Tin Tức Giáo Dục Học Tập Tiny"/>
          <p:cNvPicPr>
            <a:picLocks noChangeAspect="1" noChangeArrowheads="1"/>
          </p:cNvPicPr>
          <p:nvPr/>
        </p:nvPicPr>
        <p:blipFill rotWithShape="1">
          <a:blip r:embed="rId2">
            <a:extLst>
              <a:ext uri="{28A0092B-C50C-407E-A947-70E740481C1C}">
                <a14:useLocalDpi xmlns:a14="http://schemas.microsoft.com/office/drawing/2010/main" val="0"/>
              </a:ext>
            </a:extLst>
          </a:blip>
          <a:srcRect l="11981" t="33800" r="6593" b="41433"/>
          <a:stretch/>
        </p:blipFill>
        <p:spPr bwMode="auto">
          <a:xfrm>
            <a:off x="1431600" y="6596037"/>
            <a:ext cx="13856281" cy="22126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47119" y="6957527"/>
            <a:ext cx="12090883" cy="939011"/>
          </a:xfrm>
          <a:prstGeom prst="rect">
            <a:avLst/>
          </a:prstGeom>
          <a:noFill/>
        </p:spPr>
        <p:txBody>
          <a:bodyPr wrap="none" lIns="122210" tIns="61105" rIns="122210" bIns="61105" rtlCol="0">
            <a:spAutoFit/>
          </a:bodyPr>
          <a:lstStyle/>
          <a:p>
            <a:r>
              <a:rPr lang="en-US" sz="5300" b="1" dirty="0">
                <a:solidFill>
                  <a:srgbClr val="0000FF"/>
                </a:solidFill>
                <a:latin typeface="HP001 4 hàng" pitchFamily="34" charset="0"/>
              </a:rPr>
              <a:t>Nam </a:t>
            </a:r>
            <a:r>
              <a:rPr lang="en-US" sz="5300" b="1" dirty="0" err="1">
                <a:solidFill>
                  <a:srgbClr val="0000FF"/>
                </a:solidFill>
                <a:latin typeface="HP001 4 hàng" pitchFamily="34" charset="0"/>
              </a:rPr>
              <a:t>rất</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hãnh</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diện</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khi</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được</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cô</a:t>
            </a:r>
            <a:r>
              <a:rPr lang="en-US" sz="5300" b="1" dirty="0">
                <a:solidFill>
                  <a:srgbClr val="0000FF"/>
                </a:solidFill>
                <a:latin typeface="HP001 4 hàng" pitchFamily="34" charset="0"/>
              </a:rPr>
              <a:t> </a:t>
            </a:r>
            <a:r>
              <a:rPr lang="en-US" sz="5300" b="1" dirty="0" err="1">
                <a:solidFill>
                  <a:srgbClr val="0000FF"/>
                </a:solidFill>
                <a:latin typeface="HP001 4 hàng" pitchFamily="34" charset="0"/>
              </a:rPr>
              <a:t>giáo</a:t>
            </a:r>
            <a:r>
              <a:rPr lang="en-US" sz="5300" b="1" dirty="0">
                <a:solidFill>
                  <a:srgbClr val="0000FF"/>
                </a:solidFill>
                <a:latin typeface="HP001 4 hàng" pitchFamily="34" charset="0"/>
              </a:rPr>
              <a:t> </a:t>
            </a:r>
            <a:r>
              <a:rPr lang="vi-VN" sz="5300" b="1" dirty="0">
                <a:solidFill>
                  <a:srgbClr val="0000FF"/>
                </a:solidFill>
                <a:latin typeface="HP001 4 hàng" pitchFamily="34" charset="0"/>
              </a:rPr>
              <a:t>khen.</a:t>
            </a:r>
            <a:endParaRPr lang="en-US" sz="5300" b="1" dirty="0">
              <a:solidFill>
                <a:srgbClr val="0000FF"/>
              </a:solidFill>
              <a:latin typeface="HP001 4 hàng" pitchFamily="34" charset="0"/>
            </a:endParaRPr>
          </a:p>
        </p:txBody>
      </p:sp>
    </p:spTree>
    <p:extLst>
      <p:ext uri="{BB962C8B-B14F-4D97-AF65-F5344CB8AC3E}">
        <p14:creationId xmlns:p14="http://schemas.microsoft.com/office/powerpoint/2010/main" val="1982943387"/>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45324" y="378487"/>
            <a:ext cx="5987577" cy="615553"/>
          </a:xfrm>
          <a:prstGeom prst="rect">
            <a:avLst/>
          </a:prstGeom>
          <a:noFill/>
        </p:spPr>
        <p:txBody>
          <a:bodyPr wrap="none" lIns="91440" tIns="45720" rIns="91440" bIns="45720">
            <a:spAutoFit/>
          </a:bodyPr>
          <a:lstStyle/>
          <a:p>
            <a:pPr algn="ct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TOÂI LAØ HOÏC SINH LÔÙP 1 (T3)</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9" t="20895" r="45015" b="72393"/>
          <a:stretch/>
        </p:blipFill>
        <p:spPr bwMode="auto">
          <a:xfrm>
            <a:off x="594519" y="994040"/>
            <a:ext cx="13338663" cy="98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6" t="29272" r="76228" b="47475"/>
          <a:stretch/>
        </p:blipFill>
        <p:spPr bwMode="auto">
          <a:xfrm>
            <a:off x="1737519" y="2157890"/>
            <a:ext cx="3505200" cy="242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04" t="29272" r="45765" b="46053"/>
          <a:stretch/>
        </p:blipFill>
        <p:spPr bwMode="auto">
          <a:xfrm>
            <a:off x="9653131" y="1717355"/>
            <a:ext cx="3392540" cy="251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6" t="58923" r="76228" b="16758"/>
          <a:stretch/>
        </p:blipFill>
        <p:spPr bwMode="auto">
          <a:xfrm>
            <a:off x="1670725" y="5817109"/>
            <a:ext cx="3303215" cy="239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433" t="60489" r="45765" b="14715"/>
          <a:stretch/>
        </p:blipFill>
        <p:spPr bwMode="auto">
          <a:xfrm>
            <a:off x="10353967" y="5817109"/>
            <a:ext cx="3103543" cy="239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37" t="39726" r="64510" b="54154"/>
          <a:stretch/>
        </p:blipFill>
        <p:spPr bwMode="auto">
          <a:xfrm>
            <a:off x="5676499" y="2743199"/>
            <a:ext cx="3303218" cy="103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37" t="48627" r="64510" b="45253"/>
          <a:stretch/>
        </p:blipFill>
        <p:spPr bwMode="auto">
          <a:xfrm>
            <a:off x="6233319" y="4307191"/>
            <a:ext cx="3303218" cy="103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37" t="57194" r="64510" b="36687"/>
          <a:stretch/>
        </p:blipFill>
        <p:spPr bwMode="auto">
          <a:xfrm>
            <a:off x="6468025" y="5795041"/>
            <a:ext cx="3303215" cy="103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37" t="66207" r="64510" b="27992"/>
          <a:stretch/>
        </p:blipFill>
        <p:spPr bwMode="auto">
          <a:xfrm>
            <a:off x="6286752" y="7489300"/>
            <a:ext cx="3484488" cy="103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979" y="5293566"/>
            <a:ext cx="5997155" cy="461665"/>
          </a:xfrm>
          <a:prstGeom prst="rect">
            <a:avLst/>
          </a:prstGeom>
        </p:spPr>
        <p:txBody>
          <a:bodyPr wrap="none">
            <a:spAutoFit/>
          </a:bodyPr>
          <a:lstStyle/>
          <a:p>
            <a:r>
              <a:rPr lang="en-US" sz="2400" b="1" dirty="0" err="1">
                <a:solidFill>
                  <a:srgbClr val="0000CC"/>
                </a:solidFill>
                <a:latin typeface="VNI-Avo" pitchFamily="2" charset="0"/>
              </a:rPr>
              <a:t>Caùc</a:t>
            </a:r>
            <a:r>
              <a:rPr lang="en-US" sz="2400" b="1" dirty="0">
                <a:solidFill>
                  <a:srgbClr val="0000CC"/>
                </a:solidFill>
                <a:latin typeface="VNI-Avo" pitchFamily="2" charset="0"/>
              </a:rPr>
              <a:t> </a:t>
            </a:r>
            <a:r>
              <a:rPr lang="en-US" sz="2400" b="1" dirty="0" err="1">
                <a:solidFill>
                  <a:srgbClr val="0000CC"/>
                </a:solidFill>
                <a:latin typeface="VNI-Avo" pitchFamily="2" charset="0"/>
              </a:rPr>
              <a:t>baïn</a:t>
            </a:r>
            <a:r>
              <a:rPr lang="en-US" sz="2400" b="1" dirty="0">
                <a:solidFill>
                  <a:srgbClr val="0000CC"/>
                </a:solidFill>
                <a:latin typeface="VNI-Avo" pitchFamily="2" charset="0"/>
              </a:rPr>
              <a:t> </a:t>
            </a:r>
            <a:r>
              <a:rPr lang="en-US" sz="2400" b="1" dirty="0" err="1">
                <a:solidFill>
                  <a:srgbClr val="0000CC"/>
                </a:solidFill>
                <a:latin typeface="VNI-Avo" pitchFamily="2" charset="0"/>
              </a:rPr>
              <a:t>chôi</a:t>
            </a:r>
            <a:r>
              <a:rPr lang="en-US" sz="2400" b="1" dirty="0">
                <a:solidFill>
                  <a:srgbClr val="0000CC"/>
                </a:solidFill>
                <a:latin typeface="VNI-Avo" pitchFamily="2" charset="0"/>
              </a:rPr>
              <a:t> </a:t>
            </a:r>
            <a:r>
              <a:rPr lang="en-US" sz="2400" b="1" dirty="0" err="1">
                <a:solidFill>
                  <a:srgbClr val="0000CC"/>
                </a:solidFill>
                <a:latin typeface="VNI-Avo" pitchFamily="2" charset="0"/>
              </a:rPr>
              <a:t>ñaù</a:t>
            </a:r>
            <a:r>
              <a:rPr lang="en-US" sz="2400" b="1" dirty="0">
                <a:solidFill>
                  <a:srgbClr val="0000CC"/>
                </a:solidFill>
                <a:latin typeface="VNI-Avo" pitchFamily="2" charset="0"/>
              </a:rPr>
              <a:t> </a:t>
            </a:r>
            <a:r>
              <a:rPr lang="en-US" sz="2400" b="1" dirty="0" err="1">
                <a:solidFill>
                  <a:srgbClr val="0000CC"/>
                </a:solidFill>
                <a:latin typeface="VNI-Avo" pitchFamily="2" charset="0"/>
              </a:rPr>
              <a:t>boùng</a:t>
            </a:r>
            <a:r>
              <a:rPr lang="en-US" sz="2400" b="1" dirty="0">
                <a:solidFill>
                  <a:srgbClr val="0000CC"/>
                </a:solidFill>
                <a:latin typeface="VNI-Avo" pitchFamily="2" charset="0"/>
              </a:rPr>
              <a:t> </a:t>
            </a:r>
            <a:r>
              <a:rPr lang="en-US" sz="2400" b="1" dirty="0" err="1">
                <a:solidFill>
                  <a:srgbClr val="0000CC"/>
                </a:solidFill>
                <a:latin typeface="VNI-Avo" pitchFamily="2" charset="0"/>
              </a:rPr>
              <a:t>raát</a:t>
            </a:r>
            <a:r>
              <a:rPr lang="en-US" sz="2400" b="1" dirty="0">
                <a:solidFill>
                  <a:srgbClr val="0000CC"/>
                </a:solidFill>
                <a:latin typeface="VNI-Avo" pitchFamily="2" charset="0"/>
              </a:rPr>
              <a:t> </a:t>
            </a:r>
            <a:r>
              <a:rPr lang="en-US" sz="2400" b="1" dirty="0" err="1">
                <a:solidFill>
                  <a:srgbClr val="0000CC"/>
                </a:solidFill>
                <a:latin typeface="VNI-Avo" pitchFamily="2" charset="0"/>
              </a:rPr>
              <a:t>haøo</a:t>
            </a:r>
            <a:r>
              <a:rPr lang="en-US" sz="2400" b="1" dirty="0">
                <a:solidFill>
                  <a:srgbClr val="0000CC"/>
                </a:solidFill>
                <a:latin typeface="VNI-Avo" pitchFamily="2" charset="0"/>
              </a:rPr>
              <a:t> </a:t>
            </a:r>
            <a:r>
              <a:rPr lang="en-US" sz="2400" b="1" dirty="0" err="1">
                <a:solidFill>
                  <a:srgbClr val="0000CC"/>
                </a:solidFill>
                <a:latin typeface="VNI-Avo" pitchFamily="2" charset="0"/>
              </a:rPr>
              <a:t>hö</a:t>
            </a:r>
            <a:r>
              <a:rPr lang="vi-VN" sz="2400" b="1" dirty="0">
                <a:solidFill>
                  <a:srgbClr val="0000CC"/>
                </a:solidFill>
                <a:latin typeface="VNI-Avo" pitchFamily="2" charset="0"/>
              </a:rPr>
              <a:t>ùng.</a:t>
            </a:r>
            <a:endParaRPr lang="en-US" sz="2400" dirty="0"/>
          </a:p>
        </p:txBody>
      </p:sp>
      <p:sp>
        <p:nvSpPr>
          <p:cNvPr id="18" name="Rectangle 17"/>
          <p:cNvSpPr/>
          <p:nvPr/>
        </p:nvSpPr>
        <p:spPr>
          <a:xfrm>
            <a:off x="1147214" y="8534400"/>
            <a:ext cx="4943982" cy="461665"/>
          </a:xfrm>
          <a:prstGeom prst="rect">
            <a:avLst/>
          </a:prstGeom>
        </p:spPr>
        <p:txBody>
          <a:bodyPr wrap="none">
            <a:spAutoFit/>
          </a:bodyPr>
          <a:lstStyle/>
          <a:p>
            <a:r>
              <a:rPr lang="en-US" sz="2400" b="1" dirty="0" err="1">
                <a:solidFill>
                  <a:srgbClr val="0000CC"/>
                </a:solidFill>
                <a:latin typeface="VNI-Avo" pitchFamily="2" charset="0"/>
              </a:rPr>
              <a:t>Keùo</a:t>
            </a:r>
            <a:r>
              <a:rPr lang="en-US" sz="2400" b="1" dirty="0">
                <a:solidFill>
                  <a:srgbClr val="0000CC"/>
                </a:solidFill>
                <a:latin typeface="VNI-Avo" pitchFamily="2" charset="0"/>
              </a:rPr>
              <a:t> co </a:t>
            </a:r>
            <a:r>
              <a:rPr lang="en-US" sz="2400" b="1" dirty="0" err="1">
                <a:solidFill>
                  <a:srgbClr val="0000CC"/>
                </a:solidFill>
                <a:latin typeface="VNI-Avo" pitchFamily="2" charset="0"/>
              </a:rPr>
              <a:t>laø</a:t>
            </a:r>
            <a:r>
              <a:rPr lang="en-US" sz="2400" b="1" dirty="0">
                <a:solidFill>
                  <a:srgbClr val="0000CC"/>
                </a:solidFill>
                <a:latin typeface="VNI-Avo" pitchFamily="2" charset="0"/>
              </a:rPr>
              <a:t> </a:t>
            </a:r>
            <a:r>
              <a:rPr lang="en-US" sz="2400" b="1" dirty="0" err="1">
                <a:solidFill>
                  <a:srgbClr val="0000CC"/>
                </a:solidFill>
                <a:latin typeface="VNI-Avo" pitchFamily="2" charset="0"/>
              </a:rPr>
              <a:t>troø</a:t>
            </a:r>
            <a:r>
              <a:rPr lang="en-US" sz="2400" b="1" dirty="0">
                <a:solidFill>
                  <a:srgbClr val="0000CC"/>
                </a:solidFill>
                <a:latin typeface="VNI-Avo" pitchFamily="2" charset="0"/>
              </a:rPr>
              <a:t> </a:t>
            </a:r>
            <a:r>
              <a:rPr lang="en-US" sz="2400" b="1" dirty="0" err="1">
                <a:solidFill>
                  <a:srgbClr val="0000CC"/>
                </a:solidFill>
                <a:latin typeface="VNI-Avo" pitchFamily="2" charset="0"/>
              </a:rPr>
              <a:t>chôi</a:t>
            </a:r>
            <a:r>
              <a:rPr lang="en-US" sz="2400" b="1" dirty="0">
                <a:solidFill>
                  <a:srgbClr val="0000CC"/>
                </a:solidFill>
                <a:latin typeface="VNI-Avo" pitchFamily="2" charset="0"/>
              </a:rPr>
              <a:t> </a:t>
            </a:r>
            <a:r>
              <a:rPr lang="en-US" sz="2400" b="1" dirty="0" err="1">
                <a:solidFill>
                  <a:srgbClr val="0000CC"/>
                </a:solidFill>
                <a:latin typeface="VNI-Avo" pitchFamily="2" charset="0"/>
              </a:rPr>
              <a:t>raát</a:t>
            </a:r>
            <a:r>
              <a:rPr lang="en-US" sz="2400" b="1" dirty="0">
                <a:solidFill>
                  <a:srgbClr val="0000CC"/>
                </a:solidFill>
                <a:latin typeface="VNI-Avo" pitchFamily="2" charset="0"/>
              </a:rPr>
              <a:t> </a:t>
            </a:r>
            <a:r>
              <a:rPr lang="en-US" sz="2400" b="1" dirty="0" err="1">
                <a:solidFill>
                  <a:srgbClr val="0000CC"/>
                </a:solidFill>
                <a:latin typeface="VNI-Avo" pitchFamily="2" charset="0"/>
              </a:rPr>
              <a:t>vui</a:t>
            </a:r>
            <a:r>
              <a:rPr lang="en-US" sz="2400" b="1" dirty="0">
                <a:solidFill>
                  <a:srgbClr val="0000CC"/>
                </a:solidFill>
                <a:latin typeface="VNI-Avo" pitchFamily="2" charset="0"/>
              </a:rPr>
              <a:t> </a:t>
            </a:r>
            <a:r>
              <a:rPr lang="en-US" sz="2400" b="1" dirty="0" err="1">
                <a:solidFill>
                  <a:srgbClr val="0000CC"/>
                </a:solidFill>
                <a:latin typeface="VNI-Avo" pitchFamily="2" charset="0"/>
              </a:rPr>
              <a:t>nhoä</a:t>
            </a:r>
            <a:r>
              <a:rPr lang="vi-VN" sz="2400" b="1" dirty="0">
                <a:solidFill>
                  <a:srgbClr val="0000CC"/>
                </a:solidFill>
                <a:latin typeface="VNI-Avo" pitchFamily="2" charset="0"/>
              </a:rPr>
              <a:t>n.</a:t>
            </a:r>
            <a:endParaRPr lang="en-US" sz="2400" dirty="0"/>
          </a:p>
        </p:txBody>
      </p:sp>
      <p:sp>
        <p:nvSpPr>
          <p:cNvPr id="19" name="Rectangle 18"/>
          <p:cNvSpPr/>
          <p:nvPr/>
        </p:nvSpPr>
        <p:spPr>
          <a:xfrm>
            <a:off x="8976519" y="5257800"/>
            <a:ext cx="5883342" cy="461665"/>
          </a:xfrm>
          <a:prstGeom prst="rect">
            <a:avLst/>
          </a:prstGeom>
        </p:spPr>
        <p:txBody>
          <a:bodyPr wrap="none">
            <a:spAutoFit/>
          </a:bodyPr>
          <a:lstStyle/>
          <a:p>
            <a:r>
              <a:rPr lang="en-US" sz="2400" b="1" dirty="0" err="1">
                <a:solidFill>
                  <a:srgbClr val="0000CC"/>
                </a:solidFill>
                <a:latin typeface="VNI-Avo" pitchFamily="2" charset="0"/>
              </a:rPr>
              <a:t>Ñoïc</a:t>
            </a:r>
            <a:r>
              <a:rPr lang="en-US" sz="2400" b="1" dirty="0">
                <a:solidFill>
                  <a:srgbClr val="0000CC"/>
                </a:solidFill>
                <a:latin typeface="VNI-Avo" pitchFamily="2" charset="0"/>
              </a:rPr>
              <a:t> </a:t>
            </a:r>
            <a:r>
              <a:rPr lang="en-US" sz="2400" b="1" dirty="0" err="1">
                <a:solidFill>
                  <a:srgbClr val="0000CC"/>
                </a:solidFill>
                <a:latin typeface="VNI-Avo" pitchFamily="2" charset="0"/>
              </a:rPr>
              <a:t>saùch</a:t>
            </a:r>
            <a:r>
              <a:rPr lang="en-US" sz="2400" b="1" dirty="0">
                <a:solidFill>
                  <a:srgbClr val="0000CC"/>
                </a:solidFill>
                <a:latin typeface="VNI-Avo" pitchFamily="2" charset="0"/>
              </a:rPr>
              <a:t> </a:t>
            </a:r>
            <a:r>
              <a:rPr lang="en-US" sz="2400" b="1" dirty="0" err="1">
                <a:solidFill>
                  <a:srgbClr val="0000CC"/>
                </a:solidFill>
                <a:latin typeface="VNI-Avo" pitchFamily="2" charset="0"/>
              </a:rPr>
              <a:t>seõ</a:t>
            </a:r>
            <a:r>
              <a:rPr lang="en-US" sz="2400" b="1" dirty="0">
                <a:solidFill>
                  <a:srgbClr val="0000CC"/>
                </a:solidFill>
                <a:latin typeface="VNI-Avo" pitchFamily="2" charset="0"/>
              </a:rPr>
              <a:t> </a:t>
            </a:r>
            <a:r>
              <a:rPr lang="en-US" sz="2400" b="1" dirty="0" err="1">
                <a:solidFill>
                  <a:srgbClr val="0000CC"/>
                </a:solidFill>
                <a:latin typeface="VNI-Avo" pitchFamily="2" charset="0"/>
              </a:rPr>
              <a:t>giuùp</a:t>
            </a:r>
            <a:r>
              <a:rPr lang="en-US" sz="2400" b="1" dirty="0">
                <a:solidFill>
                  <a:srgbClr val="0000CC"/>
                </a:solidFill>
                <a:latin typeface="VNI-Avo" pitchFamily="2" charset="0"/>
              </a:rPr>
              <a:t> </a:t>
            </a:r>
            <a:r>
              <a:rPr lang="en-US" sz="2400" b="1" dirty="0" err="1">
                <a:solidFill>
                  <a:srgbClr val="0000CC"/>
                </a:solidFill>
                <a:latin typeface="VNI-Avo" pitchFamily="2" charset="0"/>
              </a:rPr>
              <a:t>em</a:t>
            </a:r>
            <a:r>
              <a:rPr lang="en-US" sz="2400" b="1" dirty="0">
                <a:solidFill>
                  <a:srgbClr val="0000CC"/>
                </a:solidFill>
                <a:latin typeface="VNI-Avo" pitchFamily="2" charset="0"/>
              </a:rPr>
              <a:t> </a:t>
            </a:r>
            <a:r>
              <a:rPr lang="en-US" sz="2400" b="1" dirty="0" err="1">
                <a:solidFill>
                  <a:srgbClr val="0000CC"/>
                </a:solidFill>
                <a:latin typeface="VNI-Avo" pitchFamily="2" charset="0"/>
              </a:rPr>
              <a:t>bieát</a:t>
            </a:r>
            <a:r>
              <a:rPr lang="en-US" sz="2400" b="1" dirty="0">
                <a:solidFill>
                  <a:srgbClr val="0000CC"/>
                </a:solidFill>
                <a:latin typeface="VNI-Avo" pitchFamily="2" charset="0"/>
              </a:rPr>
              <a:t> </a:t>
            </a:r>
            <a:r>
              <a:rPr lang="en-US" sz="2400" b="1" dirty="0" err="1">
                <a:solidFill>
                  <a:srgbClr val="0000CC"/>
                </a:solidFill>
                <a:latin typeface="VNI-Avo" pitchFamily="2" charset="0"/>
              </a:rPr>
              <a:t>nhieàu</a:t>
            </a:r>
            <a:r>
              <a:rPr lang="en-US" sz="2400" b="1" dirty="0">
                <a:solidFill>
                  <a:srgbClr val="0000CC"/>
                </a:solidFill>
                <a:latin typeface="VNI-Avo" pitchFamily="2" charset="0"/>
              </a:rPr>
              <a:t> </a:t>
            </a:r>
            <a:r>
              <a:rPr lang="vi-VN" sz="2400" b="1" dirty="0">
                <a:solidFill>
                  <a:srgbClr val="0000CC"/>
                </a:solidFill>
                <a:latin typeface="VNI-Avo" pitchFamily="2" charset="0"/>
              </a:rPr>
              <a:t>hôn.</a:t>
            </a:r>
            <a:endParaRPr lang="en-US" sz="2400" dirty="0"/>
          </a:p>
        </p:txBody>
      </p:sp>
      <p:sp>
        <p:nvSpPr>
          <p:cNvPr id="20" name="Rectangle 19"/>
          <p:cNvSpPr/>
          <p:nvPr/>
        </p:nvSpPr>
        <p:spPr>
          <a:xfrm>
            <a:off x="9241292" y="8519159"/>
            <a:ext cx="4216219" cy="461665"/>
          </a:xfrm>
          <a:prstGeom prst="rect">
            <a:avLst/>
          </a:prstGeom>
        </p:spPr>
        <p:txBody>
          <a:bodyPr wrap="none">
            <a:spAutoFit/>
          </a:bodyPr>
          <a:lstStyle/>
          <a:p>
            <a:r>
              <a:rPr lang="en-US" sz="2400" b="1" dirty="0" err="1">
                <a:solidFill>
                  <a:srgbClr val="0000CC"/>
                </a:solidFill>
                <a:latin typeface="VNI-Avo" pitchFamily="2" charset="0"/>
              </a:rPr>
              <a:t>Muùa</a:t>
            </a:r>
            <a:r>
              <a:rPr lang="en-US" sz="2400" b="1" dirty="0">
                <a:solidFill>
                  <a:srgbClr val="0000CC"/>
                </a:solidFill>
                <a:latin typeface="VNI-Avo" pitchFamily="2" charset="0"/>
              </a:rPr>
              <a:t> </a:t>
            </a:r>
            <a:r>
              <a:rPr lang="en-US" sz="2400" b="1" dirty="0" err="1">
                <a:solidFill>
                  <a:srgbClr val="0000CC"/>
                </a:solidFill>
                <a:latin typeface="VNI-Avo" pitchFamily="2" charset="0"/>
              </a:rPr>
              <a:t>laø</a:t>
            </a:r>
            <a:r>
              <a:rPr lang="en-US" sz="2400" b="1" dirty="0">
                <a:solidFill>
                  <a:srgbClr val="0000CC"/>
                </a:solidFill>
                <a:latin typeface="VNI-Avo" pitchFamily="2" charset="0"/>
              </a:rPr>
              <a:t> </a:t>
            </a:r>
            <a:r>
              <a:rPr lang="en-US" sz="2400" b="1" dirty="0" err="1">
                <a:solidFill>
                  <a:srgbClr val="0000CC"/>
                </a:solidFill>
                <a:latin typeface="VNI-Avo" pitchFamily="2" charset="0"/>
              </a:rPr>
              <a:t>moân</a:t>
            </a:r>
            <a:r>
              <a:rPr lang="en-US" sz="2400" b="1" dirty="0">
                <a:solidFill>
                  <a:srgbClr val="0000CC"/>
                </a:solidFill>
                <a:latin typeface="VNI-Avo" pitchFamily="2" charset="0"/>
              </a:rPr>
              <a:t> </a:t>
            </a:r>
            <a:r>
              <a:rPr lang="en-US" sz="2400" b="1" dirty="0" err="1">
                <a:solidFill>
                  <a:srgbClr val="0000CC"/>
                </a:solidFill>
                <a:latin typeface="VNI-Avo" pitchFamily="2" charset="0"/>
              </a:rPr>
              <a:t>hoïc</a:t>
            </a:r>
            <a:r>
              <a:rPr lang="en-US" sz="2400" b="1" dirty="0">
                <a:solidFill>
                  <a:srgbClr val="0000CC"/>
                </a:solidFill>
                <a:latin typeface="VNI-Avo" pitchFamily="2" charset="0"/>
              </a:rPr>
              <a:t> </a:t>
            </a:r>
            <a:r>
              <a:rPr lang="en-US" sz="2400" b="1" dirty="0" err="1">
                <a:solidFill>
                  <a:srgbClr val="0000CC"/>
                </a:solidFill>
                <a:latin typeface="VNI-Avo" pitchFamily="2" charset="0"/>
              </a:rPr>
              <a:t>raát</a:t>
            </a:r>
            <a:r>
              <a:rPr lang="en-US" sz="2400" b="1" dirty="0">
                <a:solidFill>
                  <a:srgbClr val="0000CC"/>
                </a:solidFill>
                <a:latin typeface="VNI-Avo" pitchFamily="2" charset="0"/>
              </a:rPr>
              <a:t> </a:t>
            </a:r>
            <a:r>
              <a:rPr lang="en-US" sz="2400" b="1" dirty="0" err="1">
                <a:solidFill>
                  <a:srgbClr val="0000CC"/>
                </a:solidFill>
                <a:latin typeface="VNI-Avo" pitchFamily="2" charset="0"/>
              </a:rPr>
              <a:t>thuù</a:t>
            </a:r>
            <a:r>
              <a:rPr lang="en-US" sz="2400" b="1" dirty="0">
                <a:solidFill>
                  <a:srgbClr val="0000CC"/>
                </a:solidFill>
                <a:latin typeface="VNI-Avo" pitchFamily="2" charset="0"/>
              </a:rPr>
              <a:t> </a:t>
            </a:r>
            <a:r>
              <a:rPr lang="en-US" sz="2400" b="1" dirty="0" err="1">
                <a:solidFill>
                  <a:srgbClr val="0000CC"/>
                </a:solidFill>
                <a:latin typeface="VNI-Avo" pitchFamily="2" charset="0"/>
              </a:rPr>
              <a:t>vò</a:t>
            </a:r>
            <a:r>
              <a:rPr lang="en-US" sz="2400" b="1" dirty="0">
                <a:solidFill>
                  <a:srgbClr val="0000CC"/>
                </a:solidFill>
                <a:latin typeface="VNI-Avo" pitchFamily="2" charset="0"/>
              </a:rPr>
              <a:t>.</a:t>
            </a:r>
            <a:endParaRPr lang="en-US" sz="2400" dirty="0"/>
          </a:p>
        </p:txBody>
      </p:sp>
    </p:spTree>
    <p:extLst>
      <p:ext uri="{BB962C8B-B14F-4D97-AF65-F5344CB8AC3E}">
        <p14:creationId xmlns:p14="http://schemas.microsoft.com/office/powerpoint/2010/main" val="36482809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277E-7 0 L -0.23681 0.12431 " pathEditMode="relative" rAng="0" ptsTypes="AA">
                                      <p:cBhvr>
                                        <p:cTn id="6" dur="2000" fill="hold"/>
                                        <p:tgtEl>
                                          <p:spTgt spid="14"/>
                                        </p:tgtEl>
                                        <p:attrNameLst>
                                          <p:attrName>ppt_x</p:attrName>
                                          <p:attrName>ppt_y</p:attrName>
                                        </p:attrNameLst>
                                      </p:cBhvr>
                                      <p:rCtr x="-11840" y="621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8.44631E-7 -5.55556E-7 L -0.24149 0.22101 " pathEditMode="relative" rAng="0" ptsTypes="AA">
                                      <p:cBhvr>
                                        <p:cTn id="15" dur="2000" fill="hold"/>
                                        <p:tgtEl>
                                          <p:spTgt spid="16"/>
                                        </p:tgtEl>
                                        <p:attrNameLst>
                                          <p:attrName>ppt_x</p:attrName>
                                          <p:attrName>ppt_y</p:attrName>
                                        </p:attrNameLst>
                                      </p:cBhvr>
                                      <p:rCtr x="-12075" y="11042"/>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3.57749E-6 3.05556E-6 L 0.24071 -0.00903 " pathEditMode="relative" rAng="0" ptsTypes="AA">
                                      <p:cBhvr>
                                        <p:cTn id="24" dur="2000" fill="hold"/>
                                        <p:tgtEl>
                                          <p:spTgt spid="15"/>
                                        </p:tgtEl>
                                        <p:attrNameLst>
                                          <p:attrName>ppt_x</p:attrName>
                                          <p:attrName>ppt_y</p:attrName>
                                        </p:attrNameLst>
                                      </p:cBhvr>
                                      <p:rCtr x="12036" y="-451"/>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1.49615E-6 2.77778E-6 L 0.24071 0.071 " pathEditMode="relative" rAng="0" ptsTypes="AA">
                                      <p:cBhvr>
                                        <p:cTn id="33" dur="2000" fill="hold"/>
                                        <p:tgtEl>
                                          <p:spTgt spid="17"/>
                                        </p:tgtEl>
                                        <p:attrNameLst>
                                          <p:attrName>ppt_x</p:attrName>
                                          <p:attrName>ppt_y</p:attrName>
                                        </p:attrNameLst>
                                      </p:cBhvr>
                                      <p:rCtr x="12036" y="3542"/>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37919" y="910181"/>
            <a:ext cx="5987577" cy="615553"/>
          </a:xfrm>
          <a:prstGeom prst="rect">
            <a:avLst/>
          </a:prstGeom>
          <a:noFill/>
        </p:spPr>
        <p:txBody>
          <a:bodyPr wrap="none" lIns="91440" tIns="45720" rIns="91440" bIns="45720">
            <a:spAutoFit/>
          </a:bodyPr>
          <a:lstStyle/>
          <a:p>
            <a:pPr algn="ct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TOÂI LAØ HOÏC SINH LÔÙP 1 (T4)</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46" t="41544" r="46753" b="23009"/>
          <a:stretch/>
        </p:blipFill>
        <p:spPr bwMode="auto">
          <a:xfrm>
            <a:off x="518319" y="1562967"/>
            <a:ext cx="14797945" cy="601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751746"/>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89830" y="577164"/>
            <a:ext cx="5987577" cy="615553"/>
          </a:xfrm>
          <a:prstGeom prst="rect">
            <a:avLst/>
          </a:prstGeom>
          <a:noFill/>
        </p:spPr>
        <p:txBody>
          <a:bodyPr wrap="none" lIns="91440" tIns="45720" rIns="91440" bIns="45720">
            <a:spAutoFit/>
          </a:bodyPr>
          <a:lstStyle/>
          <a:p>
            <a:pPr algn="ctr"/>
            <a:r>
              <a:rPr lang="en-US" sz="3400" b="1"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rPr>
              <a:t>TOÂI LAØ HOÏC SINH LÔÙP 1 (T4)</a:t>
            </a:r>
            <a:endParaRPr lang="en-US" sz="3400" b="1" cap="none" spc="0" dirty="0">
              <a:ln w="1905"/>
              <a:solidFill>
                <a:srgbClr val="0000CC"/>
              </a:solidFill>
              <a:effectLst>
                <a:outerShdw blurRad="38100" dist="38100" dir="2700000" algn="tl">
                  <a:srgbClr val="000000">
                    <a:alpha val="43137"/>
                  </a:srgbClr>
                </a:outerShdw>
              </a:effectLst>
              <a:latin typeface="VNI-Avo" pitchFamily="2" charset="0"/>
              <a:cs typeface="Times New Roman" pitchFamily="18" charset="0"/>
            </a:endParaRPr>
          </a:p>
        </p:txBody>
      </p:sp>
      <p:sp>
        <p:nvSpPr>
          <p:cNvPr id="10" name="Rectangle 9"/>
          <p:cNvSpPr/>
          <p:nvPr/>
        </p:nvSpPr>
        <p:spPr>
          <a:xfrm>
            <a:off x="983983" y="1536026"/>
            <a:ext cx="13631335" cy="615553"/>
          </a:xfrm>
          <a:prstGeom prst="rect">
            <a:avLst/>
          </a:prstGeom>
        </p:spPr>
        <p:txBody>
          <a:bodyPr wrap="square">
            <a:spAutoFit/>
          </a:bodyPr>
          <a:lstStyle/>
          <a:p>
            <a:r>
              <a:rPr lang="en-US" sz="3400" b="1" dirty="0">
                <a:solidFill>
                  <a:srgbClr val="FF0000"/>
                </a:solidFill>
                <a:latin typeface="VNI-Avo" pitchFamily="2" charset="0"/>
              </a:rPr>
              <a:t>8. </a:t>
            </a:r>
            <a:r>
              <a:rPr lang="en-US" sz="3400" b="1" dirty="0" err="1">
                <a:solidFill>
                  <a:srgbClr val="FF0000"/>
                </a:solidFill>
                <a:latin typeface="VNI-Avo" pitchFamily="2" charset="0"/>
              </a:rPr>
              <a:t>Choïn</a:t>
            </a:r>
            <a:r>
              <a:rPr lang="en-US" sz="3400" b="1" dirty="0">
                <a:solidFill>
                  <a:srgbClr val="FF0000"/>
                </a:solidFill>
                <a:latin typeface="VNI-Avo" pitchFamily="2" charset="0"/>
              </a:rPr>
              <a:t> </a:t>
            </a:r>
            <a:r>
              <a:rPr lang="en-US" sz="3400" b="1" dirty="0" err="1">
                <a:solidFill>
                  <a:srgbClr val="FF0000"/>
                </a:solidFill>
                <a:latin typeface="VNI-Avo" pitchFamily="2" charset="0"/>
              </a:rPr>
              <a:t>chöõ</a:t>
            </a:r>
            <a:r>
              <a:rPr lang="en-US" sz="3400" b="1" dirty="0">
                <a:solidFill>
                  <a:srgbClr val="FF0000"/>
                </a:solidFill>
                <a:latin typeface="VNI-Avo" pitchFamily="2" charset="0"/>
              </a:rPr>
              <a:t> </a:t>
            </a:r>
            <a:r>
              <a:rPr lang="en-US" sz="3400" b="1" dirty="0" err="1">
                <a:solidFill>
                  <a:srgbClr val="FF0000"/>
                </a:solidFill>
                <a:latin typeface="VNI-Avo" pitchFamily="2" charset="0"/>
              </a:rPr>
              <a:t>phuø</a:t>
            </a:r>
            <a:r>
              <a:rPr lang="en-US" sz="3400" b="1" dirty="0">
                <a:solidFill>
                  <a:srgbClr val="FF0000"/>
                </a:solidFill>
                <a:latin typeface="VNI-Avo" pitchFamily="2" charset="0"/>
              </a:rPr>
              <a:t> </a:t>
            </a:r>
            <a:r>
              <a:rPr lang="en-US" sz="3400" b="1" dirty="0" err="1">
                <a:solidFill>
                  <a:srgbClr val="FF0000"/>
                </a:solidFill>
                <a:latin typeface="VNI-Avo" pitchFamily="2" charset="0"/>
              </a:rPr>
              <a:t>hôïp</a:t>
            </a:r>
            <a:r>
              <a:rPr lang="en-US" sz="3400" b="1" dirty="0">
                <a:solidFill>
                  <a:srgbClr val="FF0000"/>
                </a:solidFill>
                <a:latin typeface="VNI-Avo" pitchFamily="2" charset="0"/>
              </a:rPr>
              <a:t> </a:t>
            </a:r>
            <a:r>
              <a:rPr lang="en-US" sz="3400" b="1" dirty="0" err="1">
                <a:solidFill>
                  <a:srgbClr val="FF0000"/>
                </a:solidFill>
                <a:latin typeface="VNI-Avo" pitchFamily="2" charset="0"/>
              </a:rPr>
              <a:t>thay</a:t>
            </a:r>
            <a:r>
              <a:rPr lang="en-US" sz="3400" b="1" dirty="0">
                <a:solidFill>
                  <a:srgbClr val="FF0000"/>
                </a:solidFill>
                <a:latin typeface="VNI-Avo" pitchFamily="2" charset="0"/>
              </a:rPr>
              <a:t> </a:t>
            </a:r>
            <a:r>
              <a:rPr lang="en-US" sz="3400" b="1" dirty="0" err="1">
                <a:solidFill>
                  <a:srgbClr val="FF0000"/>
                </a:solidFill>
                <a:latin typeface="VNI-Avo" pitchFamily="2" charset="0"/>
              </a:rPr>
              <a:t>cho</a:t>
            </a:r>
            <a:r>
              <a:rPr lang="en-US" sz="3400" b="1" dirty="0">
                <a:solidFill>
                  <a:srgbClr val="FF0000"/>
                </a:solidFill>
                <a:latin typeface="VNI-Avo" pitchFamily="2" charset="0"/>
              </a:rPr>
              <a:t> </a:t>
            </a:r>
            <a:r>
              <a:rPr lang="en-US" sz="3400" b="1" dirty="0" err="1">
                <a:solidFill>
                  <a:srgbClr val="FF0000"/>
                </a:solidFill>
                <a:latin typeface="VNI-Avo" pitchFamily="2" charset="0"/>
              </a:rPr>
              <a:t>boâng</a:t>
            </a:r>
            <a:r>
              <a:rPr lang="en-US" sz="3400" b="1" dirty="0">
                <a:solidFill>
                  <a:srgbClr val="FF0000"/>
                </a:solidFill>
                <a:latin typeface="VNI-Avo" pitchFamily="2" charset="0"/>
              </a:rPr>
              <a:t> </a:t>
            </a:r>
            <a:r>
              <a:rPr lang="en-US" sz="3400" b="1" dirty="0" err="1">
                <a:solidFill>
                  <a:srgbClr val="FF0000"/>
                </a:solidFill>
                <a:latin typeface="VNI-Avo" pitchFamily="2" charset="0"/>
              </a:rPr>
              <a:t>hoa</a:t>
            </a:r>
            <a:endParaRPr lang="en-US" sz="3400" b="1" dirty="0">
              <a:solidFill>
                <a:srgbClr val="FF0000"/>
              </a:solidFill>
              <a:latin typeface="VNI-Avo" pitchFamily="2" charset="0"/>
            </a:endParaRPr>
          </a:p>
        </p:txBody>
      </p:sp>
      <p:sp>
        <p:nvSpPr>
          <p:cNvPr id="11" name="Rectangle 10"/>
          <p:cNvSpPr/>
          <p:nvPr/>
        </p:nvSpPr>
        <p:spPr>
          <a:xfrm>
            <a:off x="1051719" y="2667000"/>
            <a:ext cx="14859000" cy="615553"/>
          </a:xfrm>
          <a:prstGeom prst="rect">
            <a:avLst/>
          </a:prstGeom>
        </p:spPr>
        <p:txBody>
          <a:bodyPr wrap="square">
            <a:spAutoFit/>
          </a:bodyPr>
          <a:lstStyle/>
          <a:p>
            <a:r>
              <a:rPr lang="en-US" sz="3400" b="1">
                <a:solidFill>
                  <a:srgbClr val="0000CC"/>
                </a:solidFill>
                <a:latin typeface="VNI-Avo" pitchFamily="2" charset="0"/>
              </a:rPr>
              <a:t>a. S hay x?		hoïc   sinh			xinh ñeïp		saùch vôû</a:t>
            </a:r>
          </a:p>
        </p:txBody>
      </p:sp>
      <p:sp>
        <p:nvSpPr>
          <p:cNvPr id="12" name="Rectangle 11"/>
          <p:cNvSpPr/>
          <p:nvPr/>
        </p:nvSpPr>
        <p:spPr>
          <a:xfrm>
            <a:off x="1042405" y="3505200"/>
            <a:ext cx="14859000" cy="615553"/>
          </a:xfrm>
          <a:prstGeom prst="rect">
            <a:avLst/>
          </a:prstGeom>
        </p:spPr>
        <p:txBody>
          <a:bodyPr wrap="square">
            <a:spAutoFit/>
          </a:bodyPr>
          <a:lstStyle/>
          <a:p>
            <a:r>
              <a:rPr lang="en-US" sz="3400" b="1">
                <a:solidFill>
                  <a:srgbClr val="0000CC"/>
                </a:solidFill>
                <a:latin typeface="VNI-Avo" pitchFamily="2" charset="0"/>
              </a:rPr>
              <a:t>b. tr hay ch?		tranh aûnh		chöõ caùi				vui chôi</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415" t="40011" r="34144" b="55460"/>
          <a:stretch/>
        </p:blipFill>
        <p:spPr bwMode="auto">
          <a:xfrm>
            <a:off x="5689232" y="2705283"/>
            <a:ext cx="516356" cy="5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415" t="40011" r="34144" b="55460"/>
          <a:stretch/>
        </p:blipFill>
        <p:spPr bwMode="auto">
          <a:xfrm>
            <a:off x="9069763" y="2743568"/>
            <a:ext cx="516356" cy="5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415" t="40011" r="34144" b="55460"/>
          <a:stretch/>
        </p:blipFill>
        <p:spPr bwMode="auto">
          <a:xfrm>
            <a:off x="12740799" y="2749151"/>
            <a:ext cx="516356" cy="5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415" t="40011" r="34144" b="55460"/>
          <a:stretch/>
        </p:blipFill>
        <p:spPr bwMode="auto">
          <a:xfrm>
            <a:off x="4552394" y="3581768"/>
            <a:ext cx="516356" cy="5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415" t="40011" r="34144" b="55460"/>
          <a:stretch/>
        </p:blipFill>
        <p:spPr bwMode="auto">
          <a:xfrm>
            <a:off x="8456665" y="3543483"/>
            <a:ext cx="516356" cy="5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415" t="40011" r="34144" b="55460"/>
          <a:stretch/>
        </p:blipFill>
        <p:spPr bwMode="auto">
          <a:xfrm>
            <a:off x="13777119" y="3581768"/>
            <a:ext cx="516356" cy="5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7507" t="18933" r="5370" b="25111"/>
          <a:stretch/>
        </p:blipFill>
        <p:spPr bwMode="auto">
          <a:xfrm>
            <a:off x="10165398" y="4651950"/>
            <a:ext cx="5745321" cy="383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051719" y="4419600"/>
            <a:ext cx="8839200" cy="615553"/>
          </a:xfrm>
          <a:prstGeom prst="rect">
            <a:avLst/>
          </a:prstGeom>
        </p:spPr>
        <p:txBody>
          <a:bodyPr wrap="square">
            <a:spAutoFit/>
          </a:bodyPr>
          <a:lstStyle/>
          <a:p>
            <a:r>
              <a:rPr lang="en-US" sz="3400" b="1">
                <a:solidFill>
                  <a:srgbClr val="FF0000"/>
                </a:solidFill>
                <a:latin typeface="VNI-Avo" pitchFamily="2" charset="0"/>
              </a:rPr>
              <a:t>9. Choïn yù phuø hôïp ñeå noùi veà baûn thaân.</a:t>
            </a:r>
          </a:p>
        </p:txBody>
      </p:sp>
      <p:sp>
        <p:nvSpPr>
          <p:cNvPr id="22" name="Rectangle 21"/>
          <p:cNvSpPr/>
          <p:nvPr/>
        </p:nvSpPr>
        <p:spPr>
          <a:xfrm>
            <a:off x="1051719" y="5105400"/>
            <a:ext cx="8276222" cy="3231654"/>
          </a:xfrm>
          <a:prstGeom prst="rect">
            <a:avLst/>
          </a:prstGeom>
        </p:spPr>
        <p:txBody>
          <a:bodyPr wrap="square">
            <a:spAutoFit/>
          </a:bodyPr>
          <a:lstStyle/>
          <a:p>
            <a:pPr marL="457200" indent="-457200">
              <a:buFontTx/>
              <a:buChar char="-"/>
            </a:pPr>
            <a:r>
              <a:rPr lang="en-US" sz="3400" b="1">
                <a:solidFill>
                  <a:srgbClr val="0000CC"/>
                </a:solidFill>
                <a:latin typeface="VNI-Avo" pitchFamily="2" charset="0"/>
              </a:rPr>
              <a:t>Thöùc daäy sôùm hôn.</a:t>
            </a:r>
          </a:p>
          <a:p>
            <a:pPr marL="457200" indent="-457200">
              <a:buFontTx/>
              <a:buChar char="-"/>
            </a:pPr>
            <a:r>
              <a:rPr lang="en-US" sz="3400" b="1">
                <a:solidFill>
                  <a:srgbClr val="0000CC"/>
                </a:solidFill>
                <a:latin typeface="VNI-Avo" pitchFamily="2" charset="0"/>
              </a:rPr>
              <a:t>AÊn saùng nhanh hôn.</a:t>
            </a:r>
          </a:p>
          <a:p>
            <a:pPr marL="457200" indent="-457200">
              <a:buFontTx/>
              <a:buChar char="-"/>
            </a:pPr>
            <a:r>
              <a:rPr lang="en-US" sz="3400" b="1">
                <a:solidFill>
                  <a:srgbClr val="0000CC"/>
                </a:solidFill>
                <a:latin typeface="VNI-Avo" pitchFamily="2" charset="0"/>
              </a:rPr>
              <a:t>Khoâng khoùc nheø</a:t>
            </a:r>
          </a:p>
          <a:p>
            <a:pPr marL="457200" indent="-457200">
              <a:buFontTx/>
              <a:buChar char="-"/>
            </a:pPr>
            <a:r>
              <a:rPr lang="en-US" sz="3400" b="1">
                <a:solidFill>
                  <a:srgbClr val="0000CC"/>
                </a:solidFill>
                <a:latin typeface="VNI-Avo" pitchFamily="2" charset="0"/>
              </a:rPr>
              <a:t>Khoâng ngoùng boá meï ñoùn veà.</a:t>
            </a:r>
          </a:p>
          <a:p>
            <a:pPr marL="457200" indent="-457200">
              <a:buFontTx/>
              <a:buChar char="-"/>
            </a:pPr>
            <a:r>
              <a:rPr lang="en-US" sz="3400" b="1">
                <a:solidFill>
                  <a:srgbClr val="0000CC"/>
                </a:solidFill>
                <a:latin typeface="VNI-Avo" pitchFamily="2" charset="0"/>
              </a:rPr>
              <a:t>Thuoäc theâm nhieàu baøi thô.</a:t>
            </a:r>
          </a:p>
          <a:p>
            <a:pPr marL="457200" indent="-457200">
              <a:buFontTx/>
              <a:buChar char="-"/>
            </a:pPr>
            <a:r>
              <a:rPr lang="en-US" sz="3400" b="1">
                <a:solidFill>
                  <a:srgbClr val="0000CC"/>
                </a:solidFill>
                <a:latin typeface="VNI-Avo" pitchFamily="2" charset="0"/>
              </a:rPr>
              <a:t>Coù theâm nhieàu baïn.</a:t>
            </a:r>
          </a:p>
        </p:txBody>
      </p:sp>
      <p:sp>
        <p:nvSpPr>
          <p:cNvPr id="3" name="Rectangle 2"/>
          <p:cNvSpPr/>
          <p:nvPr/>
        </p:nvSpPr>
        <p:spPr>
          <a:xfrm>
            <a:off x="3446449" y="8357949"/>
            <a:ext cx="7550465" cy="584775"/>
          </a:xfrm>
          <a:prstGeom prst="rect">
            <a:avLst/>
          </a:prstGeom>
        </p:spPr>
        <p:txBody>
          <a:bodyPr wrap="none">
            <a:spAutoFit/>
          </a:bodyPr>
          <a:lstStyle/>
          <a:p>
            <a:r>
              <a:rPr lang="en-US" sz="3200" b="1">
                <a:solidFill>
                  <a:srgbClr val="FF0066"/>
                </a:solidFill>
                <a:latin typeface="VNI-Avo" pitchFamily="2" charset="0"/>
              </a:rPr>
              <a:t>Töø khi ñi hoïc, em thöùc daäy sôùm hôn.</a:t>
            </a:r>
          </a:p>
        </p:txBody>
      </p:sp>
    </p:spTree>
    <p:extLst>
      <p:ext uri="{BB962C8B-B14F-4D97-AF65-F5344CB8AC3E}">
        <p14:creationId xmlns:p14="http://schemas.microsoft.com/office/powerpoint/2010/main" val="31820030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5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pic>
        <p:nvPicPr>
          <p:cNvPr id="9220"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75177"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6124" y="6604000"/>
            <a:ext cx="3560514"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10413</TotalTime>
  <Words>541</Words>
  <Application>Microsoft Office PowerPoint</Application>
  <PresentationFormat>Custom</PresentationFormat>
  <Paragraphs>50</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HP001 4 hàng</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LUONG VINH LONG - TT Bo Ha - Yen The - BG</dc:creator>
  <cp:lastModifiedBy>FPT shop</cp:lastModifiedBy>
  <cp:revision>826</cp:revision>
  <dcterms:created xsi:type="dcterms:W3CDTF">2008-09-09T22:52:10Z</dcterms:created>
  <dcterms:modified xsi:type="dcterms:W3CDTF">2025-01-12T15:57:21Z</dcterms:modified>
</cp:coreProperties>
</file>