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audio3.wav" ContentType="audio/x-wav"/>
  <Override PartName="/ppt/media/audio4.wav" ContentType="audio/x-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10" r:id="rId2"/>
  </p:sldMasterIdLst>
  <p:notesMasterIdLst>
    <p:notesMasterId r:id="rId28"/>
  </p:notesMasterIdLst>
  <p:sldIdLst>
    <p:sldId id="368" r:id="rId3"/>
    <p:sldId id="331" r:id="rId4"/>
    <p:sldId id="332" r:id="rId5"/>
    <p:sldId id="298" r:id="rId6"/>
    <p:sldId id="370" r:id="rId7"/>
    <p:sldId id="577" r:id="rId8"/>
    <p:sldId id="266" r:id="rId9"/>
    <p:sldId id="299" r:id="rId10"/>
    <p:sldId id="583" r:id="rId11"/>
    <p:sldId id="367" r:id="rId12"/>
    <p:sldId id="300" r:id="rId13"/>
    <p:sldId id="301" r:id="rId14"/>
    <p:sldId id="302" r:id="rId15"/>
    <p:sldId id="269" r:id="rId16"/>
    <p:sldId id="303" r:id="rId17"/>
    <p:sldId id="578" r:id="rId18"/>
    <p:sldId id="270" r:id="rId19"/>
    <p:sldId id="579" r:id="rId20"/>
    <p:sldId id="284" r:id="rId21"/>
    <p:sldId id="285" r:id="rId22"/>
    <p:sldId id="581" r:id="rId23"/>
    <p:sldId id="286" r:id="rId24"/>
    <p:sldId id="580" r:id="rId25"/>
    <p:sldId id="582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00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8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97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62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24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061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4" r:id="rId13"/>
    <p:sldLayoutId id="2147483725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8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3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8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3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8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3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8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37.gif"/><Relationship Id="rId5" Type="http://schemas.openxmlformats.org/officeDocument/2006/relationships/audio" Target="../media/audio4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8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37.gif"/><Relationship Id="rId5" Type="http://schemas.openxmlformats.org/officeDocument/2006/relationships/audio" Target="../media/audio4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microsoft.com/office/2007/relationships/hdphoto" Target="../media/hdphoto3.wdp"/><Relationship Id="rId18" Type="http://schemas.openxmlformats.org/officeDocument/2006/relationships/image" Target="../media/image30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7.png"/><Relationship Id="rId17" Type="http://schemas.microsoft.com/office/2007/relationships/hdphoto" Target="../media/hdphoto5.wdp"/><Relationship Id="rId2" Type="http://schemas.openxmlformats.org/officeDocument/2006/relationships/image" Target="../media/image18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g"/><Relationship Id="rId11" Type="http://schemas.microsoft.com/office/2007/relationships/hdphoto" Target="../media/hdphoto2.wdp"/><Relationship Id="rId5" Type="http://schemas.openxmlformats.org/officeDocument/2006/relationships/image" Target="../media/image21.jpg"/><Relationship Id="rId1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AA560-61F4-8ED8-2781-F2D5FC3C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607ADFE-4722-F152-AEEE-E3393B302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3033" cy="229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952DA-61F7-9E8F-CA38-F9A424CCE24E}"/>
              </a:ext>
            </a:extLst>
          </p:cNvPr>
          <p:cNvSpPr txBox="1"/>
          <p:nvPr/>
        </p:nvSpPr>
        <p:spPr>
          <a:xfrm>
            <a:off x="1360170" y="1772900"/>
            <a:ext cx="92697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NHIỆT LIỆT </a:t>
            </a:r>
          </a:p>
          <a:p>
            <a:pPr algn="ctr" eaLnBrk="1" hangingPunct="1"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</a:t>
            </a:r>
            <a:r>
              <a:rPr lang="vi-VN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THẦY, CÔ </a:t>
            </a:r>
          </a:p>
          <a:p>
            <a:pPr algn="ctr" eaLnBrk="1" hangingPunct="1"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r>
              <a:rPr lang="vi-VN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2A4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C966C74E-BAE4-ED52-8219-1CD6B35A5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9" y="4740275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BƯỚM 58">
            <a:extLst>
              <a:ext uri="{FF2B5EF4-FFF2-40B4-BE49-F238E27FC236}">
                <a16:creationId xmlns:a16="http://schemas.microsoft.com/office/drawing/2014/main" id="{A771E8C3-8A61-2DB7-D73A-3E28B36350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915475" y="552227"/>
            <a:ext cx="1168803" cy="112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>
            <a:extLst>
              <a:ext uri="{FF2B5EF4-FFF2-40B4-BE49-F238E27FC236}">
                <a16:creationId xmlns:a16="http://schemas.microsoft.com/office/drawing/2014/main" id="{DC6572BC-73BB-A5B6-231D-4E71B297D8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55510" y="4801644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>
            <a:extLst>
              <a:ext uri="{FF2B5EF4-FFF2-40B4-BE49-F238E27FC236}">
                <a16:creationId xmlns:a16="http://schemas.microsoft.com/office/drawing/2014/main" id="{85AE131D-90C0-5B68-72D9-17E776FE8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759" y="6091431"/>
            <a:ext cx="4475239" cy="42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203" tIns="56601" rIns="113203" bIns="5660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Giáo</a:t>
            </a:r>
            <a:r>
              <a:rPr lang="en-US" alt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viên</a:t>
            </a:r>
            <a:r>
              <a:rPr lang="en-US" alt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en-US" alt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Ngô</a:t>
            </a:r>
            <a:r>
              <a:rPr lang="en-US" alt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Thị</a:t>
            </a:r>
            <a:r>
              <a:rPr lang="en-US" alt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Ngọc</a:t>
            </a:r>
            <a:r>
              <a:rPr lang="en-US" alt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Phương</a:t>
            </a:r>
            <a:endParaRPr lang="en-US" altLang="en-US" sz="2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40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1605-32B8-3DE9-2492-B8297B96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840" y="65976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Kể tên </a:t>
            </a:r>
            <a:r>
              <a:rPr lang="nl-NL" sz="4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đoạn thẳng trong thực tế ?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7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beach-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0"/>
            <a:ext cx="16436623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11200" y="228600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 err="1">
                <a:solidFill>
                  <a:srgbClr val="FF0000"/>
                </a:solidFill>
                <a:latin typeface="HoloLens MDL2 Assets" pitchFamily="18" charset="0"/>
              </a:rPr>
              <a:t>Hoạt</a:t>
            </a:r>
            <a:r>
              <a:rPr lang="en-US" sz="11500" dirty="0">
                <a:solidFill>
                  <a:srgbClr val="FF0000"/>
                </a:solidFill>
                <a:latin typeface="HoloLens MDL2 Assets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HoloLens MDL2 Assets" pitchFamily="18" charset="0"/>
              </a:rPr>
              <a:t>động</a:t>
            </a:r>
            <a:endParaRPr lang="en-US" sz="11500" dirty="0">
              <a:solidFill>
                <a:srgbClr val="FF0000"/>
              </a:solidFill>
              <a:latin typeface="HoloLens MDL2 Asset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57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71387" y="1399714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/>
              <a:t>1</a:t>
            </a:r>
          </a:p>
        </p:txBody>
      </p:sp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70452" r="16679" b="6903"/>
          <a:stretch/>
        </p:blipFill>
        <p:spPr bwMode="auto">
          <a:xfrm>
            <a:off x="2965301" y="467715"/>
            <a:ext cx="8331648" cy="43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95006" y="3553093"/>
            <a:ext cx="5094514" cy="14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80365" y="3278909"/>
            <a:ext cx="7738782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b)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F99B4-50B8-EB46-8C19-2AED55999610}"/>
              </a:ext>
            </a:extLst>
          </p:cNvPr>
          <p:cNvCxnSpPr>
            <a:cxnSpLocks/>
          </p:cNvCxnSpPr>
          <p:nvPr/>
        </p:nvCxnSpPr>
        <p:spPr>
          <a:xfrm>
            <a:off x="3104186" y="3979272"/>
            <a:ext cx="13906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6010E5-2BE5-FBA7-DEFC-ED7CBBBF56B9}"/>
              </a:ext>
            </a:extLst>
          </p:cNvPr>
          <p:cNvCxnSpPr>
            <a:cxnSpLocks/>
          </p:cNvCxnSpPr>
          <p:nvPr/>
        </p:nvCxnSpPr>
        <p:spPr>
          <a:xfrm>
            <a:off x="3104186" y="5452027"/>
            <a:ext cx="23822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43C9C22-8582-1C06-CF13-2C50B74C8A3A}"/>
              </a:ext>
            </a:extLst>
          </p:cNvPr>
          <p:cNvSpPr/>
          <p:nvPr/>
        </p:nvSpPr>
        <p:spPr>
          <a:xfrm>
            <a:off x="3585411" y="1179091"/>
            <a:ext cx="192505" cy="2165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E266C8-5293-20AA-42DB-0627717ECFFB}"/>
              </a:ext>
            </a:extLst>
          </p:cNvPr>
          <p:cNvSpPr/>
          <p:nvPr/>
        </p:nvSpPr>
        <p:spPr>
          <a:xfrm>
            <a:off x="6805863" y="1223203"/>
            <a:ext cx="192505" cy="2165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81943B-7972-82F2-DF94-EF3D34C40387}"/>
              </a:ext>
            </a:extLst>
          </p:cNvPr>
          <p:cNvSpPr/>
          <p:nvPr/>
        </p:nvSpPr>
        <p:spPr>
          <a:xfrm>
            <a:off x="4798959" y="2989643"/>
            <a:ext cx="192505" cy="2165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8AAA2B-134D-BD8D-7143-65DCDD028949}"/>
              </a:ext>
            </a:extLst>
          </p:cNvPr>
          <p:cNvSpPr/>
          <p:nvPr/>
        </p:nvSpPr>
        <p:spPr>
          <a:xfrm>
            <a:off x="9994578" y="1600408"/>
            <a:ext cx="192505" cy="2165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E74964-9C53-EE2D-4FE8-6EEFED47A94E}"/>
              </a:ext>
            </a:extLst>
          </p:cNvPr>
          <p:cNvSpPr/>
          <p:nvPr/>
        </p:nvSpPr>
        <p:spPr>
          <a:xfrm>
            <a:off x="8426116" y="1748793"/>
            <a:ext cx="192505" cy="2165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3E3A2D-B2C8-1D2F-270E-967CC12CDFEE}"/>
              </a:ext>
            </a:extLst>
          </p:cNvPr>
          <p:cNvSpPr/>
          <p:nvPr/>
        </p:nvSpPr>
        <p:spPr>
          <a:xfrm>
            <a:off x="7149739" y="2881359"/>
            <a:ext cx="192505" cy="2165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832B82-73C1-927B-72C4-FF000AE60DCD}"/>
              </a:ext>
            </a:extLst>
          </p:cNvPr>
          <p:cNvSpPr/>
          <p:nvPr/>
        </p:nvSpPr>
        <p:spPr>
          <a:xfrm>
            <a:off x="1242540" y="4129840"/>
            <a:ext cx="6504592" cy="792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A, B, C, D, G, H</a:t>
            </a:r>
          </a:p>
          <a:p>
            <a:pPr algn="ctr"/>
            <a:r>
              <a:rPr lang="en-US" sz="1800" b="1" dirty="0"/>
              <a:t>A, B, C, D, G, H</a:t>
            </a:r>
          </a:p>
          <a:p>
            <a:pPr algn="ctr"/>
            <a:endParaRPr lang="en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75D49A-F8F4-CF38-1666-539E8803ED0B}"/>
              </a:ext>
            </a:extLst>
          </p:cNvPr>
          <p:cNvSpPr/>
          <p:nvPr/>
        </p:nvSpPr>
        <p:spPr>
          <a:xfrm>
            <a:off x="1219076" y="5478526"/>
            <a:ext cx="6504592" cy="792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AB, CD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D, G, H</a:t>
            </a:r>
          </a:p>
          <a:p>
            <a:pPr algn="ctr"/>
            <a:endParaRPr lang="en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8F5C82-DC87-AF01-89C8-BB9D026318DA}"/>
              </a:ext>
            </a:extLst>
          </p:cNvPr>
          <p:cNvSpPr/>
          <p:nvPr/>
        </p:nvSpPr>
        <p:spPr>
          <a:xfrm>
            <a:off x="4864006" y="691232"/>
            <a:ext cx="571500" cy="571500"/>
          </a:xfrm>
          <a:prstGeom prst="ellipse">
            <a:avLst/>
          </a:prstGeom>
          <a:solidFill>
            <a:srgbClr val="99FF33"/>
          </a:solidFill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69B778-406C-606D-1596-BA8D34228277}"/>
              </a:ext>
            </a:extLst>
          </p:cNvPr>
          <p:cNvSpPr/>
          <p:nvPr/>
        </p:nvSpPr>
        <p:spPr>
          <a:xfrm>
            <a:off x="6234363" y="1925509"/>
            <a:ext cx="571500" cy="571500"/>
          </a:xfrm>
          <a:prstGeom prst="ellipse">
            <a:avLst/>
          </a:prstGeom>
          <a:solidFill>
            <a:srgbClr val="99FF33"/>
          </a:solidFill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8622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allAtOnce" animBg="1"/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57087" y="498914"/>
            <a:ext cx="9958959" cy="1351228"/>
            <a:chOff x="857087" y="446662"/>
            <a:chExt cx="9958959" cy="1351228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49242" y="1139055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b)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 flipH="1">
            <a:off x="1475045" y="1867989"/>
            <a:ext cx="2234806" cy="1371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475044" y="3239589"/>
            <a:ext cx="2234807" cy="10580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9851" y="1867989"/>
            <a:ext cx="0" cy="24296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474126" y="1300240"/>
            <a:ext cx="484428" cy="736741"/>
            <a:chOff x="3474126" y="1300240"/>
            <a:chExt cx="484428" cy="736741"/>
          </a:xfrm>
        </p:grpSpPr>
        <p:sp>
          <p:nvSpPr>
            <p:cNvPr id="15" name="TextBox 14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74126" y="130024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4890" y="2778718"/>
            <a:ext cx="665403" cy="646331"/>
            <a:chOff x="904890" y="2778718"/>
            <a:chExt cx="665403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4890" y="290182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76640" y="3851868"/>
            <a:ext cx="583252" cy="771575"/>
            <a:chOff x="3576640" y="3851868"/>
            <a:chExt cx="583252" cy="771575"/>
          </a:xfrm>
        </p:grpSpPr>
        <p:sp>
          <p:nvSpPr>
            <p:cNvPr id="17" name="TextBox 16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36378" y="410022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5679559" y="2189136"/>
            <a:ext cx="1495941" cy="16125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175500" y="2400300"/>
            <a:ext cx="1046714" cy="13790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222214" y="2400300"/>
            <a:ext cx="1734586" cy="102474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9817501" y="2973430"/>
            <a:ext cx="604090" cy="771575"/>
            <a:chOff x="3576640" y="3851868"/>
            <a:chExt cx="604090" cy="771575"/>
          </a:xfrm>
        </p:grpSpPr>
        <p:sp>
          <p:nvSpPr>
            <p:cNvPr id="26" name="TextBox 25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36378" y="410022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072948" y="1803979"/>
            <a:ext cx="444352" cy="774143"/>
            <a:chOff x="3576639" y="3724056"/>
            <a:chExt cx="444352" cy="774143"/>
          </a:xfrm>
        </p:grpSpPr>
        <p:sp>
          <p:nvSpPr>
            <p:cNvPr id="38" name="TextBox 37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76639" y="372405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928200" y="3344170"/>
            <a:ext cx="423514" cy="994469"/>
            <a:chOff x="3487814" y="3851868"/>
            <a:chExt cx="423514" cy="994469"/>
          </a:xfrm>
        </p:grpSpPr>
        <p:sp>
          <p:nvSpPr>
            <p:cNvPr id="41" name="TextBox 40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87814" y="432311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436314" y="1700050"/>
            <a:ext cx="423514" cy="660096"/>
            <a:chOff x="3498233" y="3838103"/>
            <a:chExt cx="423514" cy="660096"/>
          </a:xfrm>
        </p:grpSpPr>
        <p:sp>
          <p:nvSpPr>
            <p:cNvPr id="44" name="TextBox 4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325233" y="4163280"/>
            <a:ext cx="2447653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Đoạn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thẳng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MN, MP , NP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84174" y="4148177"/>
            <a:ext cx="2447653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Đoạn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thẳng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AB , BC , CD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373934" y="511410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242088" y="511410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1756" y="5043088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915275" y="5117837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655365" y="5097517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455575" y="5046717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5450" y="1161165"/>
            <a:ext cx="8419397" cy="2081326"/>
          </a:xfrm>
          <a:prstGeom prst="roundRect">
            <a:avLst/>
          </a:prstGeom>
          <a:solidFill>
            <a:srgbClr val="FFEAB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6393" r="8162" b="15432"/>
          <a:stretch/>
        </p:blipFill>
        <p:spPr bwMode="auto">
          <a:xfrm>
            <a:off x="1100648" y="3588815"/>
            <a:ext cx="9410700" cy="302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2" t="44710" r="12043" b="43180"/>
          <a:stretch/>
        </p:blipFill>
        <p:spPr bwMode="auto">
          <a:xfrm>
            <a:off x="8201650" y="1486989"/>
            <a:ext cx="1412394" cy="15787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2450252" y="2276385"/>
            <a:ext cx="304884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344145" y="1753165"/>
            <a:ext cx="423514" cy="715210"/>
            <a:chOff x="3544616" y="3782989"/>
            <a:chExt cx="423514" cy="715210"/>
          </a:xfrm>
        </p:grpSpPr>
        <p:sp>
          <p:nvSpPr>
            <p:cNvPr id="11" name="TextBox 10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4616" y="37829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18081" y="1808279"/>
            <a:ext cx="423514" cy="660096"/>
            <a:chOff x="3498233" y="3838103"/>
            <a:chExt cx="423514" cy="660096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79238" y="2060158"/>
            <a:ext cx="6798798" cy="1826439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2217693" y="2735729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4" name="Straight Connector 33"/>
          <p:cNvCxnSpPr>
            <a:endCxn id="27" idx="0"/>
          </p:cNvCxnSpPr>
          <p:nvPr/>
        </p:nvCxnSpPr>
        <p:spPr>
          <a:xfrm flipH="1">
            <a:off x="2429644" y="2276385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5315237" y="2735729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3" name="Straight Connector 42"/>
          <p:cNvCxnSpPr>
            <a:endCxn id="42" idx="0"/>
          </p:cNvCxnSpPr>
          <p:nvPr/>
        </p:nvCxnSpPr>
        <p:spPr>
          <a:xfrm flipH="1">
            <a:off x="5527188" y="2276385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493459" y="1659340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5cm</a:t>
            </a:r>
          </a:p>
        </p:txBody>
      </p:sp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FF9B4DEF-17E0-2061-4216-42A457E6525F}"/>
              </a:ext>
            </a:extLst>
          </p:cNvPr>
          <p:cNvSpPr/>
          <p:nvPr/>
        </p:nvSpPr>
        <p:spPr>
          <a:xfrm>
            <a:off x="1073661" y="222580"/>
            <a:ext cx="9826796" cy="960326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A1EEC-925C-0864-0341-2A65ECCF762C}"/>
              </a:ext>
            </a:extLst>
          </p:cNvPr>
          <p:cNvSpPr/>
          <p:nvPr/>
        </p:nvSpPr>
        <p:spPr>
          <a:xfrm>
            <a:off x="1861771" y="2855792"/>
            <a:ext cx="6964747" cy="6139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AB dài 5cm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594173-8C19-1E62-7514-FBE7EF74F0BC}"/>
              </a:ext>
            </a:extLst>
          </p:cNvPr>
          <p:cNvSpPr/>
          <p:nvPr/>
        </p:nvSpPr>
        <p:spPr>
          <a:xfrm>
            <a:off x="1413289" y="3720339"/>
            <a:ext cx="658399" cy="6139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7291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7" grpId="1" animBg="1"/>
      <p:bldP spid="42" grpId="0" animBg="1"/>
      <p:bldP spid="42" grpId="1" animBg="1"/>
      <p:bldP spid="44" grpId="0"/>
      <p:bldP spid="8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F4C2E-4EBC-D899-8CD4-231A0110B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018F8C-B77F-0923-6C99-50B849AEF8B1}"/>
              </a:ext>
            </a:extLst>
          </p:cNvPr>
          <p:cNvSpPr/>
          <p:nvPr/>
        </p:nvSpPr>
        <p:spPr>
          <a:xfrm>
            <a:off x="1525450" y="1161165"/>
            <a:ext cx="8419397" cy="2081326"/>
          </a:xfrm>
          <a:prstGeom prst="roundRect">
            <a:avLst/>
          </a:prstGeom>
          <a:solidFill>
            <a:srgbClr val="FFEAB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20210409041757_wm_shs-toan-2-tap-1">
            <a:extLst>
              <a:ext uri="{FF2B5EF4-FFF2-40B4-BE49-F238E27FC236}">
                <a16:creationId xmlns:a16="http://schemas.microsoft.com/office/drawing/2014/main" id="{4758F587-AACF-AAF8-41E7-5727EAE2A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6393" r="8162" b="15432"/>
          <a:stretch/>
        </p:blipFill>
        <p:spPr bwMode="auto">
          <a:xfrm>
            <a:off x="1029798" y="3346235"/>
            <a:ext cx="9410700" cy="302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0210409041757_wm_shs-toan-2-tap-1">
            <a:extLst>
              <a:ext uri="{FF2B5EF4-FFF2-40B4-BE49-F238E27FC236}">
                <a16:creationId xmlns:a16="http://schemas.microsoft.com/office/drawing/2014/main" id="{C917C837-B26E-2AAF-4A93-2CD72C4EF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2" t="44710" r="12043" b="43180"/>
          <a:stretch/>
        </p:blipFill>
        <p:spPr bwMode="auto">
          <a:xfrm>
            <a:off x="8201650" y="1486989"/>
            <a:ext cx="1412394" cy="15787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AA49D3-07CB-526F-CCDC-0EA2204A1B52}"/>
              </a:ext>
            </a:extLst>
          </p:cNvPr>
          <p:cNvCxnSpPr/>
          <p:nvPr/>
        </p:nvCxnSpPr>
        <p:spPr>
          <a:xfrm flipV="1">
            <a:off x="2450252" y="2276385"/>
            <a:ext cx="304884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FFDBD6-4B02-D9C4-4391-F8C768614465}"/>
              </a:ext>
            </a:extLst>
          </p:cNvPr>
          <p:cNvGrpSpPr/>
          <p:nvPr/>
        </p:nvGrpSpPr>
        <p:grpSpPr>
          <a:xfrm>
            <a:off x="5344145" y="1753165"/>
            <a:ext cx="423514" cy="715210"/>
            <a:chOff x="3544616" y="3782989"/>
            <a:chExt cx="423514" cy="7152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A1149F-1388-52DE-97AA-26C696758719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6D39FE-8D2E-205D-E2A6-CB6684893B65}"/>
                </a:ext>
              </a:extLst>
            </p:cNvPr>
            <p:cNvSpPr txBox="1"/>
            <p:nvPr/>
          </p:nvSpPr>
          <p:spPr>
            <a:xfrm>
              <a:off x="3544616" y="37829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2EB1CC-03E2-E72E-BF6A-1CD370839A24}"/>
              </a:ext>
            </a:extLst>
          </p:cNvPr>
          <p:cNvGrpSpPr/>
          <p:nvPr/>
        </p:nvGrpSpPr>
        <p:grpSpPr>
          <a:xfrm>
            <a:off x="2218081" y="1808279"/>
            <a:ext cx="423514" cy="660096"/>
            <a:chOff x="3498233" y="3838103"/>
            <a:chExt cx="423514" cy="6600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0ED6DE-610A-D156-33DA-9505260C1C38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A40CDD-FBD0-DB57-1644-45F6E4FE6535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C9E65B3-FBB4-3A0D-06ED-A40A3FAD81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79238" y="2088734"/>
            <a:ext cx="6798798" cy="182643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EA178D23-697A-19C0-30D6-917954633BAB}"/>
              </a:ext>
            </a:extLst>
          </p:cNvPr>
          <p:cNvSpPr/>
          <p:nvPr/>
        </p:nvSpPr>
        <p:spPr>
          <a:xfrm>
            <a:off x="2217693" y="2735729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B59735-1E6A-A2E0-E4C8-C7C0D068975C}"/>
              </a:ext>
            </a:extLst>
          </p:cNvPr>
          <p:cNvCxnSpPr>
            <a:endCxn id="27" idx="0"/>
          </p:cNvCxnSpPr>
          <p:nvPr/>
        </p:nvCxnSpPr>
        <p:spPr>
          <a:xfrm flipH="1">
            <a:off x="2429644" y="2276385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D17651A4-52C6-8B5C-C771-96F2046633DB}"/>
              </a:ext>
            </a:extLst>
          </p:cNvPr>
          <p:cNvSpPr/>
          <p:nvPr/>
        </p:nvSpPr>
        <p:spPr>
          <a:xfrm>
            <a:off x="5315237" y="2735729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087D9EB-440B-A904-8142-588BB69AF26C}"/>
              </a:ext>
            </a:extLst>
          </p:cNvPr>
          <p:cNvCxnSpPr>
            <a:endCxn id="42" idx="0"/>
          </p:cNvCxnSpPr>
          <p:nvPr/>
        </p:nvCxnSpPr>
        <p:spPr>
          <a:xfrm flipH="1">
            <a:off x="5527188" y="2276385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672EE27-12A5-D293-9A62-46F31953C0BC}"/>
              </a:ext>
            </a:extLst>
          </p:cNvPr>
          <p:cNvSpPr txBox="1"/>
          <p:nvPr/>
        </p:nvSpPr>
        <p:spPr>
          <a:xfrm>
            <a:off x="3493459" y="1659340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5cm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9901BC-0C32-004B-879E-4748A3FCE90A}"/>
              </a:ext>
            </a:extLst>
          </p:cNvPr>
          <p:cNvSpPr txBox="1"/>
          <p:nvPr/>
        </p:nvSpPr>
        <p:spPr>
          <a:xfrm>
            <a:off x="3915885" y="3829687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BBD4577-C5A5-49FE-BA8F-FA1D08D6BF65}"/>
              </a:ext>
            </a:extLst>
          </p:cNvPr>
          <p:cNvSpPr txBox="1"/>
          <p:nvPr/>
        </p:nvSpPr>
        <p:spPr>
          <a:xfrm rot="20885464">
            <a:off x="5772107" y="4669667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9cm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58A5DAA-E772-3312-BBC1-DB5D7BD591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436550" y="4163197"/>
            <a:ext cx="6798798" cy="182643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514CEDE-0E50-FB95-D214-27575D9532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 rot="20918350">
            <a:off x="2807962" y="5067873"/>
            <a:ext cx="6750880" cy="1826439"/>
          </a:xfrm>
          <a:prstGeom prst="rect">
            <a:avLst/>
          </a:prstGeom>
        </p:spPr>
      </p:pic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E30FADB8-2337-2568-D7FD-B71AE51954BE}"/>
              </a:ext>
            </a:extLst>
          </p:cNvPr>
          <p:cNvSpPr/>
          <p:nvPr/>
        </p:nvSpPr>
        <p:spPr>
          <a:xfrm>
            <a:off x="1073661" y="222580"/>
            <a:ext cx="9826796" cy="960326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816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7" grpId="1" animBg="1"/>
      <p:bldP spid="42" grpId="0" animBg="1"/>
      <p:bldP spid="42" grpId="1" animBg="1"/>
      <p:bldP spid="44" grpId="0"/>
      <p:bldP spid="45" grpId="0"/>
      <p:bldP spid="46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39" y="546096"/>
            <a:ext cx="12041721" cy="60724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9CCE-D19C-0BA3-009C-EFCFC3A9E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51DE6-0484-D12F-FB58-FC99DB0A7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38826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4290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209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 i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2070" name="Picture 47" descr="Picture1"/>
          <p:cNvPicPr>
            <a:picLocks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17" y="769938"/>
            <a:ext cx="12192001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5" name="WordArt 49"/>
          <p:cNvSpPr>
            <a:spLocks noChangeArrowheads="1" noChangeShapeType="1" noTextEdit="1"/>
          </p:cNvSpPr>
          <p:nvPr/>
        </p:nvSpPr>
        <p:spPr bwMode="auto">
          <a:xfrm>
            <a:off x="1620983" y="1519240"/>
            <a:ext cx="9407236" cy="177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600" i="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ung</a:t>
            </a: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i="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chuông</a:t>
            </a:r>
            <a:r>
              <a:rPr lang="en-US" sz="3600" i="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i="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endParaRPr lang="en-US" sz="3600" i="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72" name="Picture 50" descr="people008"/>
          <p:cNvPicPr>
            <a:picLocks noChangeAspect="1" noChangeArrowheads="1" noCrop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5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9456" y="3113884"/>
            <a:ext cx="6123709" cy="29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309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A5EC-1E79-D75C-795F-D0DDD9E8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nhac_doc_ve_chuan_2_3420189.mp3">
            <a:hlinkClick r:id="" action="ppaction://media"/>
            <a:extLst>
              <a:ext uri="{FF2B5EF4-FFF2-40B4-BE49-F238E27FC236}">
                <a16:creationId xmlns:a16="http://schemas.microsoft.com/office/drawing/2014/main" id="{3AFDE294-DEEF-C007-B89E-1C7DA5F12D3E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2600" y="3594100"/>
            <a:ext cx="812800" cy="8128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E56DF-5446-CDAD-D11F-EA7299DA1A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389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66903" y="28575"/>
            <a:ext cx="8106241" cy="33289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200"/>
            <a:r>
              <a:rPr lang="en-US" sz="2800" dirty="0">
                <a:solidFill>
                  <a:schemeClr val="bg1"/>
                </a:solidFill>
                <a:highlight>
                  <a:srgbClr val="FF0000"/>
                </a:highligh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defTabSz="1219200"/>
            <a:r>
              <a:rPr lang="en-US" sz="2800" dirty="0">
                <a:solidFill>
                  <a:schemeClr val="bg1"/>
                </a:solidFill>
                <a:highlight>
                  <a:srgbClr val="FF0000"/>
                </a:highligh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en-US" sz="2800" b="1" dirty="0">
              <a:solidFill>
                <a:schemeClr val="bg1"/>
              </a:solidFill>
              <a:highlight>
                <a:srgbClr val="FF00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1" name="Group 51"/>
          <p:cNvGrpSpPr>
            <a:grpSpLocks/>
          </p:cNvGrpSpPr>
          <p:nvPr/>
        </p:nvGrpSpPr>
        <p:grpSpPr bwMode="auto">
          <a:xfrm>
            <a:off x="226061" y="0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09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35506" y="3769887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 eaLnBrk="0" hangingPunct="0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9" y="369626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5" y="357335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2672" y="3649288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960757" y="375785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48444" y="469491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1" y="477372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3" y="468287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25912" y="4725072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53337" y="480919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57335" y="5852241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" y="5974407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40" y="5789597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17639" y="581261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16466" y="598709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1621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25" y="84898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568428" y="1230240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1</a:t>
            </a:r>
            <a:endParaRPr lang="vi-VN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2071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914" y="-361946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44151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0331451" y="29860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4416"/>
              </a:avLst>
            </a:prstTxWarp>
          </a:bodyPr>
          <a:lstStyle/>
          <a:p>
            <a:pPr algn="ctr"/>
            <a:endParaRPr lang="vi-VN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872133" y="4121152"/>
            <a:ext cx="2336800" cy="1752600"/>
            <a:chOff x="4448" y="4801"/>
            <a:chExt cx="1104" cy="1104"/>
          </a:xfrm>
        </p:grpSpPr>
        <p:sp>
          <p:nvSpPr>
            <p:cNvPr id="2090" name="AutoShape 50"/>
            <p:cNvSpPr>
              <a:spLocks noChangeArrowheads="1"/>
            </p:cNvSpPr>
            <p:nvPr/>
          </p:nvSpPr>
          <p:spPr bwMode="auto">
            <a:xfrm>
              <a:off x="4448" y="480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9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697" y="506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3812D-C37F-1EA8-8AC0-7E220F5CE9D8}"/>
              </a:ext>
            </a:extLst>
          </p:cNvPr>
          <p:cNvGrpSpPr/>
          <p:nvPr/>
        </p:nvGrpSpPr>
        <p:grpSpPr>
          <a:xfrm>
            <a:off x="3756463" y="335209"/>
            <a:ext cx="4884230" cy="3009261"/>
            <a:chOff x="3214643" y="-1482127"/>
            <a:chExt cx="4884230" cy="81025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966D64-1D24-127B-F06B-F0D5B163D29D}"/>
                </a:ext>
              </a:extLst>
            </p:cNvPr>
            <p:cNvSpPr txBox="1"/>
            <p:nvPr/>
          </p:nvSpPr>
          <p:spPr>
            <a:xfrm>
              <a:off x="5302933" y="-1482127"/>
              <a:ext cx="629623" cy="190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35E167-9625-5E62-1C97-3102AD976E3C}"/>
                </a:ext>
              </a:extLst>
            </p:cNvPr>
            <p:cNvSpPr txBox="1"/>
            <p:nvPr/>
          </p:nvSpPr>
          <p:spPr>
            <a:xfrm>
              <a:off x="3214643" y="1612818"/>
              <a:ext cx="908966" cy="190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752EDF-AA12-0E7C-5FEA-BE43CA7CFBA8}"/>
                </a:ext>
              </a:extLst>
            </p:cNvPr>
            <p:cNvSpPr txBox="1"/>
            <p:nvPr/>
          </p:nvSpPr>
          <p:spPr>
            <a:xfrm>
              <a:off x="5302933" y="4714390"/>
              <a:ext cx="665480" cy="190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86564B-62C1-13E4-5EC9-EF3217C5ADFD}"/>
                </a:ext>
              </a:extLst>
            </p:cNvPr>
            <p:cNvSpPr txBox="1"/>
            <p:nvPr/>
          </p:nvSpPr>
          <p:spPr>
            <a:xfrm>
              <a:off x="7336873" y="1561216"/>
              <a:ext cx="762000" cy="987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Flowchart: Decision 9">
              <a:extLst>
                <a:ext uri="{FF2B5EF4-FFF2-40B4-BE49-F238E27FC236}">
                  <a16:creationId xmlns:a16="http://schemas.microsoft.com/office/drawing/2014/main" id="{401AFE76-9F3B-4A31-FAAD-7F70AA94C35D}"/>
                </a:ext>
              </a:extLst>
            </p:cNvPr>
            <p:cNvSpPr/>
            <p:nvPr/>
          </p:nvSpPr>
          <p:spPr>
            <a:xfrm>
              <a:off x="3921760" y="651852"/>
              <a:ext cx="3312160" cy="3884982"/>
            </a:xfrm>
            <a:prstGeom prst="flowChartDecision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8A2B341C-A651-75FE-AF26-BB30CF246186}"/>
              </a:ext>
            </a:extLst>
          </p:cNvPr>
          <p:cNvSpPr/>
          <p:nvPr/>
        </p:nvSpPr>
        <p:spPr>
          <a:xfrm>
            <a:off x="4211624" y="1794393"/>
            <a:ext cx="192598" cy="15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4C54527-FD45-C252-5DFD-88E4CDA171CE}"/>
              </a:ext>
            </a:extLst>
          </p:cNvPr>
          <p:cNvSpPr/>
          <p:nvPr/>
        </p:nvSpPr>
        <p:spPr>
          <a:xfrm>
            <a:off x="7788045" y="1729834"/>
            <a:ext cx="192598" cy="15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2804B78-D75C-31C1-8544-C1AE11736871}"/>
              </a:ext>
            </a:extLst>
          </p:cNvPr>
          <p:cNvSpPr/>
          <p:nvPr/>
        </p:nvSpPr>
        <p:spPr>
          <a:xfrm>
            <a:off x="6026603" y="921243"/>
            <a:ext cx="192598" cy="15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BA8BDB3-3436-0904-EE79-D34E0BBE0F8E}"/>
              </a:ext>
            </a:extLst>
          </p:cNvPr>
          <p:cNvSpPr/>
          <p:nvPr/>
        </p:nvSpPr>
        <p:spPr>
          <a:xfrm>
            <a:off x="6050420" y="2609663"/>
            <a:ext cx="192598" cy="15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482BAD-A416-FB73-205F-36D849A7B625}"/>
              </a:ext>
            </a:extLst>
          </p:cNvPr>
          <p:cNvSpPr txBox="1"/>
          <p:nvPr/>
        </p:nvSpPr>
        <p:spPr>
          <a:xfrm>
            <a:off x="2203119" y="-137412"/>
            <a:ext cx="821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08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0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7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4.81481E-6 L 4.16667E-7 -0.07222 " pathEditMode="relative" rAng="0" ptsTypes="AA">
                                      <p:cBhvr>
                                        <p:cTn id="2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7" grpId="2" animBg="1"/>
      <p:bldP spid="3" grpId="0" animBg="1"/>
      <p:bldP spid="3" grpId="1" animBg="1"/>
      <p:bldP spid="1043" grpId="0" animBg="1"/>
      <p:bldP spid="1044" grpId="0" animBg="1"/>
      <p:bldP spid="4" grpId="0" animBg="1"/>
      <p:bldP spid="4" grpId="1" animBg="1"/>
      <p:bldP spid="4" grpId="2" animBg="1"/>
      <p:bldP spid="7" grpId="0" animBg="1"/>
      <p:bldP spid="8" grpId="0" animBg="1"/>
      <p:bldP spid="9" grpId="0" animBg="1"/>
      <p:bldP spid="13" grpId="0" animBg="1"/>
      <p:bldP spid="15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9" grpId="0" animBg="1"/>
      <p:bldP spid="7209" grpId="1" animBg="1"/>
      <p:bldP spid="28" grpId="0" animBg="1"/>
      <p:bldP spid="29" grpId="0" animBg="1"/>
      <p:bldP spid="30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428BE-E615-0810-19E7-DA4323645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7947C0F-FCED-DD86-AC07-FE09DD2BD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03" y="28575"/>
            <a:ext cx="8106241" cy="33289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200"/>
            <a:r>
              <a:rPr lang="en-US" sz="2800" dirty="0">
                <a:solidFill>
                  <a:schemeClr val="bg1"/>
                </a:solidFill>
                <a:highlight>
                  <a:srgbClr val="FF0000"/>
                </a:highligh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defTabSz="1219200"/>
            <a:r>
              <a:rPr lang="en-US" sz="2800" dirty="0">
                <a:solidFill>
                  <a:schemeClr val="bg1"/>
                </a:solidFill>
                <a:highlight>
                  <a:srgbClr val="FF0000"/>
                </a:highligh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en-US" sz="2800" b="1" dirty="0">
              <a:solidFill>
                <a:schemeClr val="bg1"/>
              </a:solidFill>
              <a:highlight>
                <a:srgbClr val="FF00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1" name="Group 51">
            <a:extLst>
              <a:ext uri="{FF2B5EF4-FFF2-40B4-BE49-F238E27FC236}">
                <a16:creationId xmlns:a16="http://schemas.microsoft.com/office/drawing/2014/main" id="{F1FD37CC-EC5F-C1E4-9CB4-F052D9D27654}"/>
              </a:ext>
            </a:extLst>
          </p:cNvPr>
          <p:cNvGrpSpPr>
            <a:grpSpLocks/>
          </p:cNvGrpSpPr>
          <p:nvPr/>
        </p:nvGrpSpPr>
        <p:grpSpPr bwMode="auto">
          <a:xfrm>
            <a:off x="226061" y="0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B41396-94C1-590E-3171-7188D47B0E0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093" name="Rectangle 10">
              <a:extLst>
                <a:ext uri="{FF2B5EF4-FFF2-40B4-BE49-F238E27FC236}">
                  <a16:creationId xmlns:a16="http://schemas.microsoft.com/office/drawing/2014/main" id="{D7240BB0-9F1B-13F2-7ABC-03BA4CBA4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E61964-A263-F949-084F-3D1ED43DDABE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F1AF558F-6105-8D10-7A1A-DE7598694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06" y="3769887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 eaLnBrk="0" hangingPunct="0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010779E-CBF0-BB95-8D05-CB97CAE1D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9" y="369626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B6BD6D01-2181-D108-1BEF-52D6D78F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5" y="357335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48156F2-9172-04B8-C734-1B8DB3946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72" y="3649288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FE6A92FC-8354-A6FE-1D48-AF575E2B50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757" y="375785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04614C4-A364-D9BD-A44F-ABA20E23E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8444" y="469491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7EFE7A3D-1F96-1848-FC2A-1A5BBE89D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1" y="477372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E5C96E0C-F7CD-7FD5-3540-4AA7E79A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3" y="468287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D5905E7-494F-7119-DE90-8AC83E5B3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912" y="4725072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F6C2C145-39E9-8172-9CEF-E45E91CF97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3337" y="480919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C2F334E7-3BCB-20F5-3629-4661C2F27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335" y="5852241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1945FD0D-FA7D-9749-7E86-CDC5D83BE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" y="5974407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4028FCE9-677C-5051-21F8-8706C4598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40" y="5789597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C739707-7098-5F18-397C-3D1AD6D0E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639" y="581261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6A865AA8-A1AE-B14D-0E23-A3BD3EA8CE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6466" y="598709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F54752DC-9F2A-675A-FD83-AD8F6E2328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621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7195" name="AutoShape 27">
            <a:extLst>
              <a:ext uri="{FF2B5EF4-FFF2-40B4-BE49-F238E27FC236}">
                <a16:creationId xmlns:a16="http://schemas.microsoft.com/office/drawing/2014/main" id="{A3659B13-B9BF-EB1F-BD04-47362B6E2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5" y="84898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96" name="WordArt 28">
            <a:extLst>
              <a:ext uri="{FF2B5EF4-FFF2-40B4-BE49-F238E27FC236}">
                <a16:creationId xmlns:a16="http://schemas.microsoft.com/office/drawing/2014/main" id="{EBB310E1-F502-26D2-39A6-7C19D0B28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8428" y="1230240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1</a:t>
            </a:r>
            <a:endParaRPr lang="vi-VN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2071" name="Picture 31" descr="people008">
            <a:extLst>
              <a:ext uri="{FF2B5EF4-FFF2-40B4-BE49-F238E27FC236}">
                <a16:creationId xmlns:a16="http://schemas.microsoft.com/office/drawing/2014/main" id="{04839ABE-5E09-190F-943D-4F1D0ED9DA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A14878-14DD-A7C3-4CE3-30A85C87E4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914" y="-361946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>
            <a:extLst>
              <a:ext uri="{FF2B5EF4-FFF2-40B4-BE49-F238E27FC236}">
                <a16:creationId xmlns:a16="http://schemas.microsoft.com/office/drawing/2014/main" id="{29E9651A-AFE3-F0E6-7474-1492EEC79B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7202" name="WordArt 34">
            <a:extLst>
              <a:ext uri="{FF2B5EF4-FFF2-40B4-BE49-F238E27FC236}">
                <a16:creationId xmlns:a16="http://schemas.microsoft.com/office/drawing/2014/main" id="{56C36E3F-185D-B4CF-2223-3A40183B0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>
            <a:extLst>
              <a:ext uri="{FF2B5EF4-FFF2-40B4-BE49-F238E27FC236}">
                <a16:creationId xmlns:a16="http://schemas.microsoft.com/office/drawing/2014/main" id="{33C09726-3D27-D55A-8DDA-BEB1CE0AB9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>
            <a:extLst>
              <a:ext uri="{FF2B5EF4-FFF2-40B4-BE49-F238E27FC236}">
                <a16:creationId xmlns:a16="http://schemas.microsoft.com/office/drawing/2014/main" id="{34C2CED6-832D-2ADB-3BFB-DDFF83D3E1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>
            <a:extLst>
              <a:ext uri="{FF2B5EF4-FFF2-40B4-BE49-F238E27FC236}">
                <a16:creationId xmlns:a16="http://schemas.microsoft.com/office/drawing/2014/main" id="{757BA7CC-D643-39C0-47A6-EBD8FD9B92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>
            <a:extLst>
              <a:ext uri="{FF2B5EF4-FFF2-40B4-BE49-F238E27FC236}">
                <a16:creationId xmlns:a16="http://schemas.microsoft.com/office/drawing/2014/main" id="{21D4701C-3D85-A2CB-3AD8-42A12CD03C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44151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09" name="WordArt 41">
            <a:extLst>
              <a:ext uri="{FF2B5EF4-FFF2-40B4-BE49-F238E27FC236}">
                <a16:creationId xmlns:a16="http://schemas.microsoft.com/office/drawing/2014/main" id="{D4A1A12F-2223-2099-938D-696E7C666B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31451" y="29860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4416"/>
              </a:avLst>
            </a:prstTxWarp>
          </a:bodyPr>
          <a:lstStyle/>
          <a:p>
            <a:pPr algn="ctr"/>
            <a:endParaRPr lang="vi-VN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grpSp>
        <p:nvGrpSpPr>
          <p:cNvPr id="25" name="Group 49">
            <a:extLst>
              <a:ext uri="{FF2B5EF4-FFF2-40B4-BE49-F238E27FC236}">
                <a16:creationId xmlns:a16="http://schemas.microsoft.com/office/drawing/2014/main" id="{D93600DA-DEB0-542D-5B72-781BA4112FCF}"/>
              </a:ext>
            </a:extLst>
          </p:cNvPr>
          <p:cNvGrpSpPr>
            <a:grpSpLocks/>
          </p:cNvGrpSpPr>
          <p:nvPr/>
        </p:nvGrpSpPr>
        <p:grpSpPr bwMode="auto">
          <a:xfrm>
            <a:off x="9872133" y="4121152"/>
            <a:ext cx="2336800" cy="1752600"/>
            <a:chOff x="4448" y="4801"/>
            <a:chExt cx="1104" cy="1104"/>
          </a:xfrm>
        </p:grpSpPr>
        <p:sp>
          <p:nvSpPr>
            <p:cNvPr id="2090" name="AutoShape 50">
              <a:extLst>
                <a:ext uri="{FF2B5EF4-FFF2-40B4-BE49-F238E27FC236}">
                  <a16:creationId xmlns:a16="http://schemas.microsoft.com/office/drawing/2014/main" id="{E89052C6-456B-F807-9764-EC687B0C3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480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91" name="WordArt 51">
              <a:extLst>
                <a:ext uri="{FF2B5EF4-FFF2-40B4-BE49-F238E27FC236}">
                  <a16:creationId xmlns:a16="http://schemas.microsoft.com/office/drawing/2014/main" id="{4BADC1EF-591B-5B08-3811-7FC30D47538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97" y="506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0E8AECB-60F7-4CE6-70DA-749E494B9602}"/>
              </a:ext>
            </a:extLst>
          </p:cNvPr>
          <p:cNvGrpSpPr/>
          <p:nvPr/>
        </p:nvGrpSpPr>
        <p:grpSpPr>
          <a:xfrm>
            <a:off x="3756463" y="335209"/>
            <a:ext cx="4884230" cy="3009261"/>
            <a:chOff x="3214643" y="-1482127"/>
            <a:chExt cx="4884230" cy="81025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71AE64-FB91-B8C5-80C4-076F3E79B78D}"/>
                </a:ext>
              </a:extLst>
            </p:cNvPr>
            <p:cNvSpPr txBox="1"/>
            <p:nvPr/>
          </p:nvSpPr>
          <p:spPr>
            <a:xfrm>
              <a:off x="5302933" y="-1482127"/>
              <a:ext cx="629623" cy="190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FC99C9-8819-A068-4C04-9BF0E1997EDB}"/>
                </a:ext>
              </a:extLst>
            </p:cNvPr>
            <p:cNvSpPr txBox="1"/>
            <p:nvPr/>
          </p:nvSpPr>
          <p:spPr>
            <a:xfrm>
              <a:off x="3214643" y="1612818"/>
              <a:ext cx="908966" cy="190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94BAC4-0164-815F-0488-4E2495E97346}"/>
                </a:ext>
              </a:extLst>
            </p:cNvPr>
            <p:cNvSpPr txBox="1"/>
            <p:nvPr/>
          </p:nvSpPr>
          <p:spPr>
            <a:xfrm>
              <a:off x="5302933" y="4714390"/>
              <a:ext cx="665480" cy="190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3E491B-2068-91CC-01E5-86E0B0DF8F3F}"/>
                </a:ext>
              </a:extLst>
            </p:cNvPr>
            <p:cNvSpPr txBox="1"/>
            <p:nvPr/>
          </p:nvSpPr>
          <p:spPr>
            <a:xfrm>
              <a:off x="7336873" y="1561216"/>
              <a:ext cx="762000" cy="987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Flowchart: Decision 9">
              <a:extLst>
                <a:ext uri="{FF2B5EF4-FFF2-40B4-BE49-F238E27FC236}">
                  <a16:creationId xmlns:a16="http://schemas.microsoft.com/office/drawing/2014/main" id="{3A1A6728-6A08-C4EB-2DCC-ED1557480953}"/>
                </a:ext>
              </a:extLst>
            </p:cNvPr>
            <p:cNvSpPr/>
            <p:nvPr/>
          </p:nvSpPr>
          <p:spPr>
            <a:xfrm>
              <a:off x="3921760" y="651852"/>
              <a:ext cx="3312160" cy="3884982"/>
            </a:xfrm>
            <a:prstGeom prst="flowChartDecision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3E888A5A-86C3-B4EE-4994-08B536904229}"/>
              </a:ext>
            </a:extLst>
          </p:cNvPr>
          <p:cNvSpPr/>
          <p:nvPr/>
        </p:nvSpPr>
        <p:spPr>
          <a:xfrm>
            <a:off x="4211624" y="1794393"/>
            <a:ext cx="192598" cy="15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8D40CB7-95E2-E700-A965-24A4D38212DF}"/>
              </a:ext>
            </a:extLst>
          </p:cNvPr>
          <p:cNvSpPr/>
          <p:nvPr/>
        </p:nvSpPr>
        <p:spPr>
          <a:xfrm>
            <a:off x="7788045" y="1729834"/>
            <a:ext cx="192598" cy="15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71CA5F1-D4D9-AFFE-0EE6-4A0B812B1EAC}"/>
              </a:ext>
            </a:extLst>
          </p:cNvPr>
          <p:cNvSpPr/>
          <p:nvPr/>
        </p:nvSpPr>
        <p:spPr>
          <a:xfrm>
            <a:off x="6026603" y="921243"/>
            <a:ext cx="192598" cy="15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D39EE92-0731-E2F6-6E71-BC3470B477DE}"/>
              </a:ext>
            </a:extLst>
          </p:cNvPr>
          <p:cNvSpPr/>
          <p:nvPr/>
        </p:nvSpPr>
        <p:spPr>
          <a:xfrm>
            <a:off x="6050420" y="2609663"/>
            <a:ext cx="192598" cy="15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B29A25-D3F2-EEBF-8522-BA9442D5A95C}"/>
              </a:ext>
            </a:extLst>
          </p:cNvPr>
          <p:cNvSpPr txBox="1"/>
          <p:nvPr/>
        </p:nvSpPr>
        <p:spPr>
          <a:xfrm>
            <a:off x="2203119" y="-137412"/>
            <a:ext cx="821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9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0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7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4.81481E-6 L 4.16667E-7 -0.07222 " pathEditMode="relative" rAng="0" ptsTypes="AA">
                                      <p:cBhvr>
                                        <p:cTn id="2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7" grpId="2" animBg="1"/>
      <p:bldP spid="3" grpId="0" animBg="1"/>
      <p:bldP spid="3" grpId="1" animBg="1"/>
      <p:bldP spid="1043" grpId="0" animBg="1"/>
      <p:bldP spid="1044" grpId="0" animBg="1"/>
      <p:bldP spid="4" grpId="0" animBg="1"/>
      <p:bldP spid="4" grpId="1" animBg="1"/>
      <p:bldP spid="4" grpId="2" animBg="1"/>
      <p:bldP spid="7" grpId="0" animBg="1"/>
      <p:bldP spid="8" grpId="0" animBg="1"/>
      <p:bldP spid="9" grpId="0" animBg="1"/>
      <p:bldP spid="13" grpId="0" animBg="1"/>
      <p:bldP spid="15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9" grpId="0" animBg="1"/>
      <p:bldP spid="7209" grpId="1" animBg="1"/>
      <p:bldP spid="28" grpId="0" animBg="1"/>
      <p:bldP spid="29" grpId="0" animBg="1"/>
      <p:bldP spid="30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565029" y="161887"/>
            <a:ext cx="8045822" cy="274309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219200"/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200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342903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11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285521" y="3327853"/>
            <a:ext cx="568036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3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8" y="356967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92" y="34744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50186" y="3542668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88310" y="362369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58950" y="4476008"/>
            <a:ext cx="547716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5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4" y="470543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2" y="452288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72394" y="454204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62563" y="4668917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84591" y="5541850"/>
            <a:ext cx="542634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8" y="5764823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8" y="5542573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5" y="5615598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4" y="572830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dirty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94321" y="1619250"/>
            <a:ext cx="1146857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vi-VN" sz="28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4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10036363" y="4229104"/>
            <a:ext cx="2336800" cy="1597025"/>
            <a:chOff x="4287" y="2875"/>
            <a:chExt cx="1104" cy="1104"/>
          </a:xfrm>
        </p:grpSpPr>
        <p:sp>
          <p:nvSpPr>
            <p:cNvPr id="3113" name="AutoShape 34"/>
            <p:cNvSpPr>
              <a:spLocks noChangeArrowheads="1"/>
            </p:cNvSpPr>
            <p:nvPr/>
          </p:nvSpPr>
          <p:spPr bwMode="auto">
            <a:xfrm>
              <a:off x="4287" y="2875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11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776BB713-F05D-037A-3C2E-554EA5F683C8}"/>
              </a:ext>
            </a:extLst>
          </p:cNvPr>
          <p:cNvSpPr/>
          <p:nvPr/>
        </p:nvSpPr>
        <p:spPr>
          <a:xfrm>
            <a:off x="2565029" y="92945"/>
            <a:ext cx="8109322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992BA0-7930-F0D6-5421-7262BFE15D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9575" y="896028"/>
            <a:ext cx="5407395" cy="1874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9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81481E-6 L -2.70833E-6 -0.07222 " pathEditMode="relative" rAng="0" ptsTypes="AA">
                                      <p:cBhvr>
                                        <p:cTn id="1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2" grpId="0" bldLvl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21689" y="-55391"/>
            <a:ext cx="8106241" cy="281305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200"/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 defTabSz="1219200"/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1" name="Group 51"/>
          <p:cNvGrpSpPr>
            <a:grpSpLocks/>
          </p:cNvGrpSpPr>
          <p:nvPr/>
        </p:nvGrpSpPr>
        <p:grpSpPr bwMode="auto">
          <a:xfrm>
            <a:off x="262470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09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222170" y="3134268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/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4" y="321374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6" y="3016253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72142" y="3075635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1" y="320199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03119" y="4208767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4" y="439708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3" y="409220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77877" y="422275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21" y="423545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266524" y="5326067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2" y="5546145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" y="5270500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72045" y="5375275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38744" y="549751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1621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25" y="84898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568428" y="1230240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3</a:t>
            </a:r>
            <a:endParaRPr lang="vi-VN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2071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791" y="-446161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44151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0331451" y="29860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4416"/>
              </a:avLst>
            </a:prstTxWarp>
          </a:bodyPr>
          <a:lstStyle/>
          <a:p>
            <a:pPr algn="ctr"/>
            <a:endParaRPr lang="vi-VN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872133" y="4121152"/>
            <a:ext cx="2336800" cy="1752600"/>
            <a:chOff x="4448" y="4801"/>
            <a:chExt cx="1104" cy="1104"/>
          </a:xfrm>
        </p:grpSpPr>
        <p:sp>
          <p:nvSpPr>
            <p:cNvPr id="2090" name="AutoShape 50"/>
            <p:cNvSpPr>
              <a:spLocks noChangeArrowheads="1"/>
            </p:cNvSpPr>
            <p:nvPr/>
          </p:nvSpPr>
          <p:spPr bwMode="auto">
            <a:xfrm>
              <a:off x="4448" y="480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9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697" y="506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648D78C-44CA-1762-D47E-B7F6DFF488E5}"/>
              </a:ext>
            </a:extLst>
          </p:cNvPr>
          <p:cNvSpPr/>
          <p:nvPr/>
        </p:nvSpPr>
        <p:spPr>
          <a:xfrm>
            <a:off x="1972931" y="86791"/>
            <a:ext cx="7743192" cy="541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96946-2234-34E7-817C-ED19AB40C3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8763" y="1005236"/>
            <a:ext cx="2948940" cy="1609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6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7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  <p:bldP spid="1043" grpId="0" animBg="1"/>
      <p:bldP spid="1044" grpId="0" animBg="1"/>
      <p:bldP spid="4" grpId="0" animBg="1"/>
      <p:bldP spid="4" grpId="1" animBg="1"/>
      <p:bldP spid="4" grpId="2" animBg="1"/>
      <p:bldP spid="7" grpId="0" animBg="1"/>
      <p:bldP spid="8" grpId="0" animBg="1"/>
      <p:bldP spid="9" grpId="0" animBg="1"/>
      <p:bldP spid="13" grpId="0" animBg="1"/>
      <p:bldP spid="15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9" grpId="0" animBg="1"/>
      <p:bldP spid="720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33D24-D8AD-21AB-C042-FE31E1A6E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376DFE54-DF73-2AEE-66AE-BD625D8CA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1689" y="-55391"/>
            <a:ext cx="8106241" cy="281305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200"/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 defTabSz="1219200"/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1" name="Group 51">
            <a:extLst>
              <a:ext uri="{FF2B5EF4-FFF2-40B4-BE49-F238E27FC236}">
                <a16:creationId xmlns:a16="http://schemas.microsoft.com/office/drawing/2014/main" id="{C0C3234B-4F21-401E-605B-91ABEC9E3373}"/>
              </a:ext>
            </a:extLst>
          </p:cNvPr>
          <p:cNvGrpSpPr>
            <a:grpSpLocks/>
          </p:cNvGrpSpPr>
          <p:nvPr/>
        </p:nvGrpSpPr>
        <p:grpSpPr bwMode="auto">
          <a:xfrm>
            <a:off x="262470" y="14288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F22025-A4BB-41F1-F5BC-C7FA9C9BB79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093" name="Rectangle 10">
              <a:extLst>
                <a:ext uri="{FF2B5EF4-FFF2-40B4-BE49-F238E27FC236}">
                  <a16:creationId xmlns:a16="http://schemas.microsoft.com/office/drawing/2014/main" id="{E77AC8BC-30DF-CA93-11AB-D204A16F3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4736F8-1242-CA1F-B262-61B48F10C606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AC7EBD6-9295-03F6-940D-1A2A3B32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170" y="3134268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dirty="0"/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E3AE6237-F1FB-0676-BA2C-ACF242D4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4" y="321374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8D52FF6A-00DD-5071-8F5F-81C0D1C2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6" y="3016253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908CA27-5CC6-34A3-4C70-2A7B376EC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42" y="3075635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D9D3242C-0326-4552-86B1-BC2F9E781A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7021" y="320199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ECF3F1C-0032-3052-8968-EE48D0BF8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119" y="4208767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F8342AF-078A-D97E-CC9D-DE4524F5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4" y="439708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1A2E9047-3754-9AA4-00F3-5326ED44D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3" y="409220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FCAC955-D263-E84A-8204-6D4C390FE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7" y="422275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D04572B9-BA5E-264E-5217-78D38D38F7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621" y="423545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16E38D76-A69B-FEA1-13EC-83F181F3E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931" y="529081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DDF081E6-AE10-8A7D-975B-97E6FFAE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2" y="5546145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9902E51C-C639-3CBF-35E9-F62836DED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" y="5270500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5A7F7FB-9FCA-5ADF-DEB2-EE59D8CED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045" y="5375275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D36AE4D-DA0D-8FD3-F9C7-C9C40D70D9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8744" y="549751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422D6549-7D30-D2D0-A8D6-7ACB490AA2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621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7195" name="AutoShape 27">
            <a:extLst>
              <a:ext uri="{FF2B5EF4-FFF2-40B4-BE49-F238E27FC236}">
                <a16:creationId xmlns:a16="http://schemas.microsoft.com/office/drawing/2014/main" id="{96D33D7C-8957-C521-7D5E-5E4EE265E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5" y="84898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96" name="WordArt 28">
            <a:extLst>
              <a:ext uri="{FF2B5EF4-FFF2-40B4-BE49-F238E27FC236}">
                <a16:creationId xmlns:a16="http://schemas.microsoft.com/office/drawing/2014/main" id="{9DD39B4F-12E0-AFA4-29BE-202706F7E6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8428" y="1230240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3</a:t>
            </a:r>
            <a:endParaRPr lang="vi-VN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2071" name="Picture 31" descr="people008">
            <a:extLst>
              <a:ext uri="{FF2B5EF4-FFF2-40B4-BE49-F238E27FC236}">
                <a16:creationId xmlns:a16="http://schemas.microsoft.com/office/drawing/2014/main" id="{6E81C3C7-3F64-52F8-2555-9E397333F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3A5C60D-BFE0-0995-7921-519CC090DF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791" y="-446161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>
            <a:extLst>
              <a:ext uri="{FF2B5EF4-FFF2-40B4-BE49-F238E27FC236}">
                <a16:creationId xmlns:a16="http://schemas.microsoft.com/office/drawing/2014/main" id="{2D060096-A6E3-224D-BF6A-21438244D0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7202" name="WordArt 34">
            <a:extLst>
              <a:ext uri="{FF2B5EF4-FFF2-40B4-BE49-F238E27FC236}">
                <a16:creationId xmlns:a16="http://schemas.microsoft.com/office/drawing/2014/main" id="{D6064AE1-B4EA-ECB4-39BE-574F79CAC3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>
            <a:extLst>
              <a:ext uri="{FF2B5EF4-FFF2-40B4-BE49-F238E27FC236}">
                <a16:creationId xmlns:a16="http://schemas.microsoft.com/office/drawing/2014/main" id="{0B663F28-5ED3-8491-1BFF-3DDB4903C9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>
            <a:extLst>
              <a:ext uri="{FF2B5EF4-FFF2-40B4-BE49-F238E27FC236}">
                <a16:creationId xmlns:a16="http://schemas.microsoft.com/office/drawing/2014/main" id="{5CEB4C00-6817-549F-1624-6C18ADE3DD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>
            <a:extLst>
              <a:ext uri="{FF2B5EF4-FFF2-40B4-BE49-F238E27FC236}">
                <a16:creationId xmlns:a16="http://schemas.microsoft.com/office/drawing/2014/main" id="{5EE396ED-667A-5105-8110-4FD404B286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>
            <a:extLst>
              <a:ext uri="{FF2B5EF4-FFF2-40B4-BE49-F238E27FC236}">
                <a16:creationId xmlns:a16="http://schemas.microsoft.com/office/drawing/2014/main" id="{1F2AC64E-C1F4-327E-A2A4-C408A639AD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44151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09" name="WordArt 41">
            <a:extLst>
              <a:ext uri="{FF2B5EF4-FFF2-40B4-BE49-F238E27FC236}">
                <a16:creationId xmlns:a16="http://schemas.microsoft.com/office/drawing/2014/main" id="{DB00C17B-B8C3-6A03-3768-381688FC4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31451" y="29860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4416"/>
              </a:avLst>
            </a:prstTxWarp>
          </a:bodyPr>
          <a:lstStyle/>
          <a:p>
            <a:pPr algn="ctr"/>
            <a:endParaRPr lang="vi-VN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grpSp>
        <p:nvGrpSpPr>
          <p:cNvPr id="25" name="Group 49">
            <a:extLst>
              <a:ext uri="{FF2B5EF4-FFF2-40B4-BE49-F238E27FC236}">
                <a16:creationId xmlns:a16="http://schemas.microsoft.com/office/drawing/2014/main" id="{D1B8322D-EB81-9332-5755-B0CD9A0F5D11}"/>
              </a:ext>
            </a:extLst>
          </p:cNvPr>
          <p:cNvGrpSpPr>
            <a:grpSpLocks/>
          </p:cNvGrpSpPr>
          <p:nvPr/>
        </p:nvGrpSpPr>
        <p:grpSpPr bwMode="auto">
          <a:xfrm>
            <a:off x="9872133" y="4121152"/>
            <a:ext cx="2336800" cy="1752600"/>
            <a:chOff x="4448" y="4801"/>
            <a:chExt cx="1104" cy="1104"/>
          </a:xfrm>
        </p:grpSpPr>
        <p:sp>
          <p:nvSpPr>
            <p:cNvPr id="2090" name="AutoShape 50">
              <a:extLst>
                <a:ext uri="{FF2B5EF4-FFF2-40B4-BE49-F238E27FC236}">
                  <a16:creationId xmlns:a16="http://schemas.microsoft.com/office/drawing/2014/main" id="{81907FAA-96CA-810B-A3F2-29B9E900A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480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91" name="WordArt 51">
              <a:extLst>
                <a:ext uri="{FF2B5EF4-FFF2-40B4-BE49-F238E27FC236}">
                  <a16:creationId xmlns:a16="http://schemas.microsoft.com/office/drawing/2014/main" id="{78EA6186-166F-3A48-BA3F-725BC61BC64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97" y="506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EC25BEE-6185-16EA-56B6-E2692C68D756}"/>
              </a:ext>
            </a:extLst>
          </p:cNvPr>
          <p:cNvSpPr/>
          <p:nvPr/>
        </p:nvSpPr>
        <p:spPr>
          <a:xfrm>
            <a:off x="1972931" y="86791"/>
            <a:ext cx="7743192" cy="541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C328CB-D7BF-81B5-C7A8-CDDCE2B317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06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  <p:bldP spid="1043" grpId="0" animBg="1"/>
      <p:bldP spid="1044" grpId="0" animBg="1"/>
      <p:bldP spid="4" grpId="0" animBg="1"/>
      <p:bldP spid="4" grpId="1" animBg="1"/>
      <p:bldP spid="4" grpId="2" animBg="1"/>
      <p:bldP spid="7" grpId="0" animBg="1"/>
      <p:bldP spid="8" grpId="0" animBg="1"/>
      <p:bldP spid="9" grpId="0" animBg="1"/>
      <p:bldP spid="13" grpId="0" animBg="1"/>
      <p:bldP spid="15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9" grpId="0" animBg="1"/>
      <p:bldP spid="720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B5EB1B5-2972-4D46-89FA-DC33E6EA558B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0AE75E9-AE92-448C-A8B4-32D52E579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824" cy="806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68D798C-1219-4478-889B-360F707B3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2" y="510989"/>
            <a:ext cx="2286997" cy="295835"/>
          </a:xfrm>
          <a:prstGeom prst="rect">
            <a:avLst/>
          </a:prstGeom>
        </p:spPr>
      </p:pic>
      <p:sp>
        <p:nvSpPr>
          <p:cNvPr id="8" name="任意多边形 33">
            <a:extLst>
              <a:ext uri="{FF2B5EF4-FFF2-40B4-BE49-F238E27FC236}">
                <a16:creationId xmlns:a16="http://schemas.microsoft.com/office/drawing/2014/main" id="{060F65E5-D9C0-4C9A-9E47-A7F0D08C17BE}"/>
              </a:ext>
            </a:extLst>
          </p:cNvPr>
          <p:cNvSpPr>
            <a:spLocks/>
          </p:cNvSpPr>
          <p:nvPr/>
        </p:nvSpPr>
        <p:spPr bwMode="auto">
          <a:xfrm flipH="1">
            <a:off x="552450" y="942295"/>
            <a:ext cx="8310414" cy="1534794"/>
          </a:xfrm>
          <a:custGeom>
            <a:avLst/>
            <a:gdLst>
              <a:gd name="T0" fmla="*/ 462991 w 4736306"/>
              <a:gd name="T1" fmla="*/ 0 h 925514"/>
              <a:gd name="T2" fmla="*/ 520167 w 4736306"/>
              <a:gd name="T3" fmla="*/ 5761 h 925514"/>
              <a:gd name="T4" fmla="*/ 520167 w 4736306"/>
              <a:gd name="T5" fmla="*/ 0 h 925514"/>
              <a:gd name="T6" fmla="*/ 4738688 w 4736306"/>
              <a:gd name="T7" fmla="*/ 0 h 925514"/>
              <a:gd name="T8" fmla="*/ 4738688 w 4736306"/>
              <a:gd name="T9" fmla="*/ 925508 h 925514"/>
              <a:gd name="T10" fmla="*/ 520167 w 4736306"/>
              <a:gd name="T11" fmla="*/ 925508 h 925514"/>
              <a:gd name="T12" fmla="*/ 520167 w 4736306"/>
              <a:gd name="T13" fmla="*/ 919747 h 925514"/>
              <a:gd name="T14" fmla="*/ 462991 w 4736306"/>
              <a:gd name="T15" fmla="*/ 925508 h 925514"/>
              <a:gd name="T16" fmla="*/ 0 w 4736306"/>
              <a:gd name="T17" fmla="*/ 462754 h 925514"/>
              <a:gd name="T18" fmla="*/ 462991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DEBB0"/>
          </a:solidFill>
          <a:ln>
            <a:noFill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DE66222D-FA7E-44C3-8400-3914D7DCE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8677" y="76181"/>
            <a:ext cx="3476927" cy="6781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C2DC0-845B-2C15-1FF0-10CE19D3B02C}"/>
              </a:ext>
            </a:extLst>
          </p:cNvPr>
          <p:cNvSpPr txBox="1"/>
          <p:nvPr/>
        </p:nvSpPr>
        <p:spPr>
          <a:xfrm>
            <a:off x="1242369" y="1364398"/>
            <a:ext cx="6278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>
                <a:solidFill>
                  <a:srgbClr val="FF0000"/>
                </a:solidFill>
                <a:latin typeface="+mn-lt"/>
              </a:rPr>
              <a:t>Chúc các em chăm ngoan</a:t>
            </a:r>
            <a:endParaRPr lang="en-US" altLang="en-US" sz="4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936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B375E-7CDB-189C-7B9A-41C387E85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nhac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EAF1D889-6D99-EA86-F178-CB35171BBD74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1717866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5767B-1327-35CE-10AF-0D9FFAB08B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443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ownloads\garden-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6581" y="0"/>
            <a:ext cx="16496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2286001"/>
            <a:ext cx="10363200" cy="1470025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HoloLens MDL2 Assets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HoloLens MDL2 Assets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HoloLens MDL2 Assets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HoloLens MDL2 Asset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1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405B8-2630-4670-40FD-7BF819BD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2FCFF-1437-90CF-CD13-A349CD23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32779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008DD79E-49B6-4246-8DF6-C851F5FCE9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71198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D885D4-BBCF-4BF2-B663-3DE2BE094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242" y="1435202"/>
            <a:ext cx="1690908" cy="1502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295232-0370-4ECD-9DDC-410CC5825BC0}"/>
              </a:ext>
            </a:extLst>
          </p:cNvPr>
          <p:cNvSpPr txBox="1"/>
          <p:nvPr/>
        </p:nvSpPr>
        <p:spPr>
          <a:xfrm>
            <a:off x="3385669" y="2029964"/>
            <a:ext cx="46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AA779-8F01-4572-BB4D-B6CA5EECA2BC}"/>
              </a:ext>
            </a:extLst>
          </p:cNvPr>
          <p:cNvSpPr txBox="1"/>
          <p:nvPr/>
        </p:nvSpPr>
        <p:spPr>
          <a:xfrm>
            <a:off x="3440771" y="1844732"/>
            <a:ext cx="71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E5020-CED9-40A4-900B-BFF99C3DB962}"/>
              </a:ext>
            </a:extLst>
          </p:cNvPr>
          <p:cNvSpPr txBox="1"/>
          <p:nvPr/>
        </p:nvSpPr>
        <p:spPr>
          <a:xfrm>
            <a:off x="2755245" y="2853862"/>
            <a:ext cx="328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FD0869-AEDD-4393-A271-358C9DC81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0832" y="1440707"/>
            <a:ext cx="1690908" cy="15021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47BA99-E208-4695-AED7-40C185882622}"/>
              </a:ext>
            </a:extLst>
          </p:cNvPr>
          <p:cNvSpPr txBox="1"/>
          <p:nvPr/>
        </p:nvSpPr>
        <p:spPr>
          <a:xfrm>
            <a:off x="7369675" y="2035469"/>
            <a:ext cx="46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2EAECB-9C71-41EF-9B06-009A471553DB}"/>
              </a:ext>
            </a:extLst>
          </p:cNvPr>
          <p:cNvSpPr txBox="1"/>
          <p:nvPr/>
        </p:nvSpPr>
        <p:spPr>
          <a:xfrm>
            <a:off x="7306461" y="1812137"/>
            <a:ext cx="71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EF473-0301-49BB-99B2-940AADB24561}"/>
              </a:ext>
            </a:extLst>
          </p:cNvPr>
          <p:cNvSpPr txBox="1"/>
          <p:nvPr/>
        </p:nvSpPr>
        <p:spPr>
          <a:xfrm>
            <a:off x="6548193" y="2853862"/>
            <a:ext cx="328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4BE1EDC-C0DF-4530-B7A4-D5FB5A689F72}"/>
              </a:ext>
            </a:extLst>
          </p:cNvPr>
          <p:cNvSpPr/>
          <p:nvPr/>
        </p:nvSpPr>
        <p:spPr>
          <a:xfrm>
            <a:off x="3790021" y="3920662"/>
            <a:ext cx="4512150" cy="1870538"/>
          </a:xfrm>
          <a:prstGeom prst="wedgeEllipseCallout">
            <a:avLst>
              <a:gd name="adj1" fmla="val -57840"/>
              <a:gd name="adj2" fmla="val 35979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Chấm</a:t>
            </a:r>
            <a:r>
              <a:rPr lang="en-US" sz="3200" b="1" dirty="0"/>
              <a:t> 1 </a:t>
            </a:r>
            <a:r>
              <a:rPr lang="en-US" sz="3200" b="1" dirty="0" err="1"/>
              <a:t>điểm</a:t>
            </a:r>
            <a:endParaRPr lang="en-US" sz="3200" b="1" dirty="0"/>
          </a:p>
          <a:p>
            <a:pPr algn="ctr"/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bảng</a:t>
            </a:r>
            <a:r>
              <a:rPr lang="en-US" sz="3200" b="1" dirty="0"/>
              <a:t> con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đặt</a:t>
            </a:r>
            <a:r>
              <a:rPr lang="en-US" sz="3200" b="1" dirty="0"/>
              <a:t> </a:t>
            </a:r>
            <a:r>
              <a:rPr lang="en-US" sz="3200" b="1" dirty="0" err="1"/>
              <a:t>tên</a:t>
            </a:r>
            <a:r>
              <a:rPr lang="en-US" sz="3200" b="1" dirty="0"/>
              <a:t>.</a:t>
            </a:r>
          </a:p>
        </p:txBody>
      </p:sp>
      <p:pic>
        <p:nvPicPr>
          <p:cNvPr id="13" name="Picture 4" descr="Thiết Kế Yếu Tố Vỗ Tay Sáng Tạo Hình ảnh | Định dạng hình ảnh PSD  401346986| vn.lovepik.com">
            <a:extLst>
              <a:ext uri="{FF2B5EF4-FFF2-40B4-BE49-F238E27FC236}">
                <a16:creationId xmlns:a16="http://schemas.microsoft.com/office/drawing/2014/main" id="{995A518C-D53A-462B-90E4-3CC7C7E75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7540" r="19895" b="16266"/>
          <a:stretch/>
        </p:blipFill>
        <p:spPr bwMode="auto">
          <a:xfrm>
            <a:off x="11370101" y="6248400"/>
            <a:ext cx="82189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1FB91CAA-79B6-4775-9785-544DB3899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549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-0.08698 0.1164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08698 0.1481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2" grpId="0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2890"/>
            <a:ext cx="259842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65" y="636032"/>
            <a:ext cx="11821070" cy="60913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04C5A8-CC31-4446-DDB4-3EDF2BC03B9E}"/>
              </a:ext>
            </a:extLst>
          </p:cNvPr>
          <p:cNvSpPr/>
          <p:nvPr/>
        </p:nvSpPr>
        <p:spPr>
          <a:xfrm>
            <a:off x="3799840" y="3046548"/>
            <a:ext cx="7548880" cy="3811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3607" y="636771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</a:rPr>
              <a:t>Điểm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</a:rPr>
              <a:t>đoạn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</a:rPr>
              <a:t>thẳng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5" name="Oval 4"/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Nail Cartoon High Res Stock Images | Shutte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Nail Cartoon High Res Stock Images | Shutter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Đầu mỗi chiếc đinh là 1 điểm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Dây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treo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cờ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err="1">
                <a:solidFill>
                  <a:schemeClr val="accent3">
                    <a:lumMod val="50000"/>
                  </a:schemeClr>
                </a:solidFill>
              </a:rPr>
              <a:t>đoạn</a:t>
            </a:r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 thẳng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3" name="TextBox 22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9" name="TextBox 28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32" name="TextBox 31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30" name="Picture 6" descr="Ruler Vector at GetDrawings | Free downloa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/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40" name="Oval 39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55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1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7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 animBg="1"/>
          <p:bldP spid="20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1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7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 animBg="1"/>
          <p:bldP spid="20" grpId="0"/>
          <p:bldP spid="3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E525A-63C1-5C96-61D5-93E380159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6E41-9B76-5971-3AA1-E68D1F34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99" y="892848"/>
            <a:ext cx="10515600" cy="326353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4F32E3-101E-899A-4D3D-3BCE34605D07}"/>
              </a:ext>
            </a:extLst>
          </p:cNvPr>
          <p:cNvSpPr txBox="1"/>
          <p:nvPr/>
        </p:nvSpPr>
        <p:spPr>
          <a:xfrm>
            <a:off x="1506071" y="1262390"/>
            <a:ext cx="10431630" cy="1314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1000"/>
              </a:spcAft>
              <a:buSzPts val="1000"/>
              <a:tabLst>
                <a:tab pos="914400" algn="l"/>
              </a:tabLst>
            </a:pPr>
            <a:r>
              <a:rPr lang="vi-VN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 là một vị trí xác định và được đánh dấu bằng các chữ cái in hoa như A, B, C..."</a:t>
            </a:r>
            <a:endParaRPr lang="en-VN" sz="3600" b="1" dirty="0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DCB296E5-71BF-0460-0818-9B98B3DF86FA}"/>
              </a:ext>
            </a:extLst>
          </p:cNvPr>
          <p:cNvSpPr/>
          <p:nvPr/>
        </p:nvSpPr>
        <p:spPr>
          <a:xfrm>
            <a:off x="254299" y="1541929"/>
            <a:ext cx="1251772" cy="484095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99EC59-3D36-65DA-8020-64526F1C1C0D}"/>
              </a:ext>
            </a:extLst>
          </p:cNvPr>
          <p:cNvSpPr txBox="1">
            <a:spLocks/>
          </p:cNvSpPr>
          <p:nvPr/>
        </p:nvSpPr>
        <p:spPr>
          <a:xfrm>
            <a:off x="0" y="3721562"/>
            <a:ext cx="10515600" cy="326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07E8C-7998-C812-9C12-FF23513E39E8}"/>
              </a:ext>
            </a:extLst>
          </p:cNvPr>
          <p:cNvSpPr txBox="1"/>
          <p:nvPr/>
        </p:nvSpPr>
        <p:spPr>
          <a:xfrm>
            <a:off x="1506070" y="4280764"/>
            <a:ext cx="10201836" cy="146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1000"/>
              </a:spcAft>
              <a:buSzPts val="1000"/>
              <a:tabLst>
                <a:tab pos="914400" algn="l"/>
              </a:tabLst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Đoạn thẳng là một đường thẳng nối liền hai điểm và có độ dài xác định."</a:t>
            </a:r>
            <a:endParaRPr lang="en-VN" sz="3600" dirty="0">
              <a:solidFill>
                <a:srgbClr val="7030A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B7F0B55-1D18-E67C-F3ED-953FB37B896E}"/>
              </a:ext>
            </a:extLst>
          </p:cNvPr>
          <p:cNvSpPr/>
          <p:nvPr/>
        </p:nvSpPr>
        <p:spPr>
          <a:xfrm>
            <a:off x="254299" y="4379113"/>
            <a:ext cx="1251772" cy="484095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0947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6" grpId="0"/>
      <p:bldP spid="6" grpId="1"/>
      <p:bldP spid="8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464</Words>
  <Application>Microsoft Macintosh PowerPoint</Application>
  <PresentationFormat>Widescreen</PresentationFormat>
  <Paragraphs>178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.VnHelvetInsH</vt:lpstr>
      <vt:lpstr>.VnTime</vt:lpstr>
      <vt:lpstr>.VnVogue</vt:lpstr>
      <vt:lpstr>Arial</vt:lpstr>
      <vt:lpstr>Calibri</vt:lpstr>
      <vt:lpstr>Calibri Light</vt:lpstr>
      <vt:lpstr>HoloLens MDL2 Assets</vt:lpstr>
      <vt:lpstr>inpin heiti</vt:lpstr>
      <vt:lpstr>Tahoma</vt:lpstr>
      <vt:lpstr>Times New Roman</vt:lpstr>
      <vt:lpstr>方正卡通简体</vt:lpstr>
      <vt:lpstr>Office 主题​​</vt:lpstr>
      <vt:lpstr>3_Office Theme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Điểm là gì? </vt:lpstr>
      <vt:lpstr>Kể tên một số đoạn thẳng trong thực tế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Phuong Ngo</cp:lastModifiedBy>
  <cp:revision>18</cp:revision>
  <dcterms:created xsi:type="dcterms:W3CDTF">2021-05-19T13:00:00Z</dcterms:created>
  <dcterms:modified xsi:type="dcterms:W3CDTF">2024-12-08T17:02:54Z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