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32"/>
  </p:notesMasterIdLst>
  <p:sldIdLst>
    <p:sldId id="258" r:id="rId4"/>
    <p:sldId id="313" r:id="rId5"/>
    <p:sldId id="265" r:id="rId6"/>
    <p:sldId id="312" r:id="rId7"/>
    <p:sldId id="303" r:id="rId8"/>
    <p:sldId id="264" r:id="rId9"/>
    <p:sldId id="266" r:id="rId10"/>
    <p:sldId id="268" r:id="rId11"/>
    <p:sldId id="305" r:id="rId12"/>
    <p:sldId id="267" r:id="rId13"/>
    <p:sldId id="271" r:id="rId14"/>
    <p:sldId id="269" r:id="rId15"/>
    <p:sldId id="270" r:id="rId16"/>
    <p:sldId id="308" r:id="rId17"/>
    <p:sldId id="278" r:id="rId18"/>
    <p:sldId id="279" r:id="rId19"/>
    <p:sldId id="280" r:id="rId20"/>
    <p:sldId id="293" r:id="rId21"/>
    <p:sldId id="314" r:id="rId22"/>
    <p:sldId id="309" r:id="rId23"/>
    <p:sldId id="310" r:id="rId24"/>
    <p:sldId id="315" r:id="rId25"/>
    <p:sldId id="311" r:id="rId26"/>
    <p:sldId id="286" r:id="rId27"/>
    <p:sldId id="316" r:id="rId28"/>
    <p:sldId id="317"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0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9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25/12/2024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9293A1E6-06CD-9DD5-DDAD-7D295EADB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6.sv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96EFB2F-014C-6359-871C-9CE5402ED1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FDAB44A7-B315-937B-2148-FD47BF422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66C7B599-24CF-BD48-3324-9359420DC365}"/>
              </a:ext>
            </a:extLst>
          </p:cNvPr>
          <p:cNvSpPr/>
          <p:nvPr/>
        </p:nvSpPr>
        <p:spPr>
          <a:xfrm>
            <a:off x="374554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Winter Waltz  CASA DE BALET_720pFHR">
            <a:hlinkClick r:id="" action="ppaction://media"/>
            <a:extLst>
              <a:ext uri="{FF2B5EF4-FFF2-40B4-BE49-F238E27FC236}">
                <a16:creationId xmlns:a16="http://schemas.microsoft.com/office/drawing/2014/main" id="{C7AD72B7-2BFA-C926-A48D-BF60BC36D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3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val="636573925"/>
                    </a:ext>
                  </a:extLst>
                </a:gridCol>
                <a:gridCol w="4744502">
                  <a:extLst>
                    <a:ext uri="{9D8B030D-6E8A-4147-A177-3AD203B41FA5}">
                      <a16:colId xmlns:a16="http://schemas.microsoft.com/office/drawing/2014/main"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341007" y="2119426"/>
            <a:ext cx="6869670" cy="2308324"/>
          </a:xfrm>
          <a:prstGeom prst="rect">
            <a:avLst/>
          </a:prstGeom>
          <a:noFill/>
        </p:spPr>
        <p:txBody>
          <a:bodyPr wrap="square" rtlCol="0">
            <a:spAutoFit/>
          </a:bodyPr>
          <a:lstStyle/>
          <a:p>
            <a:pPr lvl="0" algn="ctr">
              <a:defRPr/>
            </a:pP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extLst>
      <p:ext uri="{BB962C8B-B14F-4D97-AF65-F5344CB8AC3E}">
        <p14:creationId xmlns:p14="http://schemas.microsoft.com/office/powerpoint/2010/main" val="23553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1835B7B-C308-D596-3212-F94125C1D67C}"/>
              </a:ext>
            </a:extLst>
          </p:cNvPr>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a:extLst>
              <a:ext uri="{FF2B5EF4-FFF2-40B4-BE49-F238E27FC236}">
                <a16:creationId xmlns:a16="http://schemas.microsoft.com/office/drawing/2014/main" id="{DBAAE2BD-E08C-D949-A7F4-4B84A2BB3A3E}"/>
              </a:ext>
            </a:extLst>
          </p:cNvPr>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356B5DC-50D8-0152-2AD0-33A912E004F7}"/>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id="{70D87710-C276-E32E-4018-9ACBAE2F494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id="{D369A366-FE03-9B4C-E0E1-5B18E11F4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id="{2388D98E-D89F-4283-083B-F7DC678A3737}"/>
              </a:ext>
            </a:extLst>
          </p:cNvPr>
          <p:cNvPicPr>
            <a:picLocks noChangeAspect="1"/>
          </p:cNvPicPr>
          <p:nvPr/>
        </p:nvPicPr>
        <p:blipFill>
          <a:blip r:embed="rId5"/>
          <a:stretch>
            <a:fillRect/>
          </a:stretch>
        </p:blipFill>
        <p:spPr>
          <a:xfrm>
            <a:off x="3751025" y="2864618"/>
            <a:ext cx="6937849" cy="2786113"/>
          </a:xfrm>
          <a:prstGeom prst="rect">
            <a:avLst/>
          </a:prstGeom>
        </p:spPr>
      </p:pic>
    </p:spTree>
    <p:extLst>
      <p:ext uri="{BB962C8B-B14F-4D97-AF65-F5344CB8AC3E}">
        <p14:creationId xmlns:p14="http://schemas.microsoft.com/office/powerpoint/2010/main" val="21789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Yêu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cần</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đạt</a:t>
            </a:r>
            <a:endPar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endParaRPr>
          </a:p>
        </p:txBody>
      </p:sp>
      <p:sp>
        <p:nvSpPr>
          <p:cNvPr id="6" name="TextBox 5"/>
          <p:cNvSpPr txBox="1"/>
          <p:nvPr/>
        </p:nvSpPr>
        <p:spPr>
          <a:xfrm>
            <a:off x="1017915" y="1624120"/>
            <a:ext cx="10420710" cy="500562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ea typeface="Cambria" panose="02040503050406030204" pitchFamily="18" charset="0"/>
              </a:rPr>
              <a:t>- Đọc hiểu: Nhận biết bố cục và các thông tin trong bài đọc. Nhận biết được những chi tiết tiêu biểu và các thông tin chính của văn bản. Nhận biết được trình tự các sự việc thể hiện trong văn bản. Hiểu điều tác giả muốn nói qua văn bản: Múa ba lê là một môn nghệ thuật rất độc đáo và tinh tế,</a:t>
            </a:r>
          </a:p>
          <a:p>
            <a:pPr algn="just"/>
            <a:r>
              <a:rPr lang="vi-VN" sz="3200" b="1" dirty="0">
                <a:solidFill>
                  <a:srgbClr val="7030A0"/>
                </a:solidFill>
                <a:latin typeface="Cambria" panose="02040503050406030204" pitchFamily="18" charset="0"/>
                <a:ea typeface="Cambria" panose="02040503050406030204" pitchFamily="18" charset="0"/>
              </a:rPr>
              <a:t>- Đọc mở rộng: Tìm đọc được các bài giới thiệu phim, viết được phiếu đọc sách theo mâu. Phân chia được bố cục và bước đầu tóm tắt được văn bản.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61174" y="856357"/>
            <a:ext cx="11786300" cy="6001643"/>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2402E294-CB0B-0CD7-5245-FDB68E04A389}"/>
              </a:ext>
            </a:extLst>
          </p:cNvPr>
          <p:cNvPicPr>
            <a:picLocks noChangeAspect="1"/>
          </p:cNvPicPr>
          <p:nvPr/>
        </p:nvPicPr>
        <p:blipFill>
          <a:blip r:embed="rId2"/>
          <a:stretch>
            <a:fillRect/>
          </a:stretch>
        </p:blipFill>
        <p:spPr>
          <a:xfrm>
            <a:off x="3680588" y="377538"/>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67DF4F3A-F719-EB5E-0291-21BD38DC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1058</Words>
  <Application>Microsoft Office PowerPoint</Application>
  <PresentationFormat>Widescreen</PresentationFormat>
  <Paragraphs>71</Paragraphs>
  <Slides>28</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Aptos</vt:lpstr>
      <vt:lpstr>Aptos Display</vt:lpstr>
      <vt:lpstr>Arial</vt:lpstr>
      <vt:lpstr>Calibri</vt:lpstr>
      <vt:lpstr>Calibri Light</vt:lpstr>
      <vt:lpstr>Cambria</vt:lpstr>
      <vt:lpstr>iCiel Cadena</vt:lpstr>
      <vt:lpstr>Times New Roman</vt:lpstr>
      <vt:lpstr>Vogue-ExtraBold</vt:lpstr>
      <vt:lpstr>思源宋体 SemiBold</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MT HOAHONG</cp:lastModifiedBy>
  <cp:revision>47</cp:revision>
  <dcterms:created xsi:type="dcterms:W3CDTF">2023-07-07T08:11:00Z</dcterms:created>
  <dcterms:modified xsi:type="dcterms:W3CDTF">2024-12-25T01:45:07Z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