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0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9.png"/><Relationship Id="rId5" Type="http://schemas.microsoft.com/office/2007/relationships/media" Target="../media/media4.mp4"/><Relationship Id="rId10" Type="http://schemas.openxmlformats.org/officeDocument/2006/relationships/image" Target="../media/image8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380039" y="312203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282</Words>
  <Application>Microsoft Office PowerPoint</Application>
  <PresentationFormat>Widescreen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#9Slide02 Noi dung dai</vt:lpstr>
      <vt:lpstr>#9Slide02 Tieu de dai</vt:lpstr>
      <vt:lpstr>Arial</vt:lpstr>
      <vt:lpstr>Calibri</vt:lpstr>
      <vt:lpstr>Calibri Light</vt:lpstr>
      <vt:lpstr>Cambria</vt:lpstr>
      <vt:lpstr>等线 Light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 HOAHONG</cp:lastModifiedBy>
  <cp:revision>23</cp:revision>
  <dcterms:created xsi:type="dcterms:W3CDTF">2024-04-29T11:41:40Z</dcterms:created>
  <dcterms:modified xsi:type="dcterms:W3CDTF">2024-12-25T07:44:00Z</dcterms:modified>
</cp:coreProperties>
</file>