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1" r:id="rId3"/>
    <p:sldId id="430" r:id="rId4"/>
    <p:sldId id="263" r:id="rId5"/>
    <p:sldId id="272" r:id="rId6"/>
    <p:sldId id="434" r:id="rId7"/>
    <p:sldId id="435" r:id="rId8"/>
    <p:sldId id="436" r:id="rId9"/>
    <p:sldId id="445" r:id="rId10"/>
    <p:sldId id="446" r:id="rId11"/>
    <p:sldId id="447"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E38A5-1631-4215-A7A0-A2201DD6B2DE}" type="datetimeFigureOut">
              <a:rPr lang="en-US" smtClean="0"/>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B0918-F591-4463-A3BD-F0081F670FD7}" type="slidenum">
              <a:rPr lang="en-US" smtClean="0"/>
              <a:t>‹#›</a:t>
            </a:fld>
            <a:endParaRPr lang="en-US"/>
          </a:p>
        </p:txBody>
      </p:sp>
    </p:spTree>
    <p:extLst>
      <p:ext uri="{BB962C8B-B14F-4D97-AF65-F5344CB8AC3E}">
        <p14:creationId xmlns:p14="http://schemas.microsoft.com/office/powerpoint/2010/main" val="2108307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a715632f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a715632f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8f342daea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8f342daea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31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03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5400000">
            <a:off x="9813644" y="4617258"/>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rot="5400000">
            <a:off x="9894642" y="6219989"/>
            <a:ext cx="251541" cy="223215"/>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11928961" y="5647700"/>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rot="5400000">
            <a:off x="1036381" y="6305870"/>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rot="5400000">
            <a:off x="2917214" y="6601833"/>
            <a:ext cx="136855" cy="117315"/>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5400000">
            <a:off x="9583409" y="6284210"/>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flipH="1">
            <a:off x="11973808" y="5182322"/>
            <a:ext cx="221785"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rot="5400000">
            <a:off x="-994545" y="4569589"/>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rot="5400000">
            <a:off x="-228895"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5400000">
            <a:off x="10460422"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5400000">
            <a:off x="1202467" y="-1202557"/>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rot="5400000">
            <a:off x="11807739" y="468108"/>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rot="5400000">
            <a:off x="10924283" y="6161878"/>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rot="5400000">
            <a:off x="11363593" y="6620127"/>
            <a:ext cx="77291" cy="77291"/>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1503351" y="606396"/>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260849"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rot="5400000">
            <a:off x="383239" y="136756"/>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rot="5400000">
            <a:off x="298692" y="6689016"/>
            <a:ext cx="71299" cy="712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rot="5400000">
            <a:off x="2330283" y="6643747"/>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rot="5400000">
            <a:off x="11985138" y="560364"/>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rot="5400000">
            <a:off x="10680430" y="6300518"/>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rot="5400000">
            <a:off x="26181" y="4745724"/>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rot="5400000">
            <a:off x="1788956" y="268806"/>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rot="5400000">
            <a:off x="10633745" y="128428"/>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3777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92"/>
        <p:cNvGrpSpPr/>
        <p:nvPr/>
      </p:nvGrpSpPr>
      <p:grpSpPr>
        <a:xfrm>
          <a:off x="0" y="0"/>
          <a:ext cx="0" cy="0"/>
          <a:chOff x="0" y="0"/>
          <a:chExt cx="0" cy="0"/>
        </a:xfrm>
      </p:grpSpPr>
      <p:sp>
        <p:nvSpPr>
          <p:cNvPr id="98" name="Google Shape;98;p5"/>
          <p:cNvSpPr/>
          <p:nvPr/>
        </p:nvSpPr>
        <p:spPr>
          <a:xfrm rot="-5400000" flipH="1">
            <a:off x="2718569" y="-1188235"/>
            <a:ext cx="921356" cy="3297827"/>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5"/>
          <p:cNvSpPr/>
          <p:nvPr/>
        </p:nvSpPr>
        <p:spPr>
          <a:xfrm>
            <a:off x="0" y="0"/>
            <a:ext cx="1206104" cy="3359211"/>
          </a:xfrm>
          <a:custGeom>
            <a:avLst/>
            <a:gdLst/>
            <a:ahLst/>
            <a:cxnLst/>
            <a:rect l="l" t="t" r="r" b="b"/>
            <a:pathLst>
              <a:path w="31379" h="87396" extrusionOk="0">
                <a:moveTo>
                  <a:pt x="0" y="0"/>
                </a:moveTo>
                <a:lnTo>
                  <a:pt x="0" y="87396"/>
                </a:lnTo>
                <a:cubicBezTo>
                  <a:pt x="2036" y="87069"/>
                  <a:pt x="4052" y="86532"/>
                  <a:pt x="5972" y="85802"/>
                </a:cubicBezTo>
                <a:cubicBezTo>
                  <a:pt x="8488" y="84861"/>
                  <a:pt x="10850" y="83593"/>
                  <a:pt x="13039" y="82057"/>
                </a:cubicBezTo>
                <a:cubicBezTo>
                  <a:pt x="15632" y="80233"/>
                  <a:pt x="17821" y="78005"/>
                  <a:pt x="19204" y="75489"/>
                </a:cubicBezTo>
                <a:cubicBezTo>
                  <a:pt x="22660" y="69075"/>
                  <a:pt x="22967" y="61413"/>
                  <a:pt x="20068" y="54730"/>
                </a:cubicBezTo>
                <a:cubicBezTo>
                  <a:pt x="18013" y="50102"/>
                  <a:pt x="14537" y="46262"/>
                  <a:pt x="12060" y="41864"/>
                </a:cubicBezTo>
                <a:cubicBezTo>
                  <a:pt x="9563" y="37447"/>
                  <a:pt x="8181" y="31840"/>
                  <a:pt x="10581" y="27404"/>
                </a:cubicBezTo>
                <a:cubicBezTo>
                  <a:pt x="12444" y="23985"/>
                  <a:pt x="16112" y="22027"/>
                  <a:pt x="19645" y="20375"/>
                </a:cubicBezTo>
                <a:lnTo>
                  <a:pt x="19818" y="20298"/>
                </a:lnTo>
                <a:cubicBezTo>
                  <a:pt x="23275" y="18666"/>
                  <a:pt x="26923" y="17014"/>
                  <a:pt x="29170" y="13923"/>
                </a:cubicBezTo>
                <a:cubicBezTo>
                  <a:pt x="31379" y="10927"/>
                  <a:pt x="28997" y="2554"/>
                  <a:pt x="2592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5"/>
          <p:cNvSpPr/>
          <p:nvPr/>
        </p:nvSpPr>
        <p:spPr>
          <a:xfrm>
            <a:off x="536468" y="1"/>
            <a:ext cx="1751675" cy="1043657"/>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5"/>
          <p:cNvSpPr/>
          <p:nvPr/>
        </p:nvSpPr>
        <p:spPr>
          <a:xfrm flipH="1">
            <a:off x="787359" y="4913867"/>
            <a:ext cx="170416" cy="14599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5"/>
          <p:cNvSpPr/>
          <p:nvPr/>
        </p:nvSpPr>
        <p:spPr>
          <a:xfrm flipH="1">
            <a:off x="406778" y="5286644"/>
            <a:ext cx="293841" cy="2677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5"/>
          <p:cNvSpPr/>
          <p:nvPr/>
        </p:nvSpPr>
        <p:spPr>
          <a:xfrm flipH="1">
            <a:off x="316367" y="2508971"/>
            <a:ext cx="170416" cy="14608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5"/>
          <p:cNvSpPr/>
          <p:nvPr/>
        </p:nvSpPr>
        <p:spPr>
          <a:xfrm flipH="1">
            <a:off x="7" y="3246124"/>
            <a:ext cx="803140" cy="2238817"/>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5"/>
          <p:cNvSpPr/>
          <p:nvPr/>
        </p:nvSpPr>
        <p:spPr>
          <a:xfrm flipH="1">
            <a:off x="1" y="4913866"/>
            <a:ext cx="4932588" cy="1944125"/>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5"/>
          <p:cNvSpPr/>
          <p:nvPr/>
        </p:nvSpPr>
        <p:spPr>
          <a:xfrm flipH="1">
            <a:off x="170333" y="3859710"/>
            <a:ext cx="104385"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5"/>
          <p:cNvSpPr/>
          <p:nvPr/>
        </p:nvSpPr>
        <p:spPr>
          <a:xfrm flipH="1">
            <a:off x="349366" y="4628576"/>
            <a:ext cx="104385"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6241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109"/>
        <p:cNvGrpSpPr/>
        <p:nvPr/>
      </p:nvGrpSpPr>
      <p:grpSpPr>
        <a:xfrm>
          <a:off x="0" y="0"/>
          <a:ext cx="0" cy="0"/>
          <a:chOff x="0" y="0"/>
          <a:chExt cx="0" cy="0"/>
        </a:xfrm>
      </p:grpSpPr>
      <p:sp>
        <p:nvSpPr>
          <p:cNvPr id="110" name="Google Shape;110;p6"/>
          <p:cNvSpPr/>
          <p:nvPr/>
        </p:nvSpPr>
        <p:spPr>
          <a:xfrm rot="-5400000" flipH="1">
            <a:off x="9334638" y="4772962"/>
            <a:ext cx="461340" cy="370854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10800000" flipH="1">
            <a:off x="2135735" y="6523104"/>
            <a:ext cx="6458056" cy="34713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4578606" flipH="1">
            <a:off x="2505713" y="5083735"/>
            <a:ext cx="422168" cy="3162839"/>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6"/>
          <p:cNvSpPr/>
          <p:nvPr/>
        </p:nvSpPr>
        <p:spPr>
          <a:xfrm flipH="1">
            <a:off x="-15" y="6053037"/>
            <a:ext cx="3262648" cy="81720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6"/>
          <p:cNvSpPr/>
          <p:nvPr/>
        </p:nvSpPr>
        <p:spPr>
          <a:xfrm rot="-5400000" flipH="1">
            <a:off x="647010" y="6770807"/>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flipH="1">
            <a:off x="281243" y="51822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flipH="1">
            <a:off x="449733" y="533569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flipH="1">
            <a:off x="497943"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flipH="1">
            <a:off x="10982146" y="5648291"/>
            <a:ext cx="1278685" cy="1140703"/>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6"/>
          <p:cNvSpPr/>
          <p:nvPr/>
        </p:nvSpPr>
        <p:spPr>
          <a:xfrm flipH="1">
            <a:off x="11990679" y="51876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6"/>
          <p:cNvSpPr/>
          <p:nvPr/>
        </p:nvSpPr>
        <p:spPr>
          <a:xfrm flipH="1">
            <a:off x="11894635" y="6362329"/>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6"/>
          <p:cNvSpPr/>
          <p:nvPr/>
        </p:nvSpPr>
        <p:spPr>
          <a:xfrm flipH="1">
            <a:off x="11653335" y="5447929"/>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817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userDrawn="1">
  <p:cSld name="Main point">
    <p:spTree>
      <p:nvGrpSpPr>
        <p:cNvPr id="1" name="Shape 134"/>
        <p:cNvGrpSpPr/>
        <p:nvPr/>
      </p:nvGrpSpPr>
      <p:grpSpPr>
        <a:xfrm>
          <a:off x="0" y="0"/>
          <a:ext cx="0" cy="0"/>
          <a:chOff x="0" y="0"/>
          <a:chExt cx="0" cy="0"/>
        </a:xfrm>
      </p:grpSpPr>
      <p:sp>
        <p:nvSpPr>
          <p:cNvPr id="137" name="Google Shape;137;p8"/>
          <p:cNvSpPr/>
          <p:nvPr/>
        </p:nvSpPr>
        <p:spPr>
          <a:xfrm rot="4704296">
            <a:off x="10032851" y="4948948"/>
            <a:ext cx="920188" cy="2414251"/>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8"/>
          <p:cNvSpPr/>
          <p:nvPr/>
        </p:nvSpPr>
        <p:spPr>
          <a:xfrm rot="-5400000" flipH="1">
            <a:off x="5187618" y="3119216"/>
            <a:ext cx="1134204"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8"/>
          <p:cNvSpPr/>
          <p:nvPr/>
        </p:nvSpPr>
        <p:spPr>
          <a:xfrm rot="5400000" flipH="1">
            <a:off x="4011238" y="4221271"/>
            <a:ext cx="1009625" cy="4263835"/>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8"/>
          <p:cNvSpPr/>
          <p:nvPr/>
        </p:nvSpPr>
        <p:spPr>
          <a:xfrm rot="-5400000">
            <a:off x="1040533" y="4337993"/>
            <a:ext cx="1479543" cy="3560539"/>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8"/>
          <p:cNvSpPr/>
          <p:nvPr/>
        </p:nvSpPr>
        <p:spPr>
          <a:xfrm rot="-5400000">
            <a:off x="7047706" y="1287733"/>
            <a:ext cx="274461" cy="235124"/>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8"/>
          <p:cNvSpPr/>
          <p:nvPr/>
        </p:nvSpPr>
        <p:spPr>
          <a:xfrm rot="-5400000">
            <a:off x="7646733" y="676145"/>
            <a:ext cx="473240" cy="431211"/>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8"/>
          <p:cNvSpPr/>
          <p:nvPr/>
        </p:nvSpPr>
        <p:spPr>
          <a:xfrm rot="-5400000">
            <a:off x="4073431" y="278520"/>
            <a:ext cx="274461" cy="235273"/>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8"/>
          <p:cNvSpPr/>
          <p:nvPr/>
        </p:nvSpPr>
        <p:spPr>
          <a:xfrm rot="-5400000">
            <a:off x="5537498" y="-1156089"/>
            <a:ext cx="1293481" cy="360568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8"/>
          <p:cNvSpPr/>
          <p:nvPr/>
        </p:nvSpPr>
        <p:spPr>
          <a:xfrm rot="-5400000">
            <a:off x="5356891" y="287046"/>
            <a:ext cx="168117" cy="14268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8"/>
          <p:cNvSpPr/>
          <p:nvPr/>
        </p:nvSpPr>
        <p:spPr>
          <a:xfrm rot="5400000">
            <a:off x="6904916" y="4321994"/>
            <a:ext cx="1466309"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8"/>
          <p:cNvSpPr/>
          <p:nvPr/>
        </p:nvSpPr>
        <p:spPr>
          <a:xfrm rot="5400000">
            <a:off x="6984728" y="6143887"/>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8"/>
          <p:cNvSpPr/>
          <p:nvPr/>
        </p:nvSpPr>
        <p:spPr>
          <a:xfrm rot="5400000">
            <a:off x="6628884" y="621663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7667733" y="5391691"/>
            <a:ext cx="4524208"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8"/>
          <p:cNvSpPr/>
          <p:nvPr/>
        </p:nvSpPr>
        <p:spPr>
          <a:xfrm rot="5400000">
            <a:off x="8155080" y="60807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8"/>
          <p:cNvSpPr/>
          <p:nvPr/>
        </p:nvSpPr>
        <p:spPr>
          <a:xfrm rot="5400000">
            <a:off x="8655296" y="6591824"/>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8"/>
          <p:cNvSpPr/>
          <p:nvPr/>
        </p:nvSpPr>
        <p:spPr>
          <a:xfrm rot="5400000">
            <a:off x="7878553" y="6234266"/>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8"/>
          <p:cNvSpPr/>
          <p:nvPr/>
        </p:nvSpPr>
        <p:spPr>
          <a:xfrm rot="-5400000" flipH="1">
            <a:off x="11241950" y="50286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8"/>
          <p:cNvSpPr/>
          <p:nvPr/>
        </p:nvSpPr>
        <p:spPr>
          <a:xfrm rot="-5400000" flipH="1">
            <a:off x="11410440" y="5182132"/>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8"/>
          <p:cNvSpPr/>
          <p:nvPr/>
        </p:nvSpPr>
        <p:spPr>
          <a:xfrm rot="5400000">
            <a:off x="545828" y="5475920"/>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8"/>
          <p:cNvSpPr/>
          <p:nvPr/>
        </p:nvSpPr>
        <p:spPr>
          <a:xfrm rot="5400000">
            <a:off x="1055780"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8"/>
          <p:cNvSpPr/>
          <p:nvPr/>
        </p:nvSpPr>
        <p:spPr>
          <a:xfrm rot="5400000">
            <a:off x="5296249" y="5301653"/>
            <a:ext cx="375001" cy="339767"/>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8"/>
          <p:cNvSpPr/>
          <p:nvPr/>
        </p:nvSpPr>
        <p:spPr>
          <a:xfrm rot="3600835">
            <a:off x="3699873" y="5600670"/>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8"/>
          <p:cNvSpPr/>
          <p:nvPr/>
        </p:nvSpPr>
        <p:spPr>
          <a:xfrm rot="3600835">
            <a:off x="4388522" y="5793324"/>
            <a:ext cx="86196"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8"/>
          <p:cNvSpPr/>
          <p:nvPr/>
        </p:nvSpPr>
        <p:spPr>
          <a:xfrm rot="5400000">
            <a:off x="4005847" y="63091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8"/>
          <p:cNvSpPr/>
          <p:nvPr/>
        </p:nvSpPr>
        <p:spPr>
          <a:xfrm rot="5400000">
            <a:off x="559896" y="6112057"/>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8"/>
          <p:cNvSpPr/>
          <p:nvPr/>
        </p:nvSpPr>
        <p:spPr>
          <a:xfrm rot="5400000">
            <a:off x="2516262" y="6226104"/>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8"/>
          <p:cNvSpPr/>
          <p:nvPr/>
        </p:nvSpPr>
        <p:spPr>
          <a:xfrm rot="5400000">
            <a:off x="11607714"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8"/>
          <p:cNvSpPr/>
          <p:nvPr/>
        </p:nvSpPr>
        <p:spPr>
          <a:xfrm rot="5400000">
            <a:off x="6427880" y="63954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8"/>
          <p:cNvSpPr/>
          <p:nvPr/>
        </p:nvSpPr>
        <p:spPr>
          <a:xfrm rot="5400000">
            <a:off x="3156717" y="5399047"/>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881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78267" y="2515800"/>
            <a:ext cx="5883600" cy="18264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309918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8" y="4408596"/>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p:nvPr/>
        </p:nvSpPr>
        <p:spPr>
          <a:xfrm rot="-5400000">
            <a:off x="2204827" y="4501515"/>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6771934"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1"/>
          <p:cNvSpPr/>
          <p:nvPr/>
        </p:nvSpPr>
        <p:spPr>
          <a:xfrm rot="10800000" flipH="1">
            <a:off x="8159101" y="5850480"/>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5400000" flipH="1">
            <a:off x="802791" y="5055241"/>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1"/>
          <p:cNvSpPr/>
          <p:nvPr/>
        </p:nvSpPr>
        <p:spPr>
          <a:xfrm rot="-6674206">
            <a:off x="1443732"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1"/>
          <p:cNvSpPr/>
          <p:nvPr/>
        </p:nvSpPr>
        <p:spPr>
          <a:xfrm rot="5400000" flipH="1">
            <a:off x="6137841"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1"/>
          <p:cNvSpPr/>
          <p:nvPr/>
        </p:nvSpPr>
        <p:spPr>
          <a:xfrm rot="-5400000" flipH="1">
            <a:off x="7409388" y="-1865379"/>
            <a:ext cx="533072" cy="4263835"/>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11"/>
          <p:cNvSpPr/>
          <p:nvPr/>
        </p:nvSpPr>
        <p:spPr>
          <a:xfrm rot="5400000">
            <a:off x="10021077" y="-1389679"/>
            <a:ext cx="781176" cy="3560539"/>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1"/>
          <p:cNvSpPr/>
          <p:nvPr/>
        </p:nvSpPr>
        <p:spPr>
          <a:xfrm rot="5400000" flipH="1">
            <a:off x="6984728"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1"/>
          <p:cNvSpPr/>
          <p:nvPr/>
        </p:nvSpPr>
        <p:spPr>
          <a:xfrm rot="5400000" flipH="1">
            <a:off x="6628884" y="50668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1"/>
          <p:cNvSpPr/>
          <p:nvPr/>
        </p:nvSpPr>
        <p:spPr>
          <a:xfrm rot="5400000" flipH="1">
            <a:off x="4525147" y="4807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1"/>
          <p:cNvSpPr/>
          <p:nvPr/>
        </p:nvSpPr>
        <p:spPr>
          <a:xfrm rot="5400000" flipH="1">
            <a:off x="4423354" y="366832"/>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1"/>
          <p:cNvSpPr/>
          <p:nvPr/>
        </p:nvSpPr>
        <p:spPr>
          <a:xfrm rot="5400000" flipH="1">
            <a:off x="9809887" y="133228"/>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1"/>
          <p:cNvSpPr/>
          <p:nvPr/>
        </p:nvSpPr>
        <p:spPr>
          <a:xfrm rot="-5400000">
            <a:off x="11059066" y="8066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1"/>
          <p:cNvSpPr/>
          <p:nvPr/>
        </p:nvSpPr>
        <p:spPr>
          <a:xfrm rot="-5400000">
            <a:off x="11227556" y="542828"/>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1"/>
          <p:cNvSpPr/>
          <p:nvPr/>
        </p:nvSpPr>
        <p:spPr>
          <a:xfrm rot="7199165" flipH="1">
            <a:off x="2138973" y="67935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11"/>
          <p:cNvSpPr/>
          <p:nvPr/>
        </p:nvSpPr>
        <p:spPr>
          <a:xfrm rot="7199142" flipH="1">
            <a:off x="2839557" y="507459"/>
            <a:ext cx="68956" cy="704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11"/>
          <p:cNvSpPr/>
          <p:nvPr/>
        </p:nvSpPr>
        <p:spPr>
          <a:xfrm rot="5400000" flipH="1">
            <a:off x="4005847" y="471044"/>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11"/>
          <p:cNvSpPr/>
          <p:nvPr/>
        </p:nvSpPr>
        <p:spPr>
          <a:xfrm rot="5400000" flipH="1">
            <a:off x="389296" y="331992"/>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1"/>
          <p:cNvSpPr/>
          <p:nvPr/>
        </p:nvSpPr>
        <p:spPr>
          <a:xfrm rot="5400000" flipH="1">
            <a:off x="12052214" y="535094"/>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1"/>
          <p:cNvSpPr/>
          <p:nvPr/>
        </p:nvSpPr>
        <p:spPr>
          <a:xfrm rot="5400000" flipH="1">
            <a:off x="9532014" y="2279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1"/>
          <p:cNvSpPr/>
          <p:nvPr/>
        </p:nvSpPr>
        <p:spPr>
          <a:xfrm rot="7199165" flipH="1">
            <a:off x="7853773" y="635265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1"/>
          <p:cNvSpPr/>
          <p:nvPr/>
        </p:nvSpPr>
        <p:spPr>
          <a:xfrm rot="7199165" flipH="1">
            <a:off x="8542422" y="6160093"/>
            <a:ext cx="86196"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1"/>
          <p:cNvSpPr/>
          <p:nvPr/>
        </p:nvSpPr>
        <p:spPr>
          <a:xfrm rot="5400000" flipH="1">
            <a:off x="9746805" y="6170501"/>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1"/>
          <p:cNvSpPr/>
          <p:nvPr/>
        </p:nvSpPr>
        <p:spPr>
          <a:xfrm rot="-5400000">
            <a:off x="3976707" y="6558244"/>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1"/>
          <p:cNvSpPr/>
          <p:nvPr/>
        </p:nvSpPr>
        <p:spPr>
          <a:xfrm rot="5400000" flipH="1">
            <a:off x="4801364" y="65505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1"/>
          <p:cNvSpPr/>
          <p:nvPr/>
        </p:nvSpPr>
        <p:spPr>
          <a:xfrm rot="7199165" flipH="1">
            <a:off x="2418373" y="632560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1"/>
          <p:cNvSpPr/>
          <p:nvPr/>
        </p:nvSpPr>
        <p:spPr>
          <a:xfrm rot="5400000" flipH="1">
            <a:off x="668696" y="5978242"/>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1"/>
          <p:cNvSpPr/>
          <p:nvPr/>
        </p:nvSpPr>
        <p:spPr>
          <a:xfrm rot="-5400000">
            <a:off x="426107" y="5516844"/>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1"/>
          <p:cNvSpPr/>
          <p:nvPr/>
        </p:nvSpPr>
        <p:spPr>
          <a:xfrm rot="5400000" flipH="1">
            <a:off x="12069651" y="6327615"/>
            <a:ext cx="69029" cy="704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1"/>
          <p:cNvSpPr/>
          <p:nvPr/>
        </p:nvSpPr>
        <p:spPr>
          <a:xfrm rot="5400000" flipH="1">
            <a:off x="11620414" y="6608960"/>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11"/>
          <p:cNvSpPr/>
          <p:nvPr/>
        </p:nvSpPr>
        <p:spPr>
          <a:xfrm rot="5400000" flipH="1">
            <a:off x="2054654" y="6695632"/>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1"/>
          <p:cNvSpPr/>
          <p:nvPr/>
        </p:nvSpPr>
        <p:spPr>
          <a:xfrm rot="5400000" flipH="1">
            <a:off x="3845354" y="6455566"/>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5774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5" userDrawn="1">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4"/>
          <p:cNvSpPr/>
          <p:nvPr/>
        </p:nvSpPr>
        <p:spPr>
          <a:xfrm rot="5400000" flipH="1">
            <a:off x="1909321"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4"/>
          <p:cNvSpPr/>
          <p:nvPr/>
        </p:nvSpPr>
        <p:spPr>
          <a:xfrm flipH="1">
            <a:off x="45" y="-9244"/>
            <a:ext cx="744473"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24"/>
          <p:cNvSpPr/>
          <p:nvPr/>
        </p:nvSpPr>
        <p:spPr>
          <a:xfrm rot="10800000">
            <a:off x="782258" y="8"/>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24"/>
          <p:cNvSpPr/>
          <p:nvPr/>
        </p:nvSpPr>
        <p:spPr>
          <a:xfrm rot="10800000">
            <a:off x="4188039"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24"/>
          <p:cNvSpPr/>
          <p:nvPr/>
        </p:nvSpPr>
        <p:spPr>
          <a:xfrm rot="5400000">
            <a:off x="107989" y="3111890"/>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24"/>
          <p:cNvSpPr/>
          <p:nvPr/>
        </p:nvSpPr>
        <p:spPr>
          <a:xfrm>
            <a:off x="-671595" y="-775256"/>
            <a:ext cx="1338400" cy="1549600"/>
          </a:xfrm>
          <a:prstGeom prst="pie">
            <a:avLst>
              <a:gd name="adj1" fmla="val 0"/>
              <a:gd name="adj2" fmla="val 5398930"/>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24"/>
          <p:cNvSpPr/>
          <p:nvPr/>
        </p:nvSpPr>
        <p:spPr>
          <a:xfrm rot="5400000">
            <a:off x="-1059114" y="4428840"/>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24"/>
          <p:cNvSpPr/>
          <p:nvPr/>
        </p:nvSpPr>
        <p:spPr>
          <a:xfrm rot="5400000" flipH="1">
            <a:off x="121712" y="5609701"/>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24"/>
          <p:cNvSpPr/>
          <p:nvPr/>
        </p:nvSpPr>
        <p:spPr>
          <a:xfrm rot="10800000">
            <a:off x="185355"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24"/>
          <p:cNvSpPr/>
          <p:nvPr/>
        </p:nvSpPr>
        <p:spPr>
          <a:xfrm rot="5400000">
            <a:off x="2648996"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0300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43C2FC4B-E129-D557-5314-DD622C8ED84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143126" y="333374"/>
            <a:ext cx="1781175" cy="1781175"/>
          </a:xfrm>
          <a:prstGeom prst="rect">
            <a:avLst/>
          </a:prstGeom>
        </p:spPr>
      </p:pic>
    </p:spTree>
    <p:extLst>
      <p:ext uri="{BB962C8B-B14F-4D97-AF65-F5344CB8AC3E}">
        <p14:creationId xmlns:p14="http://schemas.microsoft.com/office/powerpoint/2010/main" val="20401546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118" name="Google Shape;1016;p32">
            <a:extLst>
              <a:ext uri="{FF2B5EF4-FFF2-40B4-BE49-F238E27FC236}">
                <a16:creationId xmlns:a16="http://schemas.microsoft.com/office/drawing/2014/main" id="{904C7358-C816-46F4-94AC-9AF587F1A776}"/>
              </a:ext>
            </a:extLst>
          </p:cNvPr>
          <p:cNvSpPr txBox="1">
            <a:spLocks noGrp="1"/>
          </p:cNvSpPr>
          <p:nvPr>
            <p:ph type="subTitle" idx="4294967295"/>
          </p:nvPr>
        </p:nvSpPr>
        <p:spPr>
          <a:xfrm>
            <a:off x="5231554" y="5379691"/>
            <a:ext cx="5505679" cy="693867"/>
          </a:xfrm>
          <a:prstGeom prst="rect">
            <a:avLst/>
          </a:prstGeom>
        </p:spPr>
        <p:txBody>
          <a:bodyPr spcFirstLastPara="1" wrap="square" lIns="162533" tIns="162533" rIns="162533" bIns="162533" anchor="t" anchorCtr="0">
            <a:noAutofit/>
          </a:bodyPr>
          <a:lstStyle/>
          <a:p>
            <a:pPr marL="0" indent="0"/>
            <a:r>
              <a:rPr lang="en-US" sz="2400" b="1" dirty="0" err="1">
                <a:solidFill>
                  <a:schemeClr val="bg1"/>
                </a:solidFill>
              </a:rPr>
              <a:t>Thực</a:t>
            </a:r>
            <a:r>
              <a:rPr lang="en-US" sz="2400" b="1" dirty="0">
                <a:solidFill>
                  <a:schemeClr val="bg1"/>
                </a:solidFill>
              </a:rPr>
              <a:t> </a:t>
            </a:r>
            <a:r>
              <a:rPr lang="en-US" sz="2400" b="1" dirty="0" err="1">
                <a:solidFill>
                  <a:schemeClr val="bg1"/>
                </a:solidFill>
              </a:rPr>
              <a:t>hiện</a:t>
            </a:r>
            <a:r>
              <a:rPr lang="en-US" sz="2400" b="1" dirty="0">
                <a:solidFill>
                  <a:schemeClr val="bg1"/>
                </a:solidFill>
              </a:rPr>
              <a:t>: </a:t>
            </a:r>
            <a:r>
              <a:rPr lang="en-US" sz="2400" b="1" dirty="0" err="1">
                <a:solidFill>
                  <a:schemeClr val="bg1"/>
                </a:solidFill>
              </a:rPr>
              <a:t>Hương</a:t>
            </a:r>
            <a:r>
              <a:rPr lang="en-US" sz="2400" b="1" dirty="0">
                <a:solidFill>
                  <a:schemeClr val="bg1"/>
                </a:solidFill>
              </a:rPr>
              <a:t> </a:t>
            </a:r>
            <a:r>
              <a:rPr lang="en-US" sz="2400" b="1" dirty="0" err="1">
                <a:solidFill>
                  <a:schemeClr val="bg1"/>
                </a:solidFill>
              </a:rPr>
              <a:t>Thảo</a:t>
            </a:r>
            <a:endParaRPr lang="en-US" sz="2400" b="1" dirty="0">
              <a:solidFill>
                <a:schemeClr val="bg1"/>
              </a:solidFill>
            </a:endParaRPr>
          </a:p>
          <a:p>
            <a:pPr marL="0" indent="0"/>
            <a:endParaRPr sz="2400" b="1" dirty="0">
              <a:solidFill>
                <a:schemeClr val="bg1"/>
              </a:solidFill>
            </a:endParaRPr>
          </a:p>
        </p:txBody>
      </p:sp>
      <p:grpSp>
        <p:nvGrpSpPr>
          <p:cNvPr id="208" name="Google Shape;3752;p60">
            <a:extLst>
              <a:ext uri="{FF2B5EF4-FFF2-40B4-BE49-F238E27FC236}">
                <a16:creationId xmlns:a16="http://schemas.microsoft.com/office/drawing/2014/main" id="{2DFEE1C5-EA7F-40DE-AC85-B4C60B221C69}"/>
              </a:ext>
            </a:extLst>
          </p:cNvPr>
          <p:cNvGrpSpPr/>
          <p:nvPr/>
        </p:nvGrpSpPr>
        <p:grpSpPr>
          <a:xfrm>
            <a:off x="753918" y="2501901"/>
            <a:ext cx="2626429" cy="4008472"/>
            <a:chOff x="1441500" y="1108025"/>
            <a:chExt cx="1139372" cy="2072584"/>
          </a:xfrm>
        </p:grpSpPr>
        <p:sp>
          <p:nvSpPr>
            <p:cNvPr id="209" name="Google Shape;3753;p60">
              <a:extLst>
                <a:ext uri="{FF2B5EF4-FFF2-40B4-BE49-F238E27FC236}">
                  <a16:creationId xmlns:a16="http://schemas.microsoft.com/office/drawing/2014/main" id="{5C168143-7488-4177-A222-F23E59611985}"/>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0" name="Google Shape;3754;p60">
              <a:extLst>
                <a:ext uri="{FF2B5EF4-FFF2-40B4-BE49-F238E27FC236}">
                  <a16:creationId xmlns:a16="http://schemas.microsoft.com/office/drawing/2014/main" id="{D8530428-5540-4D3B-BA93-B72BECC4920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1" name="Google Shape;3755;p60">
              <a:extLst>
                <a:ext uri="{FF2B5EF4-FFF2-40B4-BE49-F238E27FC236}">
                  <a16:creationId xmlns:a16="http://schemas.microsoft.com/office/drawing/2014/main" id="{7F2DEEE1-F6DE-45B2-9383-04660E36B971}"/>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2" name="Google Shape;3756;p60">
              <a:extLst>
                <a:ext uri="{FF2B5EF4-FFF2-40B4-BE49-F238E27FC236}">
                  <a16:creationId xmlns:a16="http://schemas.microsoft.com/office/drawing/2014/main" id="{1471884F-37BE-49AF-9F54-A80A5902985F}"/>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3" name="Google Shape;3757;p60">
              <a:extLst>
                <a:ext uri="{FF2B5EF4-FFF2-40B4-BE49-F238E27FC236}">
                  <a16:creationId xmlns:a16="http://schemas.microsoft.com/office/drawing/2014/main" id="{2AECB189-A40C-4135-B983-2678E27107EA}"/>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4" name="Google Shape;3758;p60">
              <a:extLst>
                <a:ext uri="{FF2B5EF4-FFF2-40B4-BE49-F238E27FC236}">
                  <a16:creationId xmlns:a16="http://schemas.microsoft.com/office/drawing/2014/main" id="{2D38B57B-A83C-402E-85D4-520781F8FD01}"/>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5" name="Google Shape;3759;p60">
              <a:extLst>
                <a:ext uri="{FF2B5EF4-FFF2-40B4-BE49-F238E27FC236}">
                  <a16:creationId xmlns:a16="http://schemas.microsoft.com/office/drawing/2014/main" id="{D297F957-4316-44C4-A8F1-5F2E05C03B88}"/>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6" name="Google Shape;3760;p60">
              <a:extLst>
                <a:ext uri="{FF2B5EF4-FFF2-40B4-BE49-F238E27FC236}">
                  <a16:creationId xmlns:a16="http://schemas.microsoft.com/office/drawing/2014/main" id="{82F67BFC-7D80-4564-AD54-8E1986487D96}"/>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7" name="Google Shape;3761;p60">
              <a:extLst>
                <a:ext uri="{FF2B5EF4-FFF2-40B4-BE49-F238E27FC236}">
                  <a16:creationId xmlns:a16="http://schemas.microsoft.com/office/drawing/2014/main" id="{7E9448FB-65F3-4EBF-BD82-2F53BDC79D6D}"/>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8" name="Google Shape;3762;p60">
              <a:extLst>
                <a:ext uri="{FF2B5EF4-FFF2-40B4-BE49-F238E27FC236}">
                  <a16:creationId xmlns:a16="http://schemas.microsoft.com/office/drawing/2014/main" id="{9E919571-AE66-4BDF-9794-4AAA6B6B07AE}"/>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9" name="Google Shape;3763;p60">
              <a:extLst>
                <a:ext uri="{FF2B5EF4-FFF2-40B4-BE49-F238E27FC236}">
                  <a16:creationId xmlns:a16="http://schemas.microsoft.com/office/drawing/2014/main" id="{11B55DA3-1DA1-40DC-ACA1-F204A53C4B82}"/>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0" name="Google Shape;3764;p60">
              <a:extLst>
                <a:ext uri="{FF2B5EF4-FFF2-40B4-BE49-F238E27FC236}">
                  <a16:creationId xmlns:a16="http://schemas.microsoft.com/office/drawing/2014/main" id="{7E5341CC-73EC-4B60-B5E5-732D65F70133}"/>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1" name="Google Shape;3765;p60">
              <a:extLst>
                <a:ext uri="{FF2B5EF4-FFF2-40B4-BE49-F238E27FC236}">
                  <a16:creationId xmlns:a16="http://schemas.microsoft.com/office/drawing/2014/main" id="{2B10C3B9-ED64-439B-BB0E-D09199D73E15}"/>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2" name="Google Shape;3766;p60">
              <a:extLst>
                <a:ext uri="{FF2B5EF4-FFF2-40B4-BE49-F238E27FC236}">
                  <a16:creationId xmlns:a16="http://schemas.microsoft.com/office/drawing/2014/main" id="{F7A5EB01-48D8-4CFB-8423-675F9A5C8D48}"/>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3" name="Google Shape;3767;p60">
              <a:extLst>
                <a:ext uri="{FF2B5EF4-FFF2-40B4-BE49-F238E27FC236}">
                  <a16:creationId xmlns:a16="http://schemas.microsoft.com/office/drawing/2014/main" id="{85902CE2-BF10-4314-8072-56CE18B110F5}"/>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4" name="Google Shape;3768;p60">
              <a:extLst>
                <a:ext uri="{FF2B5EF4-FFF2-40B4-BE49-F238E27FC236}">
                  <a16:creationId xmlns:a16="http://schemas.microsoft.com/office/drawing/2014/main" id="{724C45D4-AD37-4CF3-90DB-3EA9A6772210}"/>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5" name="Google Shape;3769;p60">
              <a:extLst>
                <a:ext uri="{FF2B5EF4-FFF2-40B4-BE49-F238E27FC236}">
                  <a16:creationId xmlns:a16="http://schemas.microsoft.com/office/drawing/2014/main" id="{6A6C91CA-DF68-4888-AA73-351A7DC22DF1}"/>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6" name="Google Shape;3770;p60">
              <a:extLst>
                <a:ext uri="{FF2B5EF4-FFF2-40B4-BE49-F238E27FC236}">
                  <a16:creationId xmlns:a16="http://schemas.microsoft.com/office/drawing/2014/main" id="{FC984CC6-6B9D-4653-B097-90649E1CBCED}"/>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7" name="Google Shape;3771;p60">
              <a:extLst>
                <a:ext uri="{FF2B5EF4-FFF2-40B4-BE49-F238E27FC236}">
                  <a16:creationId xmlns:a16="http://schemas.microsoft.com/office/drawing/2014/main" id="{9F2101DE-1332-4F9B-AB6D-16CF916D36BB}"/>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8" name="Google Shape;3772;p60">
              <a:extLst>
                <a:ext uri="{FF2B5EF4-FFF2-40B4-BE49-F238E27FC236}">
                  <a16:creationId xmlns:a16="http://schemas.microsoft.com/office/drawing/2014/main" id="{42C12F9B-E69D-4B74-B9A3-FD2114D34A2A}"/>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9" name="Google Shape;3773;p60">
              <a:extLst>
                <a:ext uri="{FF2B5EF4-FFF2-40B4-BE49-F238E27FC236}">
                  <a16:creationId xmlns:a16="http://schemas.microsoft.com/office/drawing/2014/main" id="{528D86B4-E9EE-4BF6-BDA3-08649CB37F63}"/>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0" name="Google Shape;3774;p60">
              <a:extLst>
                <a:ext uri="{FF2B5EF4-FFF2-40B4-BE49-F238E27FC236}">
                  <a16:creationId xmlns:a16="http://schemas.microsoft.com/office/drawing/2014/main" id="{837F7767-981F-40E0-9B93-AE0CA643129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1" name="Google Shape;3775;p60">
              <a:extLst>
                <a:ext uri="{FF2B5EF4-FFF2-40B4-BE49-F238E27FC236}">
                  <a16:creationId xmlns:a16="http://schemas.microsoft.com/office/drawing/2014/main" id="{ADB4C785-851D-498C-A18E-B3E6AA48AA15}"/>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2" name="Google Shape;3776;p60">
              <a:extLst>
                <a:ext uri="{FF2B5EF4-FFF2-40B4-BE49-F238E27FC236}">
                  <a16:creationId xmlns:a16="http://schemas.microsoft.com/office/drawing/2014/main" id="{AF0654A7-E38F-4442-ADDD-E6FE043E678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3" name="Google Shape;3777;p60">
              <a:extLst>
                <a:ext uri="{FF2B5EF4-FFF2-40B4-BE49-F238E27FC236}">
                  <a16:creationId xmlns:a16="http://schemas.microsoft.com/office/drawing/2014/main" id="{A592BA49-95E8-405E-B0B5-4F19EB14E892}"/>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4" name="Google Shape;3778;p60">
              <a:extLst>
                <a:ext uri="{FF2B5EF4-FFF2-40B4-BE49-F238E27FC236}">
                  <a16:creationId xmlns:a16="http://schemas.microsoft.com/office/drawing/2014/main" id="{00933708-3433-4269-A663-5E002E3CA26D}"/>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5" name="Google Shape;3779;p60">
              <a:extLst>
                <a:ext uri="{FF2B5EF4-FFF2-40B4-BE49-F238E27FC236}">
                  <a16:creationId xmlns:a16="http://schemas.microsoft.com/office/drawing/2014/main" id="{E50DFFA4-5772-4E5B-B645-4E490A09FBCC}"/>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6" name="Google Shape;3780;p60">
              <a:extLst>
                <a:ext uri="{FF2B5EF4-FFF2-40B4-BE49-F238E27FC236}">
                  <a16:creationId xmlns:a16="http://schemas.microsoft.com/office/drawing/2014/main" id="{A4AA1AED-E430-44A1-8337-8A08A76A408F}"/>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7" name="Google Shape;3781;p60">
              <a:extLst>
                <a:ext uri="{FF2B5EF4-FFF2-40B4-BE49-F238E27FC236}">
                  <a16:creationId xmlns:a16="http://schemas.microsoft.com/office/drawing/2014/main" id="{890212E3-0B4A-4768-B83B-1DBED743E636}"/>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8" name="Google Shape;3782;p60">
              <a:extLst>
                <a:ext uri="{FF2B5EF4-FFF2-40B4-BE49-F238E27FC236}">
                  <a16:creationId xmlns:a16="http://schemas.microsoft.com/office/drawing/2014/main" id="{1BF0EC83-D506-49C5-9CB7-35B0F6BB772B}"/>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9" name="Google Shape;3783;p60">
              <a:extLst>
                <a:ext uri="{FF2B5EF4-FFF2-40B4-BE49-F238E27FC236}">
                  <a16:creationId xmlns:a16="http://schemas.microsoft.com/office/drawing/2014/main" id="{7522AFBF-2B9B-452D-B3D9-DABAB182BD41}"/>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0" name="Google Shape;3784;p60">
              <a:extLst>
                <a:ext uri="{FF2B5EF4-FFF2-40B4-BE49-F238E27FC236}">
                  <a16:creationId xmlns:a16="http://schemas.microsoft.com/office/drawing/2014/main" id="{28199B6D-055D-46B6-A0AD-6B1DE671723A}"/>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1" name="Google Shape;3785;p60">
              <a:extLst>
                <a:ext uri="{FF2B5EF4-FFF2-40B4-BE49-F238E27FC236}">
                  <a16:creationId xmlns:a16="http://schemas.microsoft.com/office/drawing/2014/main" id="{116331ED-038A-4CB6-9488-669379825EBC}"/>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2" name="Google Shape;3786;p60">
              <a:extLst>
                <a:ext uri="{FF2B5EF4-FFF2-40B4-BE49-F238E27FC236}">
                  <a16:creationId xmlns:a16="http://schemas.microsoft.com/office/drawing/2014/main" id="{923483D9-32B8-456B-876C-F43CA7539CB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3" name="Google Shape;3787;p60">
              <a:extLst>
                <a:ext uri="{FF2B5EF4-FFF2-40B4-BE49-F238E27FC236}">
                  <a16:creationId xmlns:a16="http://schemas.microsoft.com/office/drawing/2014/main" id="{4E6222DE-AC64-477A-A6A4-6673E4A08CE0}"/>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4" name="Google Shape;3788;p60">
              <a:extLst>
                <a:ext uri="{FF2B5EF4-FFF2-40B4-BE49-F238E27FC236}">
                  <a16:creationId xmlns:a16="http://schemas.microsoft.com/office/drawing/2014/main" id="{3A034E2C-4C9D-44BE-AA8D-C0A59D3F6A89}"/>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5" name="Google Shape;3789;p60">
              <a:extLst>
                <a:ext uri="{FF2B5EF4-FFF2-40B4-BE49-F238E27FC236}">
                  <a16:creationId xmlns:a16="http://schemas.microsoft.com/office/drawing/2014/main" id="{3CD4FC22-D770-447C-8C0B-1874F0EDB528}"/>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6" name="Google Shape;3790;p60">
              <a:extLst>
                <a:ext uri="{FF2B5EF4-FFF2-40B4-BE49-F238E27FC236}">
                  <a16:creationId xmlns:a16="http://schemas.microsoft.com/office/drawing/2014/main" id="{887538A7-0066-4397-8E7C-E8305F20DB80}"/>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7" name="Google Shape;3791;p60">
              <a:extLst>
                <a:ext uri="{FF2B5EF4-FFF2-40B4-BE49-F238E27FC236}">
                  <a16:creationId xmlns:a16="http://schemas.microsoft.com/office/drawing/2014/main" id="{B1574619-5ED5-44E1-8F08-60AB4A3A61C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8" name="Google Shape;3792;p60">
              <a:extLst>
                <a:ext uri="{FF2B5EF4-FFF2-40B4-BE49-F238E27FC236}">
                  <a16:creationId xmlns:a16="http://schemas.microsoft.com/office/drawing/2014/main" id="{44F0C693-31C7-4E9B-A001-D61F96AC33D5}"/>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9" name="Google Shape;3793;p60">
              <a:extLst>
                <a:ext uri="{FF2B5EF4-FFF2-40B4-BE49-F238E27FC236}">
                  <a16:creationId xmlns:a16="http://schemas.microsoft.com/office/drawing/2014/main" id="{79D340F4-6403-432D-97B9-7893DCADD4D9}"/>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0" name="Google Shape;3794;p60">
              <a:extLst>
                <a:ext uri="{FF2B5EF4-FFF2-40B4-BE49-F238E27FC236}">
                  <a16:creationId xmlns:a16="http://schemas.microsoft.com/office/drawing/2014/main" id="{6EFF8437-6ED4-4FCE-AABC-907AD1EE6F20}"/>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1" name="Google Shape;3795;p60">
              <a:extLst>
                <a:ext uri="{FF2B5EF4-FFF2-40B4-BE49-F238E27FC236}">
                  <a16:creationId xmlns:a16="http://schemas.microsoft.com/office/drawing/2014/main" id="{768722F9-4D13-484D-872A-C03D5D51175A}"/>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2" name="Google Shape;3796;p60">
              <a:extLst>
                <a:ext uri="{FF2B5EF4-FFF2-40B4-BE49-F238E27FC236}">
                  <a16:creationId xmlns:a16="http://schemas.microsoft.com/office/drawing/2014/main" id="{A32B22E7-3310-4F87-ADCD-BC6A84A02E98}"/>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nvGrpSpPr>
            <p:cNvPr id="253" name="Google Shape;3797;p60">
              <a:extLst>
                <a:ext uri="{FF2B5EF4-FFF2-40B4-BE49-F238E27FC236}">
                  <a16:creationId xmlns:a16="http://schemas.microsoft.com/office/drawing/2014/main" id="{E975698D-9FE7-44E7-B990-B1A74D18FC07}"/>
                </a:ext>
              </a:extLst>
            </p:cNvPr>
            <p:cNvGrpSpPr/>
            <p:nvPr/>
          </p:nvGrpSpPr>
          <p:grpSpPr>
            <a:xfrm>
              <a:off x="1711384" y="1559076"/>
              <a:ext cx="656667" cy="315068"/>
              <a:chOff x="1711534" y="1552901"/>
              <a:chExt cx="656667" cy="315068"/>
            </a:xfrm>
          </p:grpSpPr>
          <p:sp>
            <p:nvSpPr>
              <p:cNvPr id="294" name="Google Shape;3798;p60">
                <a:extLst>
                  <a:ext uri="{FF2B5EF4-FFF2-40B4-BE49-F238E27FC236}">
                    <a16:creationId xmlns:a16="http://schemas.microsoft.com/office/drawing/2014/main" id="{24716422-19A9-49D9-B732-8EF7E36537BE}"/>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5" name="Google Shape;3799;p60">
                <a:extLst>
                  <a:ext uri="{FF2B5EF4-FFF2-40B4-BE49-F238E27FC236}">
                    <a16:creationId xmlns:a16="http://schemas.microsoft.com/office/drawing/2014/main" id="{6FAAD039-12C6-4EA7-A8EF-7BDCFE21977A}"/>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6" name="Google Shape;3800;p60">
                <a:extLst>
                  <a:ext uri="{FF2B5EF4-FFF2-40B4-BE49-F238E27FC236}">
                    <a16:creationId xmlns:a16="http://schemas.microsoft.com/office/drawing/2014/main" id="{1061A0D7-F117-4394-99F5-928503977F1A}"/>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sp>
          <p:nvSpPr>
            <p:cNvPr id="254" name="Google Shape;3801;p60">
              <a:extLst>
                <a:ext uri="{FF2B5EF4-FFF2-40B4-BE49-F238E27FC236}">
                  <a16:creationId xmlns:a16="http://schemas.microsoft.com/office/drawing/2014/main" id="{EBC7972F-A41B-4F4B-8621-38B448E62BBD}"/>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nvGrpSpPr>
            <p:cNvPr id="255" name="Google Shape;3802;p60">
              <a:extLst>
                <a:ext uri="{FF2B5EF4-FFF2-40B4-BE49-F238E27FC236}">
                  <a16:creationId xmlns:a16="http://schemas.microsoft.com/office/drawing/2014/main" id="{D46B4153-17EB-408F-87EE-89922A703541}"/>
                </a:ext>
              </a:extLst>
            </p:cNvPr>
            <p:cNvGrpSpPr/>
            <p:nvPr/>
          </p:nvGrpSpPr>
          <p:grpSpPr>
            <a:xfrm>
              <a:off x="1706216" y="2077251"/>
              <a:ext cx="670239" cy="527010"/>
              <a:chOff x="1706216" y="2077251"/>
              <a:chExt cx="670239" cy="527010"/>
            </a:xfrm>
          </p:grpSpPr>
          <p:sp>
            <p:nvSpPr>
              <p:cNvPr id="256" name="Google Shape;3803;p60">
                <a:extLst>
                  <a:ext uri="{FF2B5EF4-FFF2-40B4-BE49-F238E27FC236}">
                    <a16:creationId xmlns:a16="http://schemas.microsoft.com/office/drawing/2014/main" id="{687F34C5-9D9A-41FF-929A-2C7ACA371BDA}"/>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7" name="Google Shape;3804;p60">
                <a:extLst>
                  <a:ext uri="{FF2B5EF4-FFF2-40B4-BE49-F238E27FC236}">
                    <a16:creationId xmlns:a16="http://schemas.microsoft.com/office/drawing/2014/main" id="{445BAD36-588F-4812-BA19-88279B0ACD69}"/>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8" name="Google Shape;3805;p60">
                <a:extLst>
                  <a:ext uri="{FF2B5EF4-FFF2-40B4-BE49-F238E27FC236}">
                    <a16:creationId xmlns:a16="http://schemas.microsoft.com/office/drawing/2014/main" id="{A28707B2-8C9E-4376-A965-7DA177A973BF}"/>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9" name="Google Shape;3806;p60">
                <a:extLst>
                  <a:ext uri="{FF2B5EF4-FFF2-40B4-BE49-F238E27FC236}">
                    <a16:creationId xmlns:a16="http://schemas.microsoft.com/office/drawing/2014/main" id="{2B7F766B-971F-498A-8F11-AE0BC382B340}"/>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0" name="Google Shape;3807;p60">
                <a:extLst>
                  <a:ext uri="{FF2B5EF4-FFF2-40B4-BE49-F238E27FC236}">
                    <a16:creationId xmlns:a16="http://schemas.microsoft.com/office/drawing/2014/main" id="{07FD7236-6BFC-4F81-8CA5-7DB738737649}"/>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1" name="Google Shape;3808;p60">
                <a:extLst>
                  <a:ext uri="{FF2B5EF4-FFF2-40B4-BE49-F238E27FC236}">
                    <a16:creationId xmlns:a16="http://schemas.microsoft.com/office/drawing/2014/main" id="{C6225C44-C2B1-4690-BC19-5F18A6B4FE4A}"/>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2" name="Google Shape;3809;p60">
                <a:extLst>
                  <a:ext uri="{FF2B5EF4-FFF2-40B4-BE49-F238E27FC236}">
                    <a16:creationId xmlns:a16="http://schemas.microsoft.com/office/drawing/2014/main" id="{8700D929-7263-47EE-8E10-744EEBD3931C}"/>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3" name="Google Shape;3810;p60">
                <a:extLst>
                  <a:ext uri="{FF2B5EF4-FFF2-40B4-BE49-F238E27FC236}">
                    <a16:creationId xmlns:a16="http://schemas.microsoft.com/office/drawing/2014/main" id="{453FFBD2-10CE-4A04-BE2C-6CD5D1362992}"/>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4" name="Google Shape;3811;p60">
                <a:extLst>
                  <a:ext uri="{FF2B5EF4-FFF2-40B4-BE49-F238E27FC236}">
                    <a16:creationId xmlns:a16="http://schemas.microsoft.com/office/drawing/2014/main" id="{FEEEF398-4B23-4CC2-B207-066F41D24004}"/>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5" name="Google Shape;3812;p60">
                <a:extLst>
                  <a:ext uri="{FF2B5EF4-FFF2-40B4-BE49-F238E27FC236}">
                    <a16:creationId xmlns:a16="http://schemas.microsoft.com/office/drawing/2014/main" id="{4772FEAF-A0DE-4903-BE3A-5D5EBEE492F6}"/>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6" name="Google Shape;3813;p60">
                <a:extLst>
                  <a:ext uri="{FF2B5EF4-FFF2-40B4-BE49-F238E27FC236}">
                    <a16:creationId xmlns:a16="http://schemas.microsoft.com/office/drawing/2014/main" id="{EDDD4784-6D8F-44F6-9E12-CD0D0029F69C}"/>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7" name="Google Shape;3814;p60">
                <a:extLst>
                  <a:ext uri="{FF2B5EF4-FFF2-40B4-BE49-F238E27FC236}">
                    <a16:creationId xmlns:a16="http://schemas.microsoft.com/office/drawing/2014/main" id="{1A5F6E5B-2D54-4C42-AF82-9673DA45C27A}"/>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8" name="Google Shape;3815;p60">
                <a:extLst>
                  <a:ext uri="{FF2B5EF4-FFF2-40B4-BE49-F238E27FC236}">
                    <a16:creationId xmlns:a16="http://schemas.microsoft.com/office/drawing/2014/main" id="{E332FFD5-E861-4813-8478-E85489092CF1}"/>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9" name="Google Shape;3816;p60">
                <a:extLst>
                  <a:ext uri="{FF2B5EF4-FFF2-40B4-BE49-F238E27FC236}">
                    <a16:creationId xmlns:a16="http://schemas.microsoft.com/office/drawing/2014/main" id="{088003A0-2156-48B0-BBA4-657BB4C81BDB}"/>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0" name="Google Shape;3817;p60">
                <a:extLst>
                  <a:ext uri="{FF2B5EF4-FFF2-40B4-BE49-F238E27FC236}">
                    <a16:creationId xmlns:a16="http://schemas.microsoft.com/office/drawing/2014/main" id="{6BD149BE-01BE-495F-8819-5EFAA24212AF}"/>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1" name="Google Shape;3818;p60">
                <a:extLst>
                  <a:ext uri="{FF2B5EF4-FFF2-40B4-BE49-F238E27FC236}">
                    <a16:creationId xmlns:a16="http://schemas.microsoft.com/office/drawing/2014/main" id="{911625DE-1DC5-4081-8AA4-5E993E7B422C}"/>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2" name="Google Shape;3819;p60">
                <a:extLst>
                  <a:ext uri="{FF2B5EF4-FFF2-40B4-BE49-F238E27FC236}">
                    <a16:creationId xmlns:a16="http://schemas.microsoft.com/office/drawing/2014/main" id="{26BFF9BB-6C89-4883-B065-37FAFC949CED}"/>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3" name="Google Shape;3820;p60">
                <a:extLst>
                  <a:ext uri="{FF2B5EF4-FFF2-40B4-BE49-F238E27FC236}">
                    <a16:creationId xmlns:a16="http://schemas.microsoft.com/office/drawing/2014/main" id="{6622F234-1AAF-49ED-AA34-DB43EE71276F}"/>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4" name="Google Shape;3821;p60">
                <a:extLst>
                  <a:ext uri="{FF2B5EF4-FFF2-40B4-BE49-F238E27FC236}">
                    <a16:creationId xmlns:a16="http://schemas.microsoft.com/office/drawing/2014/main" id="{E33CB693-BF9C-4EBA-9E4E-D7B9138C463F}"/>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5" name="Google Shape;3822;p60">
                <a:extLst>
                  <a:ext uri="{FF2B5EF4-FFF2-40B4-BE49-F238E27FC236}">
                    <a16:creationId xmlns:a16="http://schemas.microsoft.com/office/drawing/2014/main" id="{1341F2B7-C931-4A5E-BD62-DC330D4A4CDD}"/>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6" name="Google Shape;3823;p60">
                <a:extLst>
                  <a:ext uri="{FF2B5EF4-FFF2-40B4-BE49-F238E27FC236}">
                    <a16:creationId xmlns:a16="http://schemas.microsoft.com/office/drawing/2014/main" id="{621A1B3C-42AD-4B09-8097-CBD13B5F9E1C}"/>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7" name="Google Shape;3824;p60">
                <a:extLst>
                  <a:ext uri="{FF2B5EF4-FFF2-40B4-BE49-F238E27FC236}">
                    <a16:creationId xmlns:a16="http://schemas.microsoft.com/office/drawing/2014/main" id="{60FF6E1C-1D63-4253-86B0-9E9A7F87F939}"/>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8" name="Google Shape;3825;p60">
                <a:extLst>
                  <a:ext uri="{FF2B5EF4-FFF2-40B4-BE49-F238E27FC236}">
                    <a16:creationId xmlns:a16="http://schemas.microsoft.com/office/drawing/2014/main" id="{3EC350FD-153C-4924-A5FA-0E5C56C98F71}"/>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9" name="Google Shape;3826;p60">
                <a:extLst>
                  <a:ext uri="{FF2B5EF4-FFF2-40B4-BE49-F238E27FC236}">
                    <a16:creationId xmlns:a16="http://schemas.microsoft.com/office/drawing/2014/main" id="{0AD69126-5546-4AE0-A61A-D89A8DAEEAB8}"/>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0" name="Google Shape;3827;p60">
                <a:extLst>
                  <a:ext uri="{FF2B5EF4-FFF2-40B4-BE49-F238E27FC236}">
                    <a16:creationId xmlns:a16="http://schemas.microsoft.com/office/drawing/2014/main" id="{D3995496-D46A-4D9B-B8E6-EAABF14E98A1}"/>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1" name="Google Shape;3828;p60">
                <a:extLst>
                  <a:ext uri="{FF2B5EF4-FFF2-40B4-BE49-F238E27FC236}">
                    <a16:creationId xmlns:a16="http://schemas.microsoft.com/office/drawing/2014/main" id="{A8FDF78E-993A-4DCC-ACF7-20059BF29700}"/>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2" name="Google Shape;3829;p60">
                <a:extLst>
                  <a:ext uri="{FF2B5EF4-FFF2-40B4-BE49-F238E27FC236}">
                    <a16:creationId xmlns:a16="http://schemas.microsoft.com/office/drawing/2014/main" id="{FB5822EA-9E54-4D2C-9FE4-772C30BFB597}"/>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3" name="Google Shape;3830;p60">
                <a:extLst>
                  <a:ext uri="{FF2B5EF4-FFF2-40B4-BE49-F238E27FC236}">
                    <a16:creationId xmlns:a16="http://schemas.microsoft.com/office/drawing/2014/main" id="{3FEDAC22-AF6E-413C-8EEE-56CB92A7722D}"/>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4" name="Google Shape;3831;p60">
                <a:extLst>
                  <a:ext uri="{FF2B5EF4-FFF2-40B4-BE49-F238E27FC236}">
                    <a16:creationId xmlns:a16="http://schemas.microsoft.com/office/drawing/2014/main" id="{25045EDE-E31E-4F25-A05B-B68886743D33}"/>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5" name="Google Shape;3832;p60">
                <a:extLst>
                  <a:ext uri="{FF2B5EF4-FFF2-40B4-BE49-F238E27FC236}">
                    <a16:creationId xmlns:a16="http://schemas.microsoft.com/office/drawing/2014/main" id="{860FAD1C-728B-405E-B70C-8B3F56C27B58}"/>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6" name="Google Shape;3833;p60">
                <a:extLst>
                  <a:ext uri="{FF2B5EF4-FFF2-40B4-BE49-F238E27FC236}">
                    <a16:creationId xmlns:a16="http://schemas.microsoft.com/office/drawing/2014/main" id="{097C0A7E-8840-4B4E-82DA-3F94724240A0}"/>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7" name="Google Shape;3834;p60">
                <a:extLst>
                  <a:ext uri="{FF2B5EF4-FFF2-40B4-BE49-F238E27FC236}">
                    <a16:creationId xmlns:a16="http://schemas.microsoft.com/office/drawing/2014/main" id="{82AB2BED-9B5D-4354-8B61-01050084B7FB}"/>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8" name="Google Shape;3835;p60">
                <a:extLst>
                  <a:ext uri="{FF2B5EF4-FFF2-40B4-BE49-F238E27FC236}">
                    <a16:creationId xmlns:a16="http://schemas.microsoft.com/office/drawing/2014/main" id="{AB87F67C-3E02-4BFF-A5E8-47DEBB08E93E}"/>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9" name="Google Shape;3836;p60">
                <a:extLst>
                  <a:ext uri="{FF2B5EF4-FFF2-40B4-BE49-F238E27FC236}">
                    <a16:creationId xmlns:a16="http://schemas.microsoft.com/office/drawing/2014/main" id="{0F0A1BE9-331B-42B0-9196-C84A7910C97E}"/>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0" name="Google Shape;3837;p60">
                <a:extLst>
                  <a:ext uri="{FF2B5EF4-FFF2-40B4-BE49-F238E27FC236}">
                    <a16:creationId xmlns:a16="http://schemas.microsoft.com/office/drawing/2014/main" id="{C252681D-B1EC-4E1A-BC40-4FB093FEE239}"/>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1" name="Google Shape;3838;p60">
                <a:extLst>
                  <a:ext uri="{FF2B5EF4-FFF2-40B4-BE49-F238E27FC236}">
                    <a16:creationId xmlns:a16="http://schemas.microsoft.com/office/drawing/2014/main" id="{87227EC2-EDB4-480E-8194-15F5ECAE5F4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2" name="Google Shape;3839;p60">
                <a:extLst>
                  <a:ext uri="{FF2B5EF4-FFF2-40B4-BE49-F238E27FC236}">
                    <a16:creationId xmlns:a16="http://schemas.microsoft.com/office/drawing/2014/main" id="{AF53BB00-F721-4D25-B671-EF8B9F983D9E}"/>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3" name="Google Shape;3840;p60">
                <a:extLst>
                  <a:ext uri="{FF2B5EF4-FFF2-40B4-BE49-F238E27FC236}">
                    <a16:creationId xmlns:a16="http://schemas.microsoft.com/office/drawing/2014/main" id="{BE55EEA0-FD8B-47E9-B808-26BDB5A0C7A0}"/>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grpSp>
      <p:pic>
        <p:nvPicPr>
          <p:cNvPr id="3" name="Picture 2">
            <a:extLst>
              <a:ext uri="{FF2B5EF4-FFF2-40B4-BE49-F238E27FC236}">
                <a16:creationId xmlns:a16="http://schemas.microsoft.com/office/drawing/2014/main" id="{8E08DFE2-9BD7-29AB-F584-0459949676DB}"/>
              </a:ext>
            </a:extLst>
          </p:cNvPr>
          <p:cNvPicPr>
            <a:picLocks noChangeAspect="1"/>
          </p:cNvPicPr>
          <p:nvPr/>
        </p:nvPicPr>
        <p:blipFill>
          <a:blip r:embed="rId3"/>
          <a:stretch>
            <a:fillRect/>
          </a:stretch>
        </p:blipFill>
        <p:spPr>
          <a:xfrm>
            <a:off x="3089565" y="1248783"/>
            <a:ext cx="7955970" cy="310313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barn(inVertical)">
                                      <p:cBhvr>
                                        <p:cTn id="7" dur="500"/>
                                        <p:tgtEl>
                                          <p:spTgt spid="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F7DE5EFE-07A0-8680-0E95-19220FCAF101}"/>
              </a:ext>
            </a:extLst>
          </p:cNvPr>
          <p:cNvSpPr/>
          <p:nvPr/>
        </p:nvSpPr>
        <p:spPr>
          <a:xfrm>
            <a:off x="4038600" y="276225"/>
            <a:ext cx="5029199" cy="1113289"/>
          </a:xfrm>
          <a:prstGeom prst="roundRect">
            <a:avLst/>
          </a:prstGeom>
          <a:solidFill>
            <a:schemeClr val="accent5">
              <a:lumMod val="20000"/>
              <a:lumOff val="80000"/>
            </a:schemeClr>
          </a:solidFill>
          <a:ln>
            <a:solidFill>
              <a:schemeClr val="accent5">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002060"/>
                </a:solidFill>
                <a:latin typeface="iCiel Pony" panose="02000000000000000000" pitchFamily="2" charset="0"/>
                <a:sym typeface="Arial"/>
              </a:rPr>
              <a:t>a. </a:t>
            </a:r>
            <a:r>
              <a:rPr lang="en-US" sz="3733" b="1" kern="0" dirty="0" err="1">
                <a:solidFill>
                  <a:srgbClr val="002060"/>
                </a:solidFill>
                <a:latin typeface="iCiel Pony" panose="02000000000000000000" pitchFamily="2" charset="0"/>
                <a:sym typeface="Arial"/>
              </a:rPr>
              <a:t>Đọc</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lại</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bài</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làm</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của</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bạn</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để</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phát</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hiện</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lỗi</a:t>
            </a:r>
            <a:r>
              <a:rPr lang="en-US" sz="3733" b="1" kern="0" dirty="0">
                <a:solidFill>
                  <a:srgbClr val="002060"/>
                </a:solidFill>
                <a:latin typeface="iCiel Pony" panose="02000000000000000000" pitchFamily="2" charset="0"/>
                <a:sym typeface="Arial"/>
              </a:rPr>
              <a:t>.</a:t>
            </a:r>
          </a:p>
        </p:txBody>
      </p:sp>
      <p:grpSp>
        <p:nvGrpSpPr>
          <p:cNvPr id="3" name="Group 2">
            <a:extLst>
              <a:ext uri="{FF2B5EF4-FFF2-40B4-BE49-F238E27FC236}">
                <a16:creationId xmlns:a16="http://schemas.microsoft.com/office/drawing/2014/main" id="{DB50048B-2ACC-22EF-CE6F-E9FBEF312248}"/>
              </a:ext>
            </a:extLst>
          </p:cNvPr>
          <p:cNvGrpSpPr/>
          <p:nvPr/>
        </p:nvGrpSpPr>
        <p:grpSpPr>
          <a:xfrm>
            <a:off x="2281149" y="1584188"/>
            <a:ext cx="8599097" cy="1181732"/>
            <a:chOff x="2813857" y="1363603"/>
            <a:chExt cx="6108948" cy="886299"/>
          </a:xfrm>
        </p:grpSpPr>
        <p:grpSp>
          <p:nvGrpSpPr>
            <p:cNvPr id="4" name="Group 3">
              <a:extLst>
                <a:ext uri="{FF2B5EF4-FFF2-40B4-BE49-F238E27FC236}">
                  <a16:creationId xmlns:a16="http://schemas.microsoft.com/office/drawing/2014/main" id="{D3654230-D61F-28B3-F7F9-1DC3DEAB0B52}"/>
                </a:ext>
              </a:extLst>
            </p:cNvPr>
            <p:cNvGrpSpPr/>
            <p:nvPr/>
          </p:nvGrpSpPr>
          <p:grpSpPr>
            <a:xfrm>
              <a:off x="2813857" y="1363603"/>
              <a:ext cx="6108948" cy="873605"/>
              <a:chOff x="3092116" y="1660358"/>
              <a:chExt cx="4174916" cy="679092"/>
            </a:xfrm>
          </p:grpSpPr>
          <p:sp>
            <p:nvSpPr>
              <p:cNvPr id="6" name="矩形: 圆角 25">
                <a:extLst>
                  <a:ext uri="{FF2B5EF4-FFF2-40B4-BE49-F238E27FC236}">
                    <a16:creationId xmlns:a16="http://schemas.microsoft.com/office/drawing/2014/main" id="{6AD933BC-7AE4-C64F-0CA1-1FCE62653401}"/>
                  </a:ext>
                </a:extLst>
              </p:cNvPr>
              <p:cNvSpPr/>
              <p:nvPr/>
            </p:nvSpPr>
            <p:spPr>
              <a:xfrm>
                <a:off x="3488962" y="1960813"/>
                <a:ext cx="3778070" cy="378637"/>
              </a:xfrm>
              <a:prstGeom prst="roundRect">
                <a:avLst/>
              </a:prstGeom>
              <a:solidFill>
                <a:schemeClr val="accent2">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7" name="图片 27">
                <a:extLst>
                  <a:ext uri="{FF2B5EF4-FFF2-40B4-BE49-F238E27FC236}">
                    <a16:creationId xmlns:a16="http://schemas.microsoft.com/office/drawing/2014/main" id="{C970C0AD-19A7-2ADE-1D5E-8914A6CD65AB}"/>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5" name="TextBox 4">
              <a:extLst>
                <a:ext uri="{FF2B5EF4-FFF2-40B4-BE49-F238E27FC236}">
                  <a16:creationId xmlns:a16="http://schemas.microsoft.com/office/drawing/2014/main" id="{079913B2-4168-1732-9C9D-3BA9F1BB23FC}"/>
                </a:ext>
              </a:extLst>
            </p:cNvPr>
            <p:cNvSpPr txBox="1"/>
            <p:nvPr/>
          </p:nvSpPr>
          <p:spPr>
            <a:xfrm>
              <a:off x="3822080" y="1749812"/>
              <a:ext cx="4754907"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mở</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kết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8" name="Group 7">
            <a:extLst>
              <a:ext uri="{FF2B5EF4-FFF2-40B4-BE49-F238E27FC236}">
                <a16:creationId xmlns:a16="http://schemas.microsoft.com/office/drawing/2014/main" id="{35325408-2759-DB80-AAA8-8093A85F1623}"/>
              </a:ext>
            </a:extLst>
          </p:cNvPr>
          <p:cNvGrpSpPr/>
          <p:nvPr/>
        </p:nvGrpSpPr>
        <p:grpSpPr>
          <a:xfrm>
            <a:off x="355859" y="2543705"/>
            <a:ext cx="11188440" cy="1279096"/>
            <a:chOff x="2813857" y="1363602"/>
            <a:chExt cx="7796084" cy="959322"/>
          </a:xfrm>
        </p:grpSpPr>
        <p:grpSp>
          <p:nvGrpSpPr>
            <p:cNvPr id="9" name="Group 8">
              <a:extLst>
                <a:ext uri="{FF2B5EF4-FFF2-40B4-BE49-F238E27FC236}">
                  <a16:creationId xmlns:a16="http://schemas.microsoft.com/office/drawing/2014/main" id="{8C46FBC9-ED08-481C-6719-590AEA2A73C6}"/>
                </a:ext>
              </a:extLst>
            </p:cNvPr>
            <p:cNvGrpSpPr/>
            <p:nvPr/>
          </p:nvGrpSpPr>
          <p:grpSpPr>
            <a:xfrm>
              <a:off x="2813857" y="1363602"/>
              <a:ext cx="7669981" cy="959322"/>
              <a:chOff x="3092116" y="1660358"/>
              <a:chExt cx="5241741" cy="745724"/>
            </a:xfrm>
          </p:grpSpPr>
          <p:sp>
            <p:nvSpPr>
              <p:cNvPr id="11" name="矩形: 圆角 25">
                <a:extLst>
                  <a:ext uri="{FF2B5EF4-FFF2-40B4-BE49-F238E27FC236}">
                    <a16:creationId xmlns:a16="http://schemas.microsoft.com/office/drawing/2014/main" id="{0D48CC5E-49BB-B017-9039-4D099FB4C3D8}"/>
                  </a:ext>
                </a:extLst>
              </p:cNvPr>
              <p:cNvSpPr/>
              <p:nvPr/>
            </p:nvSpPr>
            <p:spPr>
              <a:xfrm>
                <a:off x="3488962" y="1960814"/>
                <a:ext cx="4844895" cy="445268"/>
              </a:xfrm>
              <a:prstGeom prst="roundRect">
                <a:avLst/>
              </a:prstGeom>
              <a:solidFill>
                <a:schemeClr val="accent4">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12" name="图片 27">
                <a:extLst>
                  <a:ext uri="{FF2B5EF4-FFF2-40B4-BE49-F238E27FC236}">
                    <a16:creationId xmlns:a16="http://schemas.microsoft.com/office/drawing/2014/main" id="{0F2F6697-B4AE-BAC1-5BED-A7240D3621B8}"/>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10" name="TextBox 9">
              <a:extLst>
                <a:ext uri="{FF2B5EF4-FFF2-40B4-BE49-F238E27FC236}">
                  <a16:creationId xmlns:a16="http://schemas.microsoft.com/office/drawing/2014/main" id="{90ADD853-D088-741D-4A1F-7750D1B581D3}"/>
                </a:ext>
              </a:extLst>
            </p:cNvPr>
            <p:cNvSpPr txBox="1"/>
            <p:nvPr/>
          </p:nvSpPr>
          <p:spPr>
            <a:xfrm>
              <a:off x="3979577" y="1771316"/>
              <a:ext cx="6630364"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Trình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tự</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sự</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việc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được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kể</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ở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thân</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13" name="Group 12">
            <a:extLst>
              <a:ext uri="{FF2B5EF4-FFF2-40B4-BE49-F238E27FC236}">
                <a16:creationId xmlns:a16="http://schemas.microsoft.com/office/drawing/2014/main" id="{509A1EA1-7166-AFAF-7D91-1FC53AE3B381}"/>
              </a:ext>
            </a:extLst>
          </p:cNvPr>
          <p:cNvGrpSpPr/>
          <p:nvPr/>
        </p:nvGrpSpPr>
        <p:grpSpPr>
          <a:xfrm>
            <a:off x="2054108" y="4013302"/>
            <a:ext cx="8826136" cy="1120596"/>
            <a:chOff x="2813857" y="1363602"/>
            <a:chExt cx="5957408" cy="840447"/>
          </a:xfrm>
        </p:grpSpPr>
        <p:grpSp>
          <p:nvGrpSpPr>
            <p:cNvPr id="14" name="Group 13">
              <a:extLst>
                <a:ext uri="{FF2B5EF4-FFF2-40B4-BE49-F238E27FC236}">
                  <a16:creationId xmlns:a16="http://schemas.microsoft.com/office/drawing/2014/main" id="{47C8578B-A2AA-6F64-9546-462BF9BE491E}"/>
                </a:ext>
              </a:extLst>
            </p:cNvPr>
            <p:cNvGrpSpPr/>
            <p:nvPr/>
          </p:nvGrpSpPr>
          <p:grpSpPr>
            <a:xfrm>
              <a:off x="2813857" y="1363602"/>
              <a:ext cx="5957408" cy="817421"/>
              <a:chOff x="3092116" y="1660358"/>
              <a:chExt cx="4071352" cy="635418"/>
            </a:xfrm>
          </p:grpSpPr>
          <p:sp>
            <p:nvSpPr>
              <p:cNvPr id="16" name="矩形: 圆角 25">
                <a:extLst>
                  <a:ext uri="{FF2B5EF4-FFF2-40B4-BE49-F238E27FC236}">
                    <a16:creationId xmlns:a16="http://schemas.microsoft.com/office/drawing/2014/main" id="{0D6FA401-BDD7-482E-B634-D5B218A33FCD}"/>
                  </a:ext>
                </a:extLst>
              </p:cNvPr>
              <p:cNvSpPr/>
              <p:nvPr/>
            </p:nvSpPr>
            <p:spPr>
              <a:xfrm>
                <a:off x="3488962" y="1960813"/>
                <a:ext cx="3674506" cy="334963"/>
              </a:xfrm>
              <a:prstGeom prst="roundRect">
                <a:avLst/>
              </a:prstGeom>
              <a:solidFill>
                <a:schemeClr val="tx2">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17" name="图片 27">
                <a:extLst>
                  <a:ext uri="{FF2B5EF4-FFF2-40B4-BE49-F238E27FC236}">
                    <a16:creationId xmlns:a16="http://schemas.microsoft.com/office/drawing/2014/main" id="{25A6F68D-363B-E162-8AEF-171471E8C3F7}"/>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15" name="TextBox 14">
              <a:extLst>
                <a:ext uri="{FF2B5EF4-FFF2-40B4-BE49-F238E27FC236}">
                  <a16:creationId xmlns:a16="http://schemas.microsoft.com/office/drawing/2014/main" id="{CE4E5F02-0533-B243-87A9-512E378B6288}"/>
                </a:ext>
              </a:extLst>
            </p:cNvPr>
            <p:cNvSpPr txBox="1"/>
            <p:nvPr/>
          </p:nvSpPr>
          <p:spPr>
            <a:xfrm>
              <a:off x="3928317" y="1703959"/>
              <a:ext cx="4666331"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dùng</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từ</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câu</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18" name="Group 17">
            <a:extLst>
              <a:ext uri="{FF2B5EF4-FFF2-40B4-BE49-F238E27FC236}">
                <a16:creationId xmlns:a16="http://schemas.microsoft.com/office/drawing/2014/main" id="{33E3457C-AD42-77C2-AFB2-10E6925C1C67}"/>
              </a:ext>
            </a:extLst>
          </p:cNvPr>
          <p:cNvGrpSpPr/>
          <p:nvPr/>
        </p:nvGrpSpPr>
        <p:grpSpPr>
          <a:xfrm>
            <a:off x="3882908" y="5181283"/>
            <a:ext cx="8124288" cy="1327863"/>
            <a:chOff x="2813857" y="1363603"/>
            <a:chExt cx="6093216" cy="995897"/>
          </a:xfrm>
        </p:grpSpPr>
        <p:grpSp>
          <p:nvGrpSpPr>
            <p:cNvPr id="19" name="Group 18">
              <a:extLst>
                <a:ext uri="{FF2B5EF4-FFF2-40B4-BE49-F238E27FC236}">
                  <a16:creationId xmlns:a16="http://schemas.microsoft.com/office/drawing/2014/main" id="{32931DD2-F79E-DFB8-2B2D-CAEC9788F8D2}"/>
                </a:ext>
              </a:extLst>
            </p:cNvPr>
            <p:cNvGrpSpPr/>
            <p:nvPr/>
          </p:nvGrpSpPr>
          <p:grpSpPr>
            <a:xfrm>
              <a:off x="2813857" y="1363603"/>
              <a:ext cx="3760081" cy="995897"/>
              <a:chOff x="3092116" y="1660358"/>
              <a:chExt cx="2569677" cy="774155"/>
            </a:xfrm>
          </p:grpSpPr>
          <p:sp>
            <p:nvSpPr>
              <p:cNvPr id="21" name="矩形: 圆角 25">
                <a:extLst>
                  <a:ext uri="{FF2B5EF4-FFF2-40B4-BE49-F238E27FC236}">
                    <a16:creationId xmlns:a16="http://schemas.microsoft.com/office/drawing/2014/main" id="{C2C54D91-D18B-240D-9FAA-A4D1BA1012BD}"/>
                  </a:ext>
                </a:extLst>
              </p:cNvPr>
              <p:cNvSpPr/>
              <p:nvPr/>
            </p:nvSpPr>
            <p:spPr>
              <a:xfrm>
                <a:off x="3488961" y="1960813"/>
                <a:ext cx="2172832" cy="473700"/>
              </a:xfrm>
              <a:prstGeom prst="roundRect">
                <a:avLst/>
              </a:prstGeom>
              <a:solidFill>
                <a:srgbClr val="CCECFF"/>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22" name="图片 27">
                <a:extLst>
                  <a:ext uri="{FF2B5EF4-FFF2-40B4-BE49-F238E27FC236}">
                    <a16:creationId xmlns:a16="http://schemas.microsoft.com/office/drawing/2014/main" id="{3505456F-4C94-D8F2-0B6A-773390D871DA}"/>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20" name="TextBox 19">
              <a:extLst>
                <a:ext uri="{FF2B5EF4-FFF2-40B4-BE49-F238E27FC236}">
                  <a16:creationId xmlns:a16="http://schemas.microsoft.com/office/drawing/2014/main" id="{6B47E049-96E6-5BA4-0BE0-82F52EE5D6F9}"/>
                </a:ext>
              </a:extLst>
            </p:cNvPr>
            <p:cNvSpPr txBox="1"/>
            <p:nvPr/>
          </p:nvSpPr>
          <p:spPr>
            <a:xfrm>
              <a:off x="4073626" y="1849897"/>
              <a:ext cx="4833447" cy="500089"/>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Chính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tả</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spTree>
    <p:extLst>
      <p:ext uri="{BB962C8B-B14F-4D97-AF65-F5344CB8AC3E}">
        <p14:creationId xmlns:p14="http://schemas.microsoft.com/office/powerpoint/2010/main" val="230287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A3F39-3B41-5041-3C59-F8FFA27FB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02" y="3073145"/>
            <a:ext cx="3430223" cy="3048368"/>
          </a:xfrm>
          <a:prstGeom prst="rect">
            <a:avLst/>
          </a:prstGeom>
        </p:spPr>
      </p:pic>
      <p:pic>
        <p:nvPicPr>
          <p:cNvPr id="3" name="Picture 2">
            <a:extLst>
              <a:ext uri="{FF2B5EF4-FFF2-40B4-BE49-F238E27FC236}">
                <a16:creationId xmlns:a16="http://schemas.microsoft.com/office/drawing/2014/main" id="{A7C44685-CC34-0CC5-3DD4-4FCDB519FE29}"/>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3095625" y="581025"/>
            <a:ext cx="9096375" cy="5416009"/>
          </a:xfrm>
          <a:prstGeom prst="rect">
            <a:avLst/>
          </a:prstGeom>
        </p:spPr>
      </p:pic>
      <p:sp>
        <p:nvSpPr>
          <p:cNvPr id="4" name="TextBox 3">
            <a:extLst>
              <a:ext uri="{FF2B5EF4-FFF2-40B4-BE49-F238E27FC236}">
                <a16:creationId xmlns:a16="http://schemas.microsoft.com/office/drawing/2014/main" id="{3DE35F50-99FF-7994-0B11-DB1A45F48F48}"/>
              </a:ext>
            </a:extLst>
          </p:cNvPr>
          <p:cNvSpPr txBox="1"/>
          <p:nvPr/>
        </p:nvSpPr>
        <p:spPr>
          <a:xfrm>
            <a:off x="4586826" y="2905744"/>
            <a:ext cx="6611606" cy="923330"/>
          </a:xfrm>
          <a:prstGeom prst="rect">
            <a:avLst/>
          </a:prstGeom>
          <a:noFill/>
        </p:spPr>
        <p:txBody>
          <a:bodyPr wrap="square" rtlCol="0">
            <a:spAutoFit/>
          </a:bodyPr>
          <a:lstStyle/>
          <a:p>
            <a:pPr algn="ct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Sửa</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lỗi</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bài</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viết</a:t>
            </a:r>
            <a:endPar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8217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5"/>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39" name="Text Box 4">
            <a:extLst>
              <a:ext uri="{FF2B5EF4-FFF2-40B4-BE49-F238E27FC236}">
                <a16:creationId xmlns:a16="http://schemas.microsoft.com/office/drawing/2014/main" id="{0258B259-14F0-4D4A-80DB-7871597DE2C1}"/>
              </a:ext>
            </a:extLst>
          </p:cNvPr>
          <p:cNvSpPr txBox="1">
            <a:spLocks noChangeArrowheads="1"/>
          </p:cNvSpPr>
          <p:nvPr/>
        </p:nvSpPr>
        <p:spPr bwMode="auto">
          <a:xfrm>
            <a:off x="1418559" y="2228606"/>
            <a:ext cx="7954042" cy="1446550"/>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defTabSz="1219170" eaLnBrk="1" hangingPunct="1">
              <a:buClr>
                <a:srgbClr val="000000"/>
              </a:buClr>
              <a:defRPr/>
            </a:pPr>
            <a:r>
              <a:rPr lang="vi-VN" sz="4400" kern="0" dirty="0">
                <a:solidFill>
                  <a:srgbClr val="3F2732"/>
                </a:solidFill>
                <a:latin typeface="Cambria" panose="02040503050406030204" pitchFamily="18" charset="0"/>
                <a:ea typeface="Cambria" panose="02040503050406030204" pitchFamily="18" charset="0"/>
                <a:cs typeface="Arial"/>
                <a:sym typeface="Arial"/>
              </a:rPr>
              <a:t>Viết bài văn kể lại một câu chuyện đã đọc hoặc đã nghe.</a:t>
            </a:r>
          </a:p>
        </p:txBody>
      </p:sp>
      <p:grpSp>
        <p:nvGrpSpPr>
          <p:cNvPr id="116" name="Google Shape;1334;p36">
            <a:extLst>
              <a:ext uri="{FF2B5EF4-FFF2-40B4-BE49-F238E27FC236}">
                <a16:creationId xmlns:a16="http://schemas.microsoft.com/office/drawing/2014/main" id="{A7CAC8DB-345D-47EF-BE8A-0C0BBC4033CD}"/>
              </a:ext>
            </a:extLst>
          </p:cNvPr>
          <p:cNvGrpSpPr/>
          <p:nvPr/>
        </p:nvGrpSpPr>
        <p:grpSpPr>
          <a:xfrm>
            <a:off x="7709708" y="3048000"/>
            <a:ext cx="3881131" cy="3769419"/>
            <a:chOff x="4707825" y="711949"/>
            <a:chExt cx="3573451" cy="3719596"/>
          </a:xfrm>
        </p:grpSpPr>
        <p:sp>
          <p:nvSpPr>
            <p:cNvPr id="117" name="Google Shape;1335;p36">
              <a:extLst>
                <a:ext uri="{FF2B5EF4-FFF2-40B4-BE49-F238E27FC236}">
                  <a16:creationId xmlns:a16="http://schemas.microsoft.com/office/drawing/2014/main" id="{9B9791DD-4744-4B41-8AC7-76F98D66786C}"/>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8" name="Google Shape;1336;p36">
              <a:extLst>
                <a:ext uri="{FF2B5EF4-FFF2-40B4-BE49-F238E27FC236}">
                  <a16:creationId xmlns:a16="http://schemas.microsoft.com/office/drawing/2014/main" id="{A73A9C7A-755D-4F4B-A51F-9B16527E5BBF}"/>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9" name="Google Shape;1337;p36">
              <a:extLst>
                <a:ext uri="{FF2B5EF4-FFF2-40B4-BE49-F238E27FC236}">
                  <a16:creationId xmlns:a16="http://schemas.microsoft.com/office/drawing/2014/main" id="{F3DD35D7-F321-4FD9-9BC6-9972534CC8CB}"/>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0" name="Google Shape;1338;p36">
              <a:extLst>
                <a:ext uri="{FF2B5EF4-FFF2-40B4-BE49-F238E27FC236}">
                  <a16:creationId xmlns:a16="http://schemas.microsoft.com/office/drawing/2014/main" id="{A4E674CD-BC39-410C-8E96-493C70952945}"/>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1" name="Google Shape;1339;p36">
              <a:extLst>
                <a:ext uri="{FF2B5EF4-FFF2-40B4-BE49-F238E27FC236}">
                  <a16:creationId xmlns:a16="http://schemas.microsoft.com/office/drawing/2014/main" id="{0E21EEE8-5FC8-4A15-BDD7-5B376DAC8A37}"/>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2" name="Google Shape;1340;p36">
              <a:extLst>
                <a:ext uri="{FF2B5EF4-FFF2-40B4-BE49-F238E27FC236}">
                  <a16:creationId xmlns:a16="http://schemas.microsoft.com/office/drawing/2014/main" id="{71BCC347-BCAF-4254-AEC6-917820CAF214}"/>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3" name="Google Shape;1341;p36">
              <a:extLst>
                <a:ext uri="{FF2B5EF4-FFF2-40B4-BE49-F238E27FC236}">
                  <a16:creationId xmlns:a16="http://schemas.microsoft.com/office/drawing/2014/main" id="{734CAEEA-B496-43B6-849E-26FC7AD3E432}"/>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4" name="Google Shape;1342;p36">
              <a:extLst>
                <a:ext uri="{FF2B5EF4-FFF2-40B4-BE49-F238E27FC236}">
                  <a16:creationId xmlns:a16="http://schemas.microsoft.com/office/drawing/2014/main" id="{1B6788E8-E3A6-40CB-962B-FE202CBE6370}"/>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5" name="Google Shape;1343;p36">
              <a:extLst>
                <a:ext uri="{FF2B5EF4-FFF2-40B4-BE49-F238E27FC236}">
                  <a16:creationId xmlns:a16="http://schemas.microsoft.com/office/drawing/2014/main" id="{AC23B955-FBE5-4B03-A9CE-D2EE14AC14DF}"/>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6" name="Google Shape;1344;p36">
              <a:extLst>
                <a:ext uri="{FF2B5EF4-FFF2-40B4-BE49-F238E27FC236}">
                  <a16:creationId xmlns:a16="http://schemas.microsoft.com/office/drawing/2014/main" id="{D9E7DDD6-8577-47FC-A18F-30D7F7D1620D}"/>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7" name="Google Shape;1345;p36">
              <a:extLst>
                <a:ext uri="{FF2B5EF4-FFF2-40B4-BE49-F238E27FC236}">
                  <a16:creationId xmlns:a16="http://schemas.microsoft.com/office/drawing/2014/main" id="{CD69B708-07B0-49DB-B066-D963D6B8CCEA}"/>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8" name="Google Shape;1346;p36">
              <a:extLst>
                <a:ext uri="{FF2B5EF4-FFF2-40B4-BE49-F238E27FC236}">
                  <a16:creationId xmlns:a16="http://schemas.microsoft.com/office/drawing/2014/main" id="{8EF66A00-276B-4CA7-B906-D25B233064C4}"/>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9" name="Google Shape;1347;p36">
              <a:extLst>
                <a:ext uri="{FF2B5EF4-FFF2-40B4-BE49-F238E27FC236}">
                  <a16:creationId xmlns:a16="http://schemas.microsoft.com/office/drawing/2014/main" id="{4A54A393-16EE-48E2-8013-57FB2117C1BB}"/>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0" name="Google Shape;1348;p36">
              <a:extLst>
                <a:ext uri="{FF2B5EF4-FFF2-40B4-BE49-F238E27FC236}">
                  <a16:creationId xmlns:a16="http://schemas.microsoft.com/office/drawing/2014/main" id="{B10F0B77-6710-43CF-8339-C4866F4D85DB}"/>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1" name="Google Shape;1349;p36">
              <a:extLst>
                <a:ext uri="{FF2B5EF4-FFF2-40B4-BE49-F238E27FC236}">
                  <a16:creationId xmlns:a16="http://schemas.microsoft.com/office/drawing/2014/main" id="{6CEC9180-32A4-4055-9076-64F3F891A884}"/>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2" name="Google Shape;1350;p36">
              <a:extLst>
                <a:ext uri="{FF2B5EF4-FFF2-40B4-BE49-F238E27FC236}">
                  <a16:creationId xmlns:a16="http://schemas.microsoft.com/office/drawing/2014/main" id="{FED917F9-4DB8-4A57-B2D2-5D11E727C3B4}"/>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3" name="Google Shape;1351;p36">
              <a:extLst>
                <a:ext uri="{FF2B5EF4-FFF2-40B4-BE49-F238E27FC236}">
                  <a16:creationId xmlns:a16="http://schemas.microsoft.com/office/drawing/2014/main" id="{B182C7C9-8C57-460D-ADBD-BB474300B960}"/>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4" name="Google Shape;1352;p36">
              <a:extLst>
                <a:ext uri="{FF2B5EF4-FFF2-40B4-BE49-F238E27FC236}">
                  <a16:creationId xmlns:a16="http://schemas.microsoft.com/office/drawing/2014/main" id="{D97C9F63-1CD3-4C11-AE46-5CDB32FEE5B8}"/>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5" name="Google Shape;1353;p36">
              <a:extLst>
                <a:ext uri="{FF2B5EF4-FFF2-40B4-BE49-F238E27FC236}">
                  <a16:creationId xmlns:a16="http://schemas.microsoft.com/office/drawing/2014/main" id="{2BBE450A-E011-4C34-A265-C9246589F4C0}"/>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6" name="Google Shape;1354;p36">
              <a:extLst>
                <a:ext uri="{FF2B5EF4-FFF2-40B4-BE49-F238E27FC236}">
                  <a16:creationId xmlns:a16="http://schemas.microsoft.com/office/drawing/2014/main" id="{DEB257CE-C70A-48DA-9A1C-8723685C672D}"/>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7" name="Google Shape;1355;p36">
              <a:extLst>
                <a:ext uri="{FF2B5EF4-FFF2-40B4-BE49-F238E27FC236}">
                  <a16:creationId xmlns:a16="http://schemas.microsoft.com/office/drawing/2014/main" id="{88151EA0-C1E5-474F-BEA9-28D5A1CBFF38}"/>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8" name="Google Shape;1356;p36">
              <a:extLst>
                <a:ext uri="{FF2B5EF4-FFF2-40B4-BE49-F238E27FC236}">
                  <a16:creationId xmlns:a16="http://schemas.microsoft.com/office/drawing/2014/main" id="{2C56A954-7EAD-4FA3-9D55-7871DFA61BE4}"/>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9" name="Google Shape;1357;p36">
              <a:extLst>
                <a:ext uri="{FF2B5EF4-FFF2-40B4-BE49-F238E27FC236}">
                  <a16:creationId xmlns:a16="http://schemas.microsoft.com/office/drawing/2014/main" id="{559C589E-FE24-4F09-952B-5B4FC3AC8414}"/>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0" name="Google Shape;1358;p36">
              <a:extLst>
                <a:ext uri="{FF2B5EF4-FFF2-40B4-BE49-F238E27FC236}">
                  <a16:creationId xmlns:a16="http://schemas.microsoft.com/office/drawing/2014/main" id="{7998F44F-9FAA-4E8C-B1C2-9B45E2DE5F39}"/>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1" name="Google Shape;1359;p36">
              <a:extLst>
                <a:ext uri="{FF2B5EF4-FFF2-40B4-BE49-F238E27FC236}">
                  <a16:creationId xmlns:a16="http://schemas.microsoft.com/office/drawing/2014/main" id="{F2F7249E-7595-42AA-9F9B-AC905F25CF9A}"/>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2" name="Google Shape;1360;p36">
              <a:extLst>
                <a:ext uri="{FF2B5EF4-FFF2-40B4-BE49-F238E27FC236}">
                  <a16:creationId xmlns:a16="http://schemas.microsoft.com/office/drawing/2014/main" id="{4AB42E6D-C14D-480D-B9DC-FF16044E0FAE}"/>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3" name="Google Shape;1361;p36">
              <a:extLst>
                <a:ext uri="{FF2B5EF4-FFF2-40B4-BE49-F238E27FC236}">
                  <a16:creationId xmlns:a16="http://schemas.microsoft.com/office/drawing/2014/main" id="{1F0A2481-7E9D-4416-BB5B-D4A174EE0910}"/>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4" name="Google Shape;1362;p36">
              <a:extLst>
                <a:ext uri="{FF2B5EF4-FFF2-40B4-BE49-F238E27FC236}">
                  <a16:creationId xmlns:a16="http://schemas.microsoft.com/office/drawing/2014/main" id="{4B0310D6-D34A-4D8D-A8B8-4C3C81BE7FE4}"/>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5" name="Google Shape;1363;p36">
              <a:extLst>
                <a:ext uri="{FF2B5EF4-FFF2-40B4-BE49-F238E27FC236}">
                  <a16:creationId xmlns:a16="http://schemas.microsoft.com/office/drawing/2014/main" id="{C1ACDAED-B311-409C-B668-84CF9C3BE255}"/>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6" name="Google Shape;1364;p36">
              <a:extLst>
                <a:ext uri="{FF2B5EF4-FFF2-40B4-BE49-F238E27FC236}">
                  <a16:creationId xmlns:a16="http://schemas.microsoft.com/office/drawing/2014/main" id="{79BBA59D-7048-46EB-96AE-6472C6C51537}"/>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7" name="Google Shape;1365;p36">
              <a:extLst>
                <a:ext uri="{FF2B5EF4-FFF2-40B4-BE49-F238E27FC236}">
                  <a16:creationId xmlns:a16="http://schemas.microsoft.com/office/drawing/2014/main" id="{BEFFD068-93A6-4996-9C9E-5D987B4DD010}"/>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8" name="Google Shape;1366;p36">
              <a:extLst>
                <a:ext uri="{FF2B5EF4-FFF2-40B4-BE49-F238E27FC236}">
                  <a16:creationId xmlns:a16="http://schemas.microsoft.com/office/drawing/2014/main" id="{54BFEDD3-1633-45EF-9536-81DDC526B390}"/>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9" name="Google Shape;1367;p36">
              <a:extLst>
                <a:ext uri="{FF2B5EF4-FFF2-40B4-BE49-F238E27FC236}">
                  <a16:creationId xmlns:a16="http://schemas.microsoft.com/office/drawing/2014/main" id="{FF153C1B-6B91-4812-BD84-BC2C47A5433C}"/>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0" name="Google Shape;1368;p36">
              <a:extLst>
                <a:ext uri="{FF2B5EF4-FFF2-40B4-BE49-F238E27FC236}">
                  <a16:creationId xmlns:a16="http://schemas.microsoft.com/office/drawing/2014/main" id="{BBD8C5B6-BD8A-496A-89FC-D7EE3BCAEAE7}"/>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1" name="Google Shape;1369;p36">
              <a:extLst>
                <a:ext uri="{FF2B5EF4-FFF2-40B4-BE49-F238E27FC236}">
                  <a16:creationId xmlns:a16="http://schemas.microsoft.com/office/drawing/2014/main" id="{B3DF9639-146C-48F1-A7B3-C7BF5396492B}"/>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2" name="Google Shape;1370;p36">
              <a:extLst>
                <a:ext uri="{FF2B5EF4-FFF2-40B4-BE49-F238E27FC236}">
                  <a16:creationId xmlns:a16="http://schemas.microsoft.com/office/drawing/2014/main" id="{087C4B12-8E62-4B60-9D4C-5854DD0FEBF6}"/>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3" name="Google Shape;1371;p36">
              <a:extLst>
                <a:ext uri="{FF2B5EF4-FFF2-40B4-BE49-F238E27FC236}">
                  <a16:creationId xmlns:a16="http://schemas.microsoft.com/office/drawing/2014/main" id="{B24B603D-0278-4540-B5CD-CF4E1A1D4092}"/>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4" name="Google Shape;1372;p36">
              <a:extLst>
                <a:ext uri="{FF2B5EF4-FFF2-40B4-BE49-F238E27FC236}">
                  <a16:creationId xmlns:a16="http://schemas.microsoft.com/office/drawing/2014/main" id="{859826E6-9AFC-431A-BF50-162113CC9A60}"/>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5" name="Google Shape;1373;p36">
              <a:extLst>
                <a:ext uri="{FF2B5EF4-FFF2-40B4-BE49-F238E27FC236}">
                  <a16:creationId xmlns:a16="http://schemas.microsoft.com/office/drawing/2014/main" id="{EF4FE71B-DE2A-405E-80B5-DE5192085F5F}"/>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6" name="Google Shape;1374;p36">
              <a:extLst>
                <a:ext uri="{FF2B5EF4-FFF2-40B4-BE49-F238E27FC236}">
                  <a16:creationId xmlns:a16="http://schemas.microsoft.com/office/drawing/2014/main" id="{92B2D4AB-695F-4EA7-9159-31D66E7B864A}"/>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7" name="Google Shape;1375;p36">
              <a:extLst>
                <a:ext uri="{FF2B5EF4-FFF2-40B4-BE49-F238E27FC236}">
                  <a16:creationId xmlns:a16="http://schemas.microsoft.com/office/drawing/2014/main" id="{3EDF00B0-131A-45DC-AC50-7F4E7DE4363B}"/>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8" name="Google Shape;1376;p36">
              <a:extLst>
                <a:ext uri="{FF2B5EF4-FFF2-40B4-BE49-F238E27FC236}">
                  <a16:creationId xmlns:a16="http://schemas.microsoft.com/office/drawing/2014/main" id="{648C0ED6-2995-4D3B-9CD1-5CA6135F1074}"/>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9" name="Google Shape;1377;p36">
              <a:extLst>
                <a:ext uri="{FF2B5EF4-FFF2-40B4-BE49-F238E27FC236}">
                  <a16:creationId xmlns:a16="http://schemas.microsoft.com/office/drawing/2014/main" id="{F15D4DCE-C8FD-4FAC-A939-18A8D90D0E3B}"/>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0" name="Google Shape;1378;p36">
              <a:extLst>
                <a:ext uri="{FF2B5EF4-FFF2-40B4-BE49-F238E27FC236}">
                  <a16:creationId xmlns:a16="http://schemas.microsoft.com/office/drawing/2014/main" id="{9CB277FE-697F-4436-9AD9-D459BEEFEB28}"/>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1" name="Google Shape;1379;p36">
              <a:extLst>
                <a:ext uri="{FF2B5EF4-FFF2-40B4-BE49-F238E27FC236}">
                  <a16:creationId xmlns:a16="http://schemas.microsoft.com/office/drawing/2014/main" id="{FE9BD592-1314-4F1A-91EC-19251DA66A76}"/>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2" name="Google Shape;1380;p36">
              <a:extLst>
                <a:ext uri="{FF2B5EF4-FFF2-40B4-BE49-F238E27FC236}">
                  <a16:creationId xmlns:a16="http://schemas.microsoft.com/office/drawing/2014/main" id="{966BCD70-A63C-47A4-B256-E52E57EB3DA3}"/>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3" name="Google Shape;1381;p36">
              <a:extLst>
                <a:ext uri="{FF2B5EF4-FFF2-40B4-BE49-F238E27FC236}">
                  <a16:creationId xmlns:a16="http://schemas.microsoft.com/office/drawing/2014/main" id="{39638A36-AD2E-4438-86B2-048E46ABFB22}"/>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4" name="Google Shape;1382;p36">
              <a:extLst>
                <a:ext uri="{FF2B5EF4-FFF2-40B4-BE49-F238E27FC236}">
                  <a16:creationId xmlns:a16="http://schemas.microsoft.com/office/drawing/2014/main" id="{8D841098-2026-42C8-9BD3-7EAC014CFC75}"/>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5" name="Google Shape;1383;p36">
              <a:extLst>
                <a:ext uri="{FF2B5EF4-FFF2-40B4-BE49-F238E27FC236}">
                  <a16:creationId xmlns:a16="http://schemas.microsoft.com/office/drawing/2014/main" id="{BAE81EBE-AFA0-4213-BDE6-5FE29C01152D}"/>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6" name="Google Shape;1384;p36">
              <a:extLst>
                <a:ext uri="{FF2B5EF4-FFF2-40B4-BE49-F238E27FC236}">
                  <a16:creationId xmlns:a16="http://schemas.microsoft.com/office/drawing/2014/main" id="{65A62949-BD5D-4960-96C9-F6791161B602}"/>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7" name="Google Shape;1385;p36">
              <a:extLst>
                <a:ext uri="{FF2B5EF4-FFF2-40B4-BE49-F238E27FC236}">
                  <a16:creationId xmlns:a16="http://schemas.microsoft.com/office/drawing/2014/main" id="{A553120C-03E2-4549-96F1-FBC6B2823AE6}"/>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8" name="Google Shape;1386;p36">
              <a:extLst>
                <a:ext uri="{FF2B5EF4-FFF2-40B4-BE49-F238E27FC236}">
                  <a16:creationId xmlns:a16="http://schemas.microsoft.com/office/drawing/2014/main" id="{4BB81107-2A5B-45C6-A4D9-272A8C8D26BF}"/>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9" name="Google Shape;1387;p36">
              <a:extLst>
                <a:ext uri="{FF2B5EF4-FFF2-40B4-BE49-F238E27FC236}">
                  <a16:creationId xmlns:a16="http://schemas.microsoft.com/office/drawing/2014/main" id="{496A6308-A56E-4C3A-8A72-F4C1F85D6274}"/>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0" name="Google Shape;1388;p36">
              <a:extLst>
                <a:ext uri="{FF2B5EF4-FFF2-40B4-BE49-F238E27FC236}">
                  <a16:creationId xmlns:a16="http://schemas.microsoft.com/office/drawing/2014/main" id="{BD309D22-7325-43F6-8948-313D69C53055}"/>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1" name="Google Shape;1389;p36">
              <a:extLst>
                <a:ext uri="{FF2B5EF4-FFF2-40B4-BE49-F238E27FC236}">
                  <a16:creationId xmlns:a16="http://schemas.microsoft.com/office/drawing/2014/main" id="{7F1E664D-168B-4F70-AD73-5E427583ABE7}"/>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2" name="Google Shape;1390;p36">
              <a:extLst>
                <a:ext uri="{FF2B5EF4-FFF2-40B4-BE49-F238E27FC236}">
                  <a16:creationId xmlns:a16="http://schemas.microsoft.com/office/drawing/2014/main" id="{B08FD984-51FD-44A0-9FDB-162DC22A29EF}"/>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3" name="Google Shape;1391;p36">
              <a:extLst>
                <a:ext uri="{FF2B5EF4-FFF2-40B4-BE49-F238E27FC236}">
                  <a16:creationId xmlns:a16="http://schemas.microsoft.com/office/drawing/2014/main" id="{A79180F1-540F-4312-8C32-CF41AA273B63}"/>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4" name="Google Shape;1392;p36">
              <a:extLst>
                <a:ext uri="{FF2B5EF4-FFF2-40B4-BE49-F238E27FC236}">
                  <a16:creationId xmlns:a16="http://schemas.microsoft.com/office/drawing/2014/main" id="{018F7288-5BA8-476D-9EE2-CB1A353F9C2C}"/>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5" name="Google Shape;1393;p36">
              <a:extLst>
                <a:ext uri="{FF2B5EF4-FFF2-40B4-BE49-F238E27FC236}">
                  <a16:creationId xmlns:a16="http://schemas.microsoft.com/office/drawing/2014/main" id="{2CC60FD3-E742-4C82-9321-17EB3C68951E}"/>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6" name="Google Shape;1394;p36">
              <a:extLst>
                <a:ext uri="{FF2B5EF4-FFF2-40B4-BE49-F238E27FC236}">
                  <a16:creationId xmlns:a16="http://schemas.microsoft.com/office/drawing/2014/main" id="{C846FE0C-C854-4F88-A44B-D7DD9A2B7B7A}"/>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7" name="Google Shape;1395;p36">
              <a:extLst>
                <a:ext uri="{FF2B5EF4-FFF2-40B4-BE49-F238E27FC236}">
                  <a16:creationId xmlns:a16="http://schemas.microsoft.com/office/drawing/2014/main" id="{43C86AA9-06F8-4F90-B25D-1CB3480656ED}"/>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8" name="Google Shape;1396;p36">
              <a:extLst>
                <a:ext uri="{FF2B5EF4-FFF2-40B4-BE49-F238E27FC236}">
                  <a16:creationId xmlns:a16="http://schemas.microsoft.com/office/drawing/2014/main" id="{8D2F5745-C678-4304-82C5-5E63EB46B239}"/>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9" name="Google Shape;1397;p36">
              <a:extLst>
                <a:ext uri="{FF2B5EF4-FFF2-40B4-BE49-F238E27FC236}">
                  <a16:creationId xmlns:a16="http://schemas.microsoft.com/office/drawing/2014/main" id="{FA658153-499B-4264-9D32-9889ABC2A7AC}"/>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0" name="Google Shape;1398;p36">
              <a:extLst>
                <a:ext uri="{FF2B5EF4-FFF2-40B4-BE49-F238E27FC236}">
                  <a16:creationId xmlns:a16="http://schemas.microsoft.com/office/drawing/2014/main" id="{C51ED889-F0F5-4D52-9BDD-6E918FCFE529}"/>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1" name="Google Shape;1399;p36">
              <a:extLst>
                <a:ext uri="{FF2B5EF4-FFF2-40B4-BE49-F238E27FC236}">
                  <a16:creationId xmlns:a16="http://schemas.microsoft.com/office/drawing/2014/main" id="{848FB13C-7ADE-4493-91F6-5A2A71646F8F}"/>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2" name="Google Shape;1400;p36">
              <a:extLst>
                <a:ext uri="{FF2B5EF4-FFF2-40B4-BE49-F238E27FC236}">
                  <a16:creationId xmlns:a16="http://schemas.microsoft.com/office/drawing/2014/main" id="{1F70C068-90BE-4168-836B-E52550656F5E}"/>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3" name="Google Shape;1401;p36">
              <a:extLst>
                <a:ext uri="{FF2B5EF4-FFF2-40B4-BE49-F238E27FC236}">
                  <a16:creationId xmlns:a16="http://schemas.microsoft.com/office/drawing/2014/main" id="{BCC0D9C5-8830-43F2-8E76-2988EDC61EA7}"/>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4" name="Google Shape;1402;p36">
              <a:extLst>
                <a:ext uri="{FF2B5EF4-FFF2-40B4-BE49-F238E27FC236}">
                  <a16:creationId xmlns:a16="http://schemas.microsoft.com/office/drawing/2014/main" id="{A391489B-6131-4B4F-9960-8D167975530A}"/>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5" name="Google Shape;1403;p36">
              <a:extLst>
                <a:ext uri="{FF2B5EF4-FFF2-40B4-BE49-F238E27FC236}">
                  <a16:creationId xmlns:a16="http://schemas.microsoft.com/office/drawing/2014/main" id="{382B7391-993B-43CC-9BAF-D330A5C06E6C}"/>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6" name="Google Shape;1404;p36">
              <a:extLst>
                <a:ext uri="{FF2B5EF4-FFF2-40B4-BE49-F238E27FC236}">
                  <a16:creationId xmlns:a16="http://schemas.microsoft.com/office/drawing/2014/main" id="{454D8C5C-E427-4E00-94F1-4D498A353FFE}"/>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7" name="Google Shape;1405;p36">
              <a:extLst>
                <a:ext uri="{FF2B5EF4-FFF2-40B4-BE49-F238E27FC236}">
                  <a16:creationId xmlns:a16="http://schemas.microsoft.com/office/drawing/2014/main" id="{71286194-3980-4892-AF66-877199F4C98B}"/>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8" name="Google Shape;1406;p36">
              <a:extLst>
                <a:ext uri="{FF2B5EF4-FFF2-40B4-BE49-F238E27FC236}">
                  <a16:creationId xmlns:a16="http://schemas.microsoft.com/office/drawing/2014/main" id="{1A420F08-7659-4E2E-AB1C-B42906F7DAE2}"/>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9" name="Google Shape;1407;p36">
              <a:extLst>
                <a:ext uri="{FF2B5EF4-FFF2-40B4-BE49-F238E27FC236}">
                  <a16:creationId xmlns:a16="http://schemas.microsoft.com/office/drawing/2014/main" id="{BDBC0730-387F-46A9-A487-A0E840ADA69E}"/>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0" name="Google Shape;1408;p36">
              <a:extLst>
                <a:ext uri="{FF2B5EF4-FFF2-40B4-BE49-F238E27FC236}">
                  <a16:creationId xmlns:a16="http://schemas.microsoft.com/office/drawing/2014/main" id="{63C08D96-831A-4C72-930A-5AEAA24DB069}"/>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1" name="Google Shape;1409;p36">
              <a:extLst>
                <a:ext uri="{FF2B5EF4-FFF2-40B4-BE49-F238E27FC236}">
                  <a16:creationId xmlns:a16="http://schemas.microsoft.com/office/drawing/2014/main" id="{7B577FDF-877B-4917-A2E4-C4D63F582D0E}"/>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2" name="Google Shape;1410;p36">
              <a:extLst>
                <a:ext uri="{FF2B5EF4-FFF2-40B4-BE49-F238E27FC236}">
                  <a16:creationId xmlns:a16="http://schemas.microsoft.com/office/drawing/2014/main" id="{994F0262-0A5F-47ED-B0A2-BAC4D2781F48}"/>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3" name="Google Shape;1411;p36">
              <a:extLst>
                <a:ext uri="{FF2B5EF4-FFF2-40B4-BE49-F238E27FC236}">
                  <a16:creationId xmlns:a16="http://schemas.microsoft.com/office/drawing/2014/main" id="{73725757-3C3E-4D36-BC85-7F30EC260521}"/>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4" name="Google Shape;1412;p36">
              <a:extLst>
                <a:ext uri="{FF2B5EF4-FFF2-40B4-BE49-F238E27FC236}">
                  <a16:creationId xmlns:a16="http://schemas.microsoft.com/office/drawing/2014/main" id="{6DF1B616-0512-46E5-A44C-235E26FEC008}"/>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5" name="Google Shape;1413;p36">
              <a:extLst>
                <a:ext uri="{FF2B5EF4-FFF2-40B4-BE49-F238E27FC236}">
                  <a16:creationId xmlns:a16="http://schemas.microsoft.com/office/drawing/2014/main" id="{6961D291-A50E-4A08-BA84-00420DE080F2}"/>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6" name="Google Shape;1414;p36">
              <a:extLst>
                <a:ext uri="{FF2B5EF4-FFF2-40B4-BE49-F238E27FC236}">
                  <a16:creationId xmlns:a16="http://schemas.microsoft.com/office/drawing/2014/main" id="{BD3921CC-04DE-4B63-AC0B-A9D15B0222CD}"/>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7" name="Google Shape;1415;p36">
              <a:extLst>
                <a:ext uri="{FF2B5EF4-FFF2-40B4-BE49-F238E27FC236}">
                  <a16:creationId xmlns:a16="http://schemas.microsoft.com/office/drawing/2014/main" id="{D5858D7F-59A6-4769-8598-B25E7D44F64E}"/>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8" name="Google Shape;1416;p36">
              <a:extLst>
                <a:ext uri="{FF2B5EF4-FFF2-40B4-BE49-F238E27FC236}">
                  <a16:creationId xmlns:a16="http://schemas.microsoft.com/office/drawing/2014/main" id="{0F03326B-B33D-4737-A2F9-AA477614CC43}"/>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9" name="Google Shape;1417;p36">
              <a:extLst>
                <a:ext uri="{FF2B5EF4-FFF2-40B4-BE49-F238E27FC236}">
                  <a16:creationId xmlns:a16="http://schemas.microsoft.com/office/drawing/2014/main" id="{E6E33546-68CC-4302-AA85-1B6DCAEB49F3}"/>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0" name="Google Shape;1418;p36">
              <a:extLst>
                <a:ext uri="{FF2B5EF4-FFF2-40B4-BE49-F238E27FC236}">
                  <a16:creationId xmlns:a16="http://schemas.microsoft.com/office/drawing/2014/main" id="{063CD881-D728-4D26-97F1-2611D402AD09}"/>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1" name="Google Shape;1419;p36">
              <a:extLst>
                <a:ext uri="{FF2B5EF4-FFF2-40B4-BE49-F238E27FC236}">
                  <a16:creationId xmlns:a16="http://schemas.microsoft.com/office/drawing/2014/main" id="{420812B8-75B8-43CE-B222-0E2E5437D5A4}"/>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2" name="Google Shape;1420;p36">
              <a:extLst>
                <a:ext uri="{FF2B5EF4-FFF2-40B4-BE49-F238E27FC236}">
                  <a16:creationId xmlns:a16="http://schemas.microsoft.com/office/drawing/2014/main" id="{C45847D1-65D1-47D4-B701-79DF991A2C06}"/>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3" name="Google Shape;1421;p36">
              <a:extLst>
                <a:ext uri="{FF2B5EF4-FFF2-40B4-BE49-F238E27FC236}">
                  <a16:creationId xmlns:a16="http://schemas.microsoft.com/office/drawing/2014/main" id="{B32333B2-C952-406D-9FBE-AB0FF85580E3}"/>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4" name="Google Shape;1422;p36">
              <a:extLst>
                <a:ext uri="{FF2B5EF4-FFF2-40B4-BE49-F238E27FC236}">
                  <a16:creationId xmlns:a16="http://schemas.microsoft.com/office/drawing/2014/main" id="{CD4986C4-D5BC-4840-BF21-13435095398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5" name="Google Shape;1423;p36">
              <a:extLst>
                <a:ext uri="{FF2B5EF4-FFF2-40B4-BE49-F238E27FC236}">
                  <a16:creationId xmlns:a16="http://schemas.microsoft.com/office/drawing/2014/main" id="{6C3C0E79-992A-4EDA-A8BD-8B9EDB6AC46F}"/>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6" name="Google Shape;1424;p36">
              <a:extLst>
                <a:ext uri="{FF2B5EF4-FFF2-40B4-BE49-F238E27FC236}">
                  <a16:creationId xmlns:a16="http://schemas.microsoft.com/office/drawing/2014/main" id="{9B302031-C4A6-4FF0-BB8F-4AB89E28ED18}"/>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7" name="Google Shape;1425;p36">
              <a:extLst>
                <a:ext uri="{FF2B5EF4-FFF2-40B4-BE49-F238E27FC236}">
                  <a16:creationId xmlns:a16="http://schemas.microsoft.com/office/drawing/2014/main" id="{8DB88E2E-3ED3-4397-91EE-EF5DE3AD9506}"/>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8" name="Google Shape;1426;p36">
              <a:extLst>
                <a:ext uri="{FF2B5EF4-FFF2-40B4-BE49-F238E27FC236}">
                  <a16:creationId xmlns:a16="http://schemas.microsoft.com/office/drawing/2014/main" id="{24DDA703-4DAB-4678-B890-E2EF6C8A1925}"/>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9" name="Google Shape;1427;p36">
              <a:extLst>
                <a:ext uri="{FF2B5EF4-FFF2-40B4-BE49-F238E27FC236}">
                  <a16:creationId xmlns:a16="http://schemas.microsoft.com/office/drawing/2014/main" id="{AB18454F-C0C8-4E74-8A3F-EFB283F6CEEF}"/>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0" name="Google Shape;1428;p36">
              <a:extLst>
                <a:ext uri="{FF2B5EF4-FFF2-40B4-BE49-F238E27FC236}">
                  <a16:creationId xmlns:a16="http://schemas.microsoft.com/office/drawing/2014/main" id="{72C7BBD7-46C1-4649-AF09-52C790B5C670}"/>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1" name="Google Shape;1429;p36">
              <a:extLst>
                <a:ext uri="{FF2B5EF4-FFF2-40B4-BE49-F238E27FC236}">
                  <a16:creationId xmlns:a16="http://schemas.microsoft.com/office/drawing/2014/main" id="{2486F4CF-8E97-4892-A570-A3482AA54F66}"/>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2" name="Google Shape;1430;p36">
              <a:extLst>
                <a:ext uri="{FF2B5EF4-FFF2-40B4-BE49-F238E27FC236}">
                  <a16:creationId xmlns:a16="http://schemas.microsoft.com/office/drawing/2014/main" id="{72289702-43C5-4A25-B3DA-FB096406D999}"/>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3" name="Google Shape;1431;p36">
              <a:extLst>
                <a:ext uri="{FF2B5EF4-FFF2-40B4-BE49-F238E27FC236}">
                  <a16:creationId xmlns:a16="http://schemas.microsoft.com/office/drawing/2014/main" id="{59E9B84B-48F5-4131-8009-55E66461FDB0}"/>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4" name="Google Shape;1432;p36">
              <a:extLst>
                <a:ext uri="{FF2B5EF4-FFF2-40B4-BE49-F238E27FC236}">
                  <a16:creationId xmlns:a16="http://schemas.microsoft.com/office/drawing/2014/main" id="{DF8782C6-D622-4E16-9D91-ED433A980CD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5" name="Google Shape;1433;p36">
              <a:extLst>
                <a:ext uri="{FF2B5EF4-FFF2-40B4-BE49-F238E27FC236}">
                  <a16:creationId xmlns:a16="http://schemas.microsoft.com/office/drawing/2014/main" id="{7DB28C56-42FF-46C4-B971-57B0116DDACF}"/>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6" name="Google Shape;1434;p36">
              <a:extLst>
                <a:ext uri="{FF2B5EF4-FFF2-40B4-BE49-F238E27FC236}">
                  <a16:creationId xmlns:a16="http://schemas.microsoft.com/office/drawing/2014/main" id="{3C599845-3926-4424-8CCE-9B6B2C39427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7" name="Google Shape;1435;p36">
              <a:extLst>
                <a:ext uri="{FF2B5EF4-FFF2-40B4-BE49-F238E27FC236}">
                  <a16:creationId xmlns:a16="http://schemas.microsoft.com/office/drawing/2014/main" id="{B29F7A4F-080C-4FB4-828B-C16C7A9E84A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8" name="Google Shape;1436;p36">
              <a:extLst>
                <a:ext uri="{FF2B5EF4-FFF2-40B4-BE49-F238E27FC236}">
                  <a16:creationId xmlns:a16="http://schemas.microsoft.com/office/drawing/2014/main" id="{6493FF38-442C-4C4B-8E68-81EE4280D275}"/>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9" name="Google Shape;1437;p36">
              <a:extLst>
                <a:ext uri="{FF2B5EF4-FFF2-40B4-BE49-F238E27FC236}">
                  <a16:creationId xmlns:a16="http://schemas.microsoft.com/office/drawing/2014/main" id="{AED72A5E-FBAD-46FB-81CF-EE645202A079}"/>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0" name="Google Shape;1438;p36">
              <a:extLst>
                <a:ext uri="{FF2B5EF4-FFF2-40B4-BE49-F238E27FC236}">
                  <a16:creationId xmlns:a16="http://schemas.microsoft.com/office/drawing/2014/main" id="{2E9B0020-C698-4BD2-B80F-625CDC5FB406}"/>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1" name="Google Shape;1439;p36">
              <a:extLst>
                <a:ext uri="{FF2B5EF4-FFF2-40B4-BE49-F238E27FC236}">
                  <a16:creationId xmlns:a16="http://schemas.microsoft.com/office/drawing/2014/main" id="{726AE052-0098-4B3B-8510-404DDDB4F317}"/>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2" name="Google Shape;1440;p36">
              <a:extLst>
                <a:ext uri="{FF2B5EF4-FFF2-40B4-BE49-F238E27FC236}">
                  <a16:creationId xmlns:a16="http://schemas.microsoft.com/office/drawing/2014/main" id="{EF2B4608-9AD4-4864-BCB0-3796D6367403}"/>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3" name="Google Shape;1441;p36">
              <a:extLst>
                <a:ext uri="{FF2B5EF4-FFF2-40B4-BE49-F238E27FC236}">
                  <a16:creationId xmlns:a16="http://schemas.microsoft.com/office/drawing/2014/main" id="{1307F563-32D0-4D17-85CD-1A216A6DE65C}"/>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4" name="Google Shape;1442;p36">
              <a:extLst>
                <a:ext uri="{FF2B5EF4-FFF2-40B4-BE49-F238E27FC236}">
                  <a16:creationId xmlns:a16="http://schemas.microsoft.com/office/drawing/2014/main" id="{5AB22286-6079-463A-8AE4-0F32E9884CC3}"/>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5" name="Google Shape;1443;p36">
              <a:extLst>
                <a:ext uri="{FF2B5EF4-FFF2-40B4-BE49-F238E27FC236}">
                  <a16:creationId xmlns:a16="http://schemas.microsoft.com/office/drawing/2014/main" id="{14593CD3-2E2B-4AC9-82E3-8D2BCAA59EED}"/>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6" name="Google Shape;1444;p36">
              <a:extLst>
                <a:ext uri="{FF2B5EF4-FFF2-40B4-BE49-F238E27FC236}">
                  <a16:creationId xmlns:a16="http://schemas.microsoft.com/office/drawing/2014/main" id="{2E9CBF8B-2015-468A-981B-0E7A5949529B}"/>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7" name="Google Shape;1445;p36">
              <a:extLst>
                <a:ext uri="{FF2B5EF4-FFF2-40B4-BE49-F238E27FC236}">
                  <a16:creationId xmlns:a16="http://schemas.microsoft.com/office/drawing/2014/main" id="{2CB64269-ADCE-4820-8587-8F7F5D0C3417}"/>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8" name="Google Shape;1446;p36">
              <a:extLst>
                <a:ext uri="{FF2B5EF4-FFF2-40B4-BE49-F238E27FC236}">
                  <a16:creationId xmlns:a16="http://schemas.microsoft.com/office/drawing/2014/main" id="{E9CFD0A6-9872-428A-816C-66785C0E7E37}"/>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9" name="Google Shape;1447;p36">
              <a:extLst>
                <a:ext uri="{FF2B5EF4-FFF2-40B4-BE49-F238E27FC236}">
                  <a16:creationId xmlns:a16="http://schemas.microsoft.com/office/drawing/2014/main" id="{59C54B74-93F4-49D4-AE04-AEDD7BBD4A82}"/>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0" name="Google Shape;1448;p36">
              <a:extLst>
                <a:ext uri="{FF2B5EF4-FFF2-40B4-BE49-F238E27FC236}">
                  <a16:creationId xmlns:a16="http://schemas.microsoft.com/office/drawing/2014/main" id="{8ADB7AF6-5107-4E32-B4DC-CDAE8369E5FD}"/>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1" name="Google Shape;1449;p36">
              <a:extLst>
                <a:ext uri="{FF2B5EF4-FFF2-40B4-BE49-F238E27FC236}">
                  <a16:creationId xmlns:a16="http://schemas.microsoft.com/office/drawing/2014/main" id="{A5322AA6-0323-4CEA-8E32-8079CB82BA8D}"/>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2" name="Google Shape;1450;p36">
              <a:extLst>
                <a:ext uri="{FF2B5EF4-FFF2-40B4-BE49-F238E27FC236}">
                  <a16:creationId xmlns:a16="http://schemas.microsoft.com/office/drawing/2014/main" id="{73567FCF-F38B-41CB-8678-F3EEBEF1AC79}"/>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3" name="Google Shape;1451;p36">
              <a:extLst>
                <a:ext uri="{FF2B5EF4-FFF2-40B4-BE49-F238E27FC236}">
                  <a16:creationId xmlns:a16="http://schemas.microsoft.com/office/drawing/2014/main" id="{2EAE7C43-3BAF-4EB7-AB7D-FBD38F5171F6}"/>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4" name="Google Shape;1452;p36">
              <a:extLst>
                <a:ext uri="{FF2B5EF4-FFF2-40B4-BE49-F238E27FC236}">
                  <a16:creationId xmlns:a16="http://schemas.microsoft.com/office/drawing/2014/main" id="{F319CAC8-1C9E-4CC1-AA2A-0342B5A2B916}"/>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5" name="Google Shape;1453;p36">
              <a:extLst>
                <a:ext uri="{FF2B5EF4-FFF2-40B4-BE49-F238E27FC236}">
                  <a16:creationId xmlns:a16="http://schemas.microsoft.com/office/drawing/2014/main" id="{0848F23C-5966-4105-A325-BDBD84E7287D}"/>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6" name="Google Shape;1454;p36">
              <a:extLst>
                <a:ext uri="{FF2B5EF4-FFF2-40B4-BE49-F238E27FC236}">
                  <a16:creationId xmlns:a16="http://schemas.microsoft.com/office/drawing/2014/main" id="{65A4AAB2-B0B5-4786-8A80-36F7E7FD4B48}"/>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7" name="Google Shape;1455;p36">
              <a:extLst>
                <a:ext uri="{FF2B5EF4-FFF2-40B4-BE49-F238E27FC236}">
                  <a16:creationId xmlns:a16="http://schemas.microsoft.com/office/drawing/2014/main" id="{5E943A44-10E5-428D-A756-37A8F584EE15}"/>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8" name="Google Shape;1456;p36">
              <a:extLst>
                <a:ext uri="{FF2B5EF4-FFF2-40B4-BE49-F238E27FC236}">
                  <a16:creationId xmlns:a16="http://schemas.microsoft.com/office/drawing/2014/main" id="{414D8FC7-5699-4869-9020-14B6DBC422C9}"/>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9" name="Google Shape;1457;p36">
              <a:extLst>
                <a:ext uri="{FF2B5EF4-FFF2-40B4-BE49-F238E27FC236}">
                  <a16:creationId xmlns:a16="http://schemas.microsoft.com/office/drawing/2014/main" id="{ADD267BB-1E51-4C09-95F9-3FF066EA4F77}"/>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0" name="Google Shape;1458;p36">
              <a:extLst>
                <a:ext uri="{FF2B5EF4-FFF2-40B4-BE49-F238E27FC236}">
                  <a16:creationId xmlns:a16="http://schemas.microsoft.com/office/drawing/2014/main" id="{20CFC91C-296B-4549-8FD8-91DAF73B5753}"/>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1" name="Google Shape;1459;p36">
              <a:extLst>
                <a:ext uri="{FF2B5EF4-FFF2-40B4-BE49-F238E27FC236}">
                  <a16:creationId xmlns:a16="http://schemas.microsoft.com/office/drawing/2014/main" id="{85BB0CFA-A6F8-4BF8-B26B-F9A6A74024B8}"/>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2" name="Google Shape;1460;p36">
              <a:extLst>
                <a:ext uri="{FF2B5EF4-FFF2-40B4-BE49-F238E27FC236}">
                  <a16:creationId xmlns:a16="http://schemas.microsoft.com/office/drawing/2014/main" id="{B18BC924-6BAC-4E5B-8D65-A32967D93795}"/>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3" name="Google Shape;1461;p36">
              <a:extLst>
                <a:ext uri="{FF2B5EF4-FFF2-40B4-BE49-F238E27FC236}">
                  <a16:creationId xmlns:a16="http://schemas.microsoft.com/office/drawing/2014/main" id="{DB1C46E4-5706-494A-862F-44732E10FC00}"/>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4" name="Google Shape;1462;p36">
              <a:extLst>
                <a:ext uri="{FF2B5EF4-FFF2-40B4-BE49-F238E27FC236}">
                  <a16:creationId xmlns:a16="http://schemas.microsoft.com/office/drawing/2014/main" id="{B1709174-D3EA-4D76-A22F-96795D941A27}"/>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5" name="Google Shape;1463;p36">
              <a:extLst>
                <a:ext uri="{FF2B5EF4-FFF2-40B4-BE49-F238E27FC236}">
                  <a16:creationId xmlns:a16="http://schemas.microsoft.com/office/drawing/2014/main" id="{A24F14A7-E202-4585-A4B7-F6986930CE5D}"/>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6" name="Google Shape;1464;p36">
              <a:extLst>
                <a:ext uri="{FF2B5EF4-FFF2-40B4-BE49-F238E27FC236}">
                  <a16:creationId xmlns:a16="http://schemas.microsoft.com/office/drawing/2014/main" id="{9D088D97-9EEE-46E2-99D1-5C7FED55965F}"/>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7" name="Google Shape;1465;p36">
              <a:extLst>
                <a:ext uri="{FF2B5EF4-FFF2-40B4-BE49-F238E27FC236}">
                  <a16:creationId xmlns:a16="http://schemas.microsoft.com/office/drawing/2014/main" id="{BDB37FEB-4586-4B6C-AED2-6442B5C97C98}"/>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8" name="Google Shape;1466;p36">
              <a:extLst>
                <a:ext uri="{FF2B5EF4-FFF2-40B4-BE49-F238E27FC236}">
                  <a16:creationId xmlns:a16="http://schemas.microsoft.com/office/drawing/2014/main" id="{3A71FD7E-FC2A-4CC8-9893-822E7F3A5A93}"/>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nvGrpSpPr>
            <p:cNvPr id="249" name="Google Shape;1467;p36">
              <a:extLst>
                <a:ext uri="{FF2B5EF4-FFF2-40B4-BE49-F238E27FC236}">
                  <a16:creationId xmlns:a16="http://schemas.microsoft.com/office/drawing/2014/main" id="{E1140AFB-C217-4D6B-880A-928C7C904896}"/>
                </a:ext>
              </a:extLst>
            </p:cNvPr>
            <p:cNvGrpSpPr/>
            <p:nvPr/>
          </p:nvGrpSpPr>
          <p:grpSpPr>
            <a:xfrm>
              <a:off x="5228316" y="2927347"/>
              <a:ext cx="1049118" cy="1026053"/>
              <a:chOff x="5228316" y="2853947"/>
              <a:chExt cx="1049118" cy="1026053"/>
            </a:xfrm>
          </p:grpSpPr>
          <p:sp>
            <p:nvSpPr>
              <p:cNvPr id="284" name="Google Shape;1468;p36">
                <a:extLst>
                  <a:ext uri="{FF2B5EF4-FFF2-40B4-BE49-F238E27FC236}">
                    <a16:creationId xmlns:a16="http://schemas.microsoft.com/office/drawing/2014/main" id="{083A1BA2-0546-461D-85E2-D9F64666B6CC}"/>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5" name="Google Shape;1469;p36">
                <a:extLst>
                  <a:ext uri="{FF2B5EF4-FFF2-40B4-BE49-F238E27FC236}">
                    <a16:creationId xmlns:a16="http://schemas.microsoft.com/office/drawing/2014/main" id="{20EA34FC-BBAB-4606-8FD4-E7009A0019B6}"/>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6" name="Google Shape;1470;p36">
                <a:extLst>
                  <a:ext uri="{FF2B5EF4-FFF2-40B4-BE49-F238E27FC236}">
                    <a16:creationId xmlns:a16="http://schemas.microsoft.com/office/drawing/2014/main" id="{E327FB64-85BB-4596-9286-35FB18A7D73D}"/>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7" name="Google Shape;1471;p36">
                <a:extLst>
                  <a:ext uri="{FF2B5EF4-FFF2-40B4-BE49-F238E27FC236}">
                    <a16:creationId xmlns:a16="http://schemas.microsoft.com/office/drawing/2014/main" id="{163B66E0-A247-49C7-921F-EF9FC371B8C1}"/>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8" name="Google Shape;1472;p36">
                <a:extLst>
                  <a:ext uri="{FF2B5EF4-FFF2-40B4-BE49-F238E27FC236}">
                    <a16:creationId xmlns:a16="http://schemas.microsoft.com/office/drawing/2014/main" id="{622444EB-9384-433E-B75A-993155907044}"/>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9" name="Google Shape;1473;p36">
                <a:extLst>
                  <a:ext uri="{FF2B5EF4-FFF2-40B4-BE49-F238E27FC236}">
                    <a16:creationId xmlns:a16="http://schemas.microsoft.com/office/drawing/2014/main" id="{466EBEC0-85D5-4202-AD91-F4B0A73D7F6F}"/>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0" name="Google Shape;1474;p36">
                <a:extLst>
                  <a:ext uri="{FF2B5EF4-FFF2-40B4-BE49-F238E27FC236}">
                    <a16:creationId xmlns:a16="http://schemas.microsoft.com/office/drawing/2014/main" id="{E8C7BD85-A2B5-434C-880C-2F5E469F77A0}"/>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1" name="Google Shape;1475;p36">
                <a:extLst>
                  <a:ext uri="{FF2B5EF4-FFF2-40B4-BE49-F238E27FC236}">
                    <a16:creationId xmlns:a16="http://schemas.microsoft.com/office/drawing/2014/main" id="{E50CB5B3-D8F2-4171-A33E-BBC50327B7BB}"/>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2" name="Google Shape;1476;p36">
                <a:extLst>
                  <a:ext uri="{FF2B5EF4-FFF2-40B4-BE49-F238E27FC236}">
                    <a16:creationId xmlns:a16="http://schemas.microsoft.com/office/drawing/2014/main" id="{2FE68A75-B429-4562-839F-10104D025FC4}"/>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3" name="Google Shape;1477;p36">
                <a:extLst>
                  <a:ext uri="{FF2B5EF4-FFF2-40B4-BE49-F238E27FC236}">
                    <a16:creationId xmlns:a16="http://schemas.microsoft.com/office/drawing/2014/main" id="{6889518F-5AFF-4656-A037-6294F3E3A5F5}"/>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4" name="Google Shape;1478;p36">
                <a:extLst>
                  <a:ext uri="{FF2B5EF4-FFF2-40B4-BE49-F238E27FC236}">
                    <a16:creationId xmlns:a16="http://schemas.microsoft.com/office/drawing/2014/main" id="{85CF375E-59EE-4D42-9B60-5760A180BFC2}"/>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5" name="Google Shape;1479;p36">
                <a:extLst>
                  <a:ext uri="{FF2B5EF4-FFF2-40B4-BE49-F238E27FC236}">
                    <a16:creationId xmlns:a16="http://schemas.microsoft.com/office/drawing/2014/main" id="{AA4E07F9-1DFE-4F70-BB9E-E9CB13A341E9}"/>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6" name="Google Shape;1480;p36">
                <a:extLst>
                  <a:ext uri="{FF2B5EF4-FFF2-40B4-BE49-F238E27FC236}">
                    <a16:creationId xmlns:a16="http://schemas.microsoft.com/office/drawing/2014/main" id="{19472092-71A8-4F6F-B814-1B7504AFB1E8}"/>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7" name="Google Shape;1481;p36">
                <a:extLst>
                  <a:ext uri="{FF2B5EF4-FFF2-40B4-BE49-F238E27FC236}">
                    <a16:creationId xmlns:a16="http://schemas.microsoft.com/office/drawing/2014/main" id="{161EE12B-0A06-48B1-B22D-DE7B68F195BF}"/>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8" name="Google Shape;1482;p36">
                <a:extLst>
                  <a:ext uri="{FF2B5EF4-FFF2-40B4-BE49-F238E27FC236}">
                    <a16:creationId xmlns:a16="http://schemas.microsoft.com/office/drawing/2014/main" id="{6B89FA7F-2F23-4C33-9152-0A7C2B834854}"/>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9" name="Google Shape;1483;p36">
                <a:extLst>
                  <a:ext uri="{FF2B5EF4-FFF2-40B4-BE49-F238E27FC236}">
                    <a16:creationId xmlns:a16="http://schemas.microsoft.com/office/drawing/2014/main" id="{F9E7468F-5065-4AD3-B22E-11DA47CDE86A}"/>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0" name="Google Shape;1484;p36">
                <a:extLst>
                  <a:ext uri="{FF2B5EF4-FFF2-40B4-BE49-F238E27FC236}">
                    <a16:creationId xmlns:a16="http://schemas.microsoft.com/office/drawing/2014/main" id="{D3FE20A2-1444-478D-BC98-F37AFEC1EF37}"/>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1" name="Google Shape;1485;p36">
                <a:extLst>
                  <a:ext uri="{FF2B5EF4-FFF2-40B4-BE49-F238E27FC236}">
                    <a16:creationId xmlns:a16="http://schemas.microsoft.com/office/drawing/2014/main" id="{8B9935A6-A6A2-4C96-9AE2-86BFEF4E1F6F}"/>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2" name="Google Shape;1486;p36">
                <a:extLst>
                  <a:ext uri="{FF2B5EF4-FFF2-40B4-BE49-F238E27FC236}">
                    <a16:creationId xmlns:a16="http://schemas.microsoft.com/office/drawing/2014/main" id="{907414A2-ECD7-4591-8A4F-067D4D73D8D4}"/>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3" name="Google Shape;1487;p36">
                <a:extLst>
                  <a:ext uri="{FF2B5EF4-FFF2-40B4-BE49-F238E27FC236}">
                    <a16:creationId xmlns:a16="http://schemas.microsoft.com/office/drawing/2014/main" id="{A6477B9F-F193-4F1E-A49F-51CD8A5E1E4F}"/>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4" name="Google Shape;1488;p36">
                <a:extLst>
                  <a:ext uri="{FF2B5EF4-FFF2-40B4-BE49-F238E27FC236}">
                    <a16:creationId xmlns:a16="http://schemas.microsoft.com/office/drawing/2014/main" id="{D79680D4-4B34-4DA5-9E6F-4B58C074843F}"/>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5" name="Google Shape;1489;p36">
                <a:extLst>
                  <a:ext uri="{FF2B5EF4-FFF2-40B4-BE49-F238E27FC236}">
                    <a16:creationId xmlns:a16="http://schemas.microsoft.com/office/drawing/2014/main" id="{71126C0C-60F3-4679-BD24-BF9262EF8943}"/>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6" name="Google Shape;1490;p36">
                <a:extLst>
                  <a:ext uri="{FF2B5EF4-FFF2-40B4-BE49-F238E27FC236}">
                    <a16:creationId xmlns:a16="http://schemas.microsoft.com/office/drawing/2014/main" id="{541BD657-1B20-4017-9049-F1099183643D}"/>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7" name="Google Shape;1491;p36">
                <a:extLst>
                  <a:ext uri="{FF2B5EF4-FFF2-40B4-BE49-F238E27FC236}">
                    <a16:creationId xmlns:a16="http://schemas.microsoft.com/office/drawing/2014/main" id="{1D618754-05A3-4998-966C-7A2174925562}"/>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8" name="Google Shape;1492;p36">
                <a:extLst>
                  <a:ext uri="{FF2B5EF4-FFF2-40B4-BE49-F238E27FC236}">
                    <a16:creationId xmlns:a16="http://schemas.microsoft.com/office/drawing/2014/main" id="{3BEC1204-6C4F-45F0-BA8F-D0E0790A40A5}"/>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9" name="Google Shape;1493;p36">
                <a:extLst>
                  <a:ext uri="{FF2B5EF4-FFF2-40B4-BE49-F238E27FC236}">
                    <a16:creationId xmlns:a16="http://schemas.microsoft.com/office/drawing/2014/main" id="{F6674B9E-B140-49A2-813B-CB76B46DC991}"/>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0" name="Google Shape;1494;p36">
                <a:extLst>
                  <a:ext uri="{FF2B5EF4-FFF2-40B4-BE49-F238E27FC236}">
                    <a16:creationId xmlns:a16="http://schemas.microsoft.com/office/drawing/2014/main" id="{5929232E-3421-4793-ABF9-142036C7B8CF}"/>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1" name="Google Shape;1495;p36">
                <a:extLst>
                  <a:ext uri="{FF2B5EF4-FFF2-40B4-BE49-F238E27FC236}">
                    <a16:creationId xmlns:a16="http://schemas.microsoft.com/office/drawing/2014/main" id="{D0DE0475-A35A-4E40-BA34-4D6CC1A70B03}"/>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2" name="Google Shape;1496;p36">
                <a:extLst>
                  <a:ext uri="{FF2B5EF4-FFF2-40B4-BE49-F238E27FC236}">
                    <a16:creationId xmlns:a16="http://schemas.microsoft.com/office/drawing/2014/main" id="{A2D8CD87-8C22-4B8A-8A89-E8AEB2821F4F}"/>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3" name="Google Shape;1497;p36">
                <a:extLst>
                  <a:ext uri="{FF2B5EF4-FFF2-40B4-BE49-F238E27FC236}">
                    <a16:creationId xmlns:a16="http://schemas.microsoft.com/office/drawing/2014/main" id="{C186F0B8-9CA3-4F04-A17E-298773DE8F0B}"/>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4" name="Google Shape;1498;p36">
                <a:extLst>
                  <a:ext uri="{FF2B5EF4-FFF2-40B4-BE49-F238E27FC236}">
                    <a16:creationId xmlns:a16="http://schemas.microsoft.com/office/drawing/2014/main" id="{90A31611-B282-42D0-A058-B15B8B5FEDB1}"/>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5" name="Google Shape;1499;p36">
                <a:extLst>
                  <a:ext uri="{FF2B5EF4-FFF2-40B4-BE49-F238E27FC236}">
                    <a16:creationId xmlns:a16="http://schemas.microsoft.com/office/drawing/2014/main" id="{001D80A5-702E-4891-B57F-F2733F65F011}"/>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6" name="Google Shape;1500;p36">
                <a:extLst>
                  <a:ext uri="{FF2B5EF4-FFF2-40B4-BE49-F238E27FC236}">
                    <a16:creationId xmlns:a16="http://schemas.microsoft.com/office/drawing/2014/main" id="{3CFF51BF-76BC-425D-9CD3-9B0BE8CD749D}"/>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7" name="Google Shape;1501;p36">
                <a:extLst>
                  <a:ext uri="{FF2B5EF4-FFF2-40B4-BE49-F238E27FC236}">
                    <a16:creationId xmlns:a16="http://schemas.microsoft.com/office/drawing/2014/main" id="{27B13D8D-A20B-41A0-A148-CF2C25247BC1}"/>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8" name="Google Shape;1502;p36">
                <a:extLst>
                  <a:ext uri="{FF2B5EF4-FFF2-40B4-BE49-F238E27FC236}">
                    <a16:creationId xmlns:a16="http://schemas.microsoft.com/office/drawing/2014/main" id="{E592C210-C1A8-43AA-AB54-702AE69AA437}"/>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9" name="Google Shape;1503;p36">
                <a:extLst>
                  <a:ext uri="{FF2B5EF4-FFF2-40B4-BE49-F238E27FC236}">
                    <a16:creationId xmlns:a16="http://schemas.microsoft.com/office/drawing/2014/main" id="{8AA8E8B2-EF0A-429B-908A-87401886CE51}"/>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0" name="Google Shape;1504;p36">
                <a:extLst>
                  <a:ext uri="{FF2B5EF4-FFF2-40B4-BE49-F238E27FC236}">
                    <a16:creationId xmlns:a16="http://schemas.microsoft.com/office/drawing/2014/main" id="{7CE57B90-50E2-468D-863F-9E19C36306F6}"/>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1" name="Google Shape;1505;p36">
                <a:extLst>
                  <a:ext uri="{FF2B5EF4-FFF2-40B4-BE49-F238E27FC236}">
                    <a16:creationId xmlns:a16="http://schemas.microsoft.com/office/drawing/2014/main" id="{87897EFF-C9EE-4CC8-9DD0-5141D3B32D88}"/>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2" name="Google Shape;1506;p36">
                <a:extLst>
                  <a:ext uri="{FF2B5EF4-FFF2-40B4-BE49-F238E27FC236}">
                    <a16:creationId xmlns:a16="http://schemas.microsoft.com/office/drawing/2014/main" id="{31D5E798-A107-4566-9186-5858B285F913}"/>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3" name="Google Shape;1507;p36">
                <a:extLst>
                  <a:ext uri="{FF2B5EF4-FFF2-40B4-BE49-F238E27FC236}">
                    <a16:creationId xmlns:a16="http://schemas.microsoft.com/office/drawing/2014/main" id="{19C8F49F-4203-43E4-8119-C712756F9424}"/>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4" name="Google Shape;1508;p36">
                <a:extLst>
                  <a:ext uri="{FF2B5EF4-FFF2-40B4-BE49-F238E27FC236}">
                    <a16:creationId xmlns:a16="http://schemas.microsoft.com/office/drawing/2014/main" id="{56BBC5AB-69F2-4BA3-AFC7-68B3C47479CC}"/>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5" name="Google Shape;1509;p36">
                <a:extLst>
                  <a:ext uri="{FF2B5EF4-FFF2-40B4-BE49-F238E27FC236}">
                    <a16:creationId xmlns:a16="http://schemas.microsoft.com/office/drawing/2014/main" id="{B0CBF3E2-3A40-446F-B465-A7ABE1E13628}"/>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6" name="Google Shape;1510;p36">
                <a:extLst>
                  <a:ext uri="{FF2B5EF4-FFF2-40B4-BE49-F238E27FC236}">
                    <a16:creationId xmlns:a16="http://schemas.microsoft.com/office/drawing/2014/main" id="{9FABE8D8-8FF7-45E5-908A-E44E0963A903}"/>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7" name="Google Shape;1511;p36">
                <a:extLst>
                  <a:ext uri="{FF2B5EF4-FFF2-40B4-BE49-F238E27FC236}">
                    <a16:creationId xmlns:a16="http://schemas.microsoft.com/office/drawing/2014/main" id="{B3EA1DA3-BE28-45D6-A74F-20CE70FB6827}"/>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8" name="Google Shape;1512;p36">
                <a:extLst>
                  <a:ext uri="{FF2B5EF4-FFF2-40B4-BE49-F238E27FC236}">
                    <a16:creationId xmlns:a16="http://schemas.microsoft.com/office/drawing/2014/main" id="{0AFA3C3C-7E8E-43CF-89E4-968424D0C3E0}"/>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9" name="Google Shape;1513;p36">
                <a:extLst>
                  <a:ext uri="{FF2B5EF4-FFF2-40B4-BE49-F238E27FC236}">
                    <a16:creationId xmlns:a16="http://schemas.microsoft.com/office/drawing/2014/main" id="{56A37152-2E52-4A71-9D36-2EE8106890F7}"/>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0" name="Google Shape;1514;p36">
                <a:extLst>
                  <a:ext uri="{FF2B5EF4-FFF2-40B4-BE49-F238E27FC236}">
                    <a16:creationId xmlns:a16="http://schemas.microsoft.com/office/drawing/2014/main" id="{2B48E6D0-A86C-4BCB-9692-49209D5DDA83}"/>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1" name="Google Shape;1515;p36">
                <a:extLst>
                  <a:ext uri="{FF2B5EF4-FFF2-40B4-BE49-F238E27FC236}">
                    <a16:creationId xmlns:a16="http://schemas.microsoft.com/office/drawing/2014/main" id="{D4B53292-A1AE-416B-AD68-EE066996AF24}"/>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2" name="Google Shape;1516;p36">
                <a:extLst>
                  <a:ext uri="{FF2B5EF4-FFF2-40B4-BE49-F238E27FC236}">
                    <a16:creationId xmlns:a16="http://schemas.microsoft.com/office/drawing/2014/main" id="{FF597C22-2696-4013-A477-6D90E2518119}"/>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3" name="Google Shape;1517;p36">
                <a:extLst>
                  <a:ext uri="{FF2B5EF4-FFF2-40B4-BE49-F238E27FC236}">
                    <a16:creationId xmlns:a16="http://schemas.microsoft.com/office/drawing/2014/main" id="{3AACC715-EDDB-433D-9A93-0F0BA209400A}"/>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250" name="Google Shape;1518;p36">
              <a:extLst>
                <a:ext uri="{FF2B5EF4-FFF2-40B4-BE49-F238E27FC236}">
                  <a16:creationId xmlns:a16="http://schemas.microsoft.com/office/drawing/2014/main" id="{B75C576D-C073-4F07-B126-C156DE1B3289}"/>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1" name="Google Shape;1519;p36">
              <a:extLst>
                <a:ext uri="{FF2B5EF4-FFF2-40B4-BE49-F238E27FC236}">
                  <a16:creationId xmlns:a16="http://schemas.microsoft.com/office/drawing/2014/main" id="{DF9939DC-B9B0-47E0-B3FE-FB641B957113}"/>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2" name="Google Shape;1520;p36">
              <a:extLst>
                <a:ext uri="{FF2B5EF4-FFF2-40B4-BE49-F238E27FC236}">
                  <a16:creationId xmlns:a16="http://schemas.microsoft.com/office/drawing/2014/main" id="{C04357A6-2BCA-4865-9858-D0BA9C558F49}"/>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3" name="Google Shape;1521;p36">
              <a:extLst>
                <a:ext uri="{FF2B5EF4-FFF2-40B4-BE49-F238E27FC236}">
                  <a16:creationId xmlns:a16="http://schemas.microsoft.com/office/drawing/2014/main" id="{ED503E3C-8829-46D6-92C8-E8C98F994D37}"/>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4" name="Google Shape;1522;p36">
              <a:extLst>
                <a:ext uri="{FF2B5EF4-FFF2-40B4-BE49-F238E27FC236}">
                  <a16:creationId xmlns:a16="http://schemas.microsoft.com/office/drawing/2014/main" id="{F0B586E5-5573-4086-8671-89CACC7ACC18}"/>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5" name="Google Shape;1523;p36">
              <a:extLst>
                <a:ext uri="{FF2B5EF4-FFF2-40B4-BE49-F238E27FC236}">
                  <a16:creationId xmlns:a16="http://schemas.microsoft.com/office/drawing/2014/main" id="{036D1682-F8ED-4B75-A56D-505C2A765710}"/>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6" name="Google Shape;1524;p36">
              <a:extLst>
                <a:ext uri="{FF2B5EF4-FFF2-40B4-BE49-F238E27FC236}">
                  <a16:creationId xmlns:a16="http://schemas.microsoft.com/office/drawing/2014/main" id="{FC8FF66A-6067-4629-B4FA-DE90AB2240C8}"/>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7" name="Google Shape;1525;p36">
              <a:extLst>
                <a:ext uri="{FF2B5EF4-FFF2-40B4-BE49-F238E27FC236}">
                  <a16:creationId xmlns:a16="http://schemas.microsoft.com/office/drawing/2014/main" id="{D85B525D-F2FB-4BED-992F-3F6AC4F8087E}"/>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8" name="Google Shape;1526;p36">
              <a:extLst>
                <a:ext uri="{FF2B5EF4-FFF2-40B4-BE49-F238E27FC236}">
                  <a16:creationId xmlns:a16="http://schemas.microsoft.com/office/drawing/2014/main" id="{38BEC4C1-D118-49A9-BA9E-4A142928254B}"/>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9" name="Google Shape;1527;p36">
              <a:extLst>
                <a:ext uri="{FF2B5EF4-FFF2-40B4-BE49-F238E27FC236}">
                  <a16:creationId xmlns:a16="http://schemas.microsoft.com/office/drawing/2014/main" id="{32D345F4-F5EF-4535-93DC-8D0DDACD6940}"/>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0" name="Google Shape;1528;p36">
              <a:extLst>
                <a:ext uri="{FF2B5EF4-FFF2-40B4-BE49-F238E27FC236}">
                  <a16:creationId xmlns:a16="http://schemas.microsoft.com/office/drawing/2014/main" id="{6D73CFDA-54C8-4D65-8197-E5025991830C}"/>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1" name="Google Shape;1529;p36">
              <a:extLst>
                <a:ext uri="{FF2B5EF4-FFF2-40B4-BE49-F238E27FC236}">
                  <a16:creationId xmlns:a16="http://schemas.microsoft.com/office/drawing/2014/main" id="{ED1F47F7-4ECF-407E-AF95-9BBB322A6366}"/>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2" name="Google Shape;1530;p36">
              <a:extLst>
                <a:ext uri="{FF2B5EF4-FFF2-40B4-BE49-F238E27FC236}">
                  <a16:creationId xmlns:a16="http://schemas.microsoft.com/office/drawing/2014/main" id="{15AF5358-CD02-4295-A7AB-573FCDCEF018}"/>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3" name="Google Shape;1531;p36">
              <a:extLst>
                <a:ext uri="{FF2B5EF4-FFF2-40B4-BE49-F238E27FC236}">
                  <a16:creationId xmlns:a16="http://schemas.microsoft.com/office/drawing/2014/main" id="{6662DBD9-DA37-4A25-AC9D-A608028F175F}"/>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4" name="Google Shape;1532;p36">
              <a:extLst>
                <a:ext uri="{FF2B5EF4-FFF2-40B4-BE49-F238E27FC236}">
                  <a16:creationId xmlns:a16="http://schemas.microsoft.com/office/drawing/2014/main" id="{1049AFE7-8ECC-44AC-9AE9-3DB9590C153F}"/>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5" name="Google Shape;1533;p36">
              <a:extLst>
                <a:ext uri="{FF2B5EF4-FFF2-40B4-BE49-F238E27FC236}">
                  <a16:creationId xmlns:a16="http://schemas.microsoft.com/office/drawing/2014/main" id="{2168D95A-5ABD-4E3A-A5E2-3286B8FA61F7}"/>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6" name="Google Shape;1534;p36">
              <a:extLst>
                <a:ext uri="{FF2B5EF4-FFF2-40B4-BE49-F238E27FC236}">
                  <a16:creationId xmlns:a16="http://schemas.microsoft.com/office/drawing/2014/main" id="{0C40F9C2-FDF0-4E01-B5F7-C03134B4E029}"/>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7" name="Google Shape;1535;p36">
              <a:extLst>
                <a:ext uri="{FF2B5EF4-FFF2-40B4-BE49-F238E27FC236}">
                  <a16:creationId xmlns:a16="http://schemas.microsoft.com/office/drawing/2014/main" id="{FC377BB3-F02D-4338-A76E-1A16CC68CB70}"/>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8" name="Google Shape;1536;p36">
              <a:extLst>
                <a:ext uri="{FF2B5EF4-FFF2-40B4-BE49-F238E27FC236}">
                  <a16:creationId xmlns:a16="http://schemas.microsoft.com/office/drawing/2014/main" id="{73B7ED96-6C62-4BF6-8485-B7B16A128105}"/>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9" name="Google Shape;1537;p36">
              <a:extLst>
                <a:ext uri="{FF2B5EF4-FFF2-40B4-BE49-F238E27FC236}">
                  <a16:creationId xmlns:a16="http://schemas.microsoft.com/office/drawing/2014/main" id="{62647484-9EB4-4A66-8000-C090C6443852}"/>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0" name="Google Shape;1538;p36">
              <a:extLst>
                <a:ext uri="{FF2B5EF4-FFF2-40B4-BE49-F238E27FC236}">
                  <a16:creationId xmlns:a16="http://schemas.microsoft.com/office/drawing/2014/main" id="{837AF506-4C92-4793-9B58-407204C288E8}"/>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1" name="Google Shape;1539;p36">
              <a:extLst>
                <a:ext uri="{FF2B5EF4-FFF2-40B4-BE49-F238E27FC236}">
                  <a16:creationId xmlns:a16="http://schemas.microsoft.com/office/drawing/2014/main" id="{8DF467EF-3811-4044-9061-F0ED69939B54}"/>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2" name="Google Shape;1540;p36">
              <a:extLst>
                <a:ext uri="{FF2B5EF4-FFF2-40B4-BE49-F238E27FC236}">
                  <a16:creationId xmlns:a16="http://schemas.microsoft.com/office/drawing/2014/main" id="{A6C192A8-68F0-4C92-A42C-B09ACE2F3962}"/>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3" name="Google Shape;1541;p36">
              <a:extLst>
                <a:ext uri="{FF2B5EF4-FFF2-40B4-BE49-F238E27FC236}">
                  <a16:creationId xmlns:a16="http://schemas.microsoft.com/office/drawing/2014/main" id="{49BCBC36-3C56-4694-96B3-0A31D7374AC2}"/>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4" name="Google Shape;1542;p36">
              <a:extLst>
                <a:ext uri="{FF2B5EF4-FFF2-40B4-BE49-F238E27FC236}">
                  <a16:creationId xmlns:a16="http://schemas.microsoft.com/office/drawing/2014/main" id="{CD18C647-15B2-4419-9078-DE99298F617A}"/>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5" name="Google Shape;1543;p36">
              <a:extLst>
                <a:ext uri="{FF2B5EF4-FFF2-40B4-BE49-F238E27FC236}">
                  <a16:creationId xmlns:a16="http://schemas.microsoft.com/office/drawing/2014/main" id="{2EDA40E8-B37D-41B7-B6E3-D5E70F42DE71}"/>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6" name="Google Shape;1544;p36">
              <a:extLst>
                <a:ext uri="{FF2B5EF4-FFF2-40B4-BE49-F238E27FC236}">
                  <a16:creationId xmlns:a16="http://schemas.microsoft.com/office/drawing/2014/main" id="{C6118BE4-4D21-4389-8FC6-9F8E7770086B}"/>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7" name="Google Shape;1545;p36">
              <a:extLst>
                <a:ext uri="{FF2B5EF4-FFF2-40B4-BE49-F238E27FC236}">
                  <a16:creationId xmlns:a16="http://schemas.microsoft.com/office/drawing/2014/main" id="{38D3BCF6-8DBA-4B9B-9D28-957EFE3B4188}"/>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8" name="Google Shape;1546;p36">
              <a:extLst>
                <a:ext uri="{FF2B5EF4-FFF2-40B4-BE49-F238E27FC236}">
                  <a16:creationId xmlns:a16="http://schemas.microsoft.com/office/drawing/2014/main" id="{389CF569-522F-485B-B20A-04874BF61EF1}"/>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9" name="Google Shape;1547;p36">
              <a:extLst>
                <a:ext uri="{FF2B5EF4-FFF2-40B4-BE49-F238E27FC236}">
                  <a16:creationId xmlns:a16="http://schemas.microsoft.com/office/drawing/2014/main" id="{A2F20286-A683-4967-AAE1-7BB6A35A37BA}"/>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0" name="Google Shape;1548;p36">
              <a:extLst>
                <a:ext uri="{FF2B5EF4-FFF2-40B4-BE49-F238E27FC236}">
                  <a16:creationId xmlns:a16="http://schemas.microsoft.com/office/drawing/2014/main" id="{AD50DD42-0CDE-4553-AE3F-6337994243A4}"/>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1" name="Google Shape;1549;p36">
              <a:extLst>
                <a:ext uri="{FF2B5EF4-FFF2-40B4-BE49-F238E27FC236}">
                  <a16:creationId xmlns:a16="http://schemas.microsoft.com/office/drawing/2014/main" id="{C40D60D8-A6AC-443D-9CC3-3D6F9800B98E}"/>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2" name="Google Shape;1550;p36">
              <a:extLst>
                <a:ext uri="{FF2B5EF4-FFF2-40B4-BE49-F238E27FC236}">
                  <a16:creationId xmlns:a16="http://schemas.microsoft.com/office/drawing/2014/main" id="{5787083A-E324-4FC6-8647-4FDFDF65C720}"/>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3" name="Google Shape;1551;p36">
              <a:extLst>
                <a:ext uri="{FF2B5EF4-FFF2-40B4-BE49-F238E27FC236}">
                  <a16:creationId xmlns:a16="http://schemas.microsoft.com/office/drawing/2014/main" id="{4B89ECC1-BFDD-42D2-9801-7BF16C6A8CC3}"/>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pic>
        <p:nvPicPr>
          <p:cNvPr id="336" name="Picture 21">
            <a:extLst>
              <a:ext uri="{FF2B5EF4-FFF2-40B4-BE49-F238E27FC236}">
                <a16:creationId xmlns:a16="http://schemas.microsoft.com/office/drawing/2014/main" id="{CFD6629A-96FB-437C-94EE-B652EE712173}"/>
              </a:ext>
            </a:extLst>
          </p:cNvPr>
          <p:cNvPicPr>
            <a:picLocks noChangeAspect="1"/>
          </p:cNvPicPr>
          <p:nvPr/>
        </p:nvPicPr>
        <p:blipFill>
          <a:blip r:embed="rId3"/>
          <a:srcRect/>
          <a:stretch>
            <a:fillRect/>
          </a:stretch>
        </p:blipFill>
        <p:spPr>
          <a:xfrm>
            <a:off x="3873827" y="94168"/>
            <a:ext cx="4278251" cy="1986537"/>
          </a:xfrm>
          <a:prstGeom prst="rect">
            <a:avLst/>
          </a:prstGeom>
        </p:spPr>
      </p:pic>
      <p:pic>
        <p:nvPicPr>
          <p:cNvPr id="4" name="Picture 3">
            <a:extLst>
              <a:ext uri="{FF2B5EF4-FFF2-40B4-BE49-F238E27FC236}">
                <a16:creationId xmlns:a16="http://schemas.microsoft.com/office/drawing/2014/main" id="{5EE220C5-C192-4394-879D-75793058EAD0}"/>
              </a:ext>
            </a:extLst>
          </p:cNvPr>
          <p:cNvPicPr>
            <a:picLocks noChangeAspect="1"/>
          </p:cNvPicPr>
          <p:nvPr/>
        </p:nvPicPr>
        <p:blipFill>
          <a:blip r:embed="rId4"/>
          <a:stretch>
            <a:fillRect/>
          </a:stretch>
        </p:blipFill>
        <p:spPr>
          <a:xfrm>
            <a:off x="4418342" y="200619"/>
            <a:ext cx="3332769" cy="202404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5" name="Rectangle 2">
            <a:extLst>
              <a:ext uri="{FF2B5EF4-FFF2-40B4-BE49-F238E27FC236}">
                <a16:creationId xmlns:a16="http://schemas.microsoft.com/office/drawing/2014/main" id="{D8350292-167E-44F8-8534-C097C908CA74}"/>
              </a:ext>
            </a:extLst>
          </p:cNvPr>
          <p:cNvSpPr>
            <a:spLocks noChangeArrowheads="1"/>
          </p:cNvSpPr>
          <p:nvPr/>
        </p:nvSpPr>
        <p:spPr bwMode="auto">
          <a:xfrm>
            <a:off x="2673275" y="673769"/>
            <a:ext cx="7689925" cy="1123844"/>
          </a:xfrm>
          <a:custGeom>
            <a:avLst/>
            <a:gdLst>
              <a:gd name="connsiteX0" fmla="*/ 0 w 7689925"/>
              <a:gd name="connsiteY0" fmla="*/ 0 h 1123844"/>
              <a:gd name="connsiteX1" fmla="*/ 591533 w 7689925"/>
              <a:gd name="connsiteY1" fmla="*/ 0 h 1123844"/>
              <a:gd name="connsiteX2" fmla="*/ 1106166 w 7689925"/>
              <a:gd name="connsiteY2" fmla="*/ 0 h 1123844"/>
              <a:gd name="connsiteX3" fmla="*/ 1467001 w 7689925"/>
              <a:gd name="connsiteY3" fmla="*/ 0 h 1123844"/>
              <a:gd name="connsiteX4" fmla="*/ 2058534 w 7689925"/>
              <a:gd name="connsiteY4" fmla="*/ 0 h 1123844"/>
              <a:gd name="connsiteX5" fmla="*/ 2419369 w 7689925"/>
              <a:gd name="connsiteY5" fmla="*/ 0 h 1123844"/>
              <a:gd name="connsiteX6" fmla="*/ 2857103 w 7689925"/>
              <a:gd name="connsiteY6" fmla="*/ 0 h 1123844"/>
              <a:gd name="connsiteX7" fmla="*/ 3525535 w 7689925"/>
              <a:gd name="connsiteY7" fmla="*/ 0 h 1123844"/>
              <a:gd name="connsiteX8" fmla="*/ 4117068 w 7689925"/>
              <a:gd name="connsiteY8" fmla="*/ 0 h 1123844"/>
              <a:gd name="connsiteX9" fmla="*/ 4862399 w 7689925"/>
              <a:gd name="connsiteY9" fmla="*/ 0 h 1123844"/>
              <a:gd name="connsiteX10" fmla="*/ 5607730 w 7689925"/>
              <a:gd name="connsiteY10" fmla="*/ 0 h 1123844"/>
              <a:gd name="connsiteX11" fmla="*/ 6045464 w 7689925"/>
              <a:gd name="connsiteY11" fmla="*/ 0 h 1123844"/>
              <a:gd name="connsiteX12" fmla="*/ 6560098 w 7689925"/>
              <a:gd name="connsiteY12" fmla="*/ 0 h 1123844"/>
              <a:gd name="connsiteX13" fmla="*/ 6997832 w 7689925"/>
              <a:gd name="connsiteY13" fmla="*/ 0 h 1123844"/>
              <a:gd name="connsiteX14" fmla="*/ 7689925 w 7689925"/>
              <a:gd name="connsiteY14" fmla="*/ 0 h 1123844"/>
              <a:gd name="connsiteX15" fmla="*/ 7689925 w 7689925"/>
              <a:gd name="connsiteY15" fmla="*/ 561922 h 1123844"/>
              <a:gd name="connsiteX16" fmla="*/ 7689925 w 7689925"/>
              <a:gd name="connsiteY16" fmla="*/ 1123844 h 1123844"/>
              <a:gd name="connsiteX17" fmla="*/ 7098392 w 7689925"/>
              <a:gd name="connsiteY17" fmla="*/ 1123844 h 1123844"/>
              <a:gd name="connsiteX18" fmla="*/ 6353061 w 7689925"/>
              <a:gd name="connsiteY18" fmla="*/ 1123844 h 1123844"/>
              <a:gd name="connsiteX19" fmla="*/ 5684629 w 7689925"/>
              <a:gd name="connsiteY19" fmla="*/ 1123844 h 1123844"/>
              <a:gd name="connsiteX20" fmla="*/ 5016197 w 7689925"/>
              <a:gd name="connsiteY20" fmla="*/ 1123844 h 1123844"/>
              <a:gd name="connsiteX21" fmla="*/ 4655362 w 7689925"/>
              <a:gd name="connsiteY21" fmla="*/ 1123844 h 1123844"/>
              <a:gd name="connsiteX22" fmla="*/ 3986930 w 7689925"/>
              <a:gd name="connsiteY22" fmla="*/ 1123844 h 1123844"/>
              <a:gd name="connsiteX23" fmla="*/ 3318498 w 7689925"/>
              <a:gd name="connsiteY23" fmla="*/ 1123844 h 1123844"/>
              <a:gd name="connsiteX24" fmla="*/ 2880764 w 7689925"/>
              <a:gd name="connsiteY24" fmla="*/ 1123844 h 1123844"/>
              <a:gd name="connsiteX25" fmla="*/ 2212332 w 7689925"/>
              <a:gd name="connsiteY25" fmla="*/ 1123844 h 1123844"/>
              <a:gd name="connsiteX26" fmla="*/ 1543900 w 7689925"/>
              <a:gd name="connsiteY26" fmla="*/ 1123844 h 1123844"/>
              <a:gd name="connsiteX27" fmla="*/ 952368 w 7689925"/>
              <a:gd name="connsiteY27" fmla="*/ 1123844 h 1123844"/>
              <a:gd name="connsiteX28" fmla="*/ 0 w 7689925"/>
              <a:gd name="connsiteY28" fmla="*/ 1123844 h 1123844"/>
              <a:gd name="connsiteX29" fmla="*/ 0 w 7689925"/>
              <a:gd name="connsiteY29" fmla="*/ 573160 h 1123844"/>
              <a:gd name="connsiteX30" fmla="*/ 0 w 7689925"/>
              <a:gd name="connsiteY30" fmla="*/ 0 h 11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89925" h="1123844" fill="none" extrusionOk="0">
                <a:moveTo>
                  <a:pt x="0" y="0"/>
                </a:moveTo>
                <a:cubicBezTo>
                  <a:pt x="252558" y="-51383"/>
                  <a:pt x="368275" y="64960"/>
                  <a:pt x="591533" y="0"/>
                </a:cubicBezTo>
                <a:cubicBezTo>
                  <a:pt x="814791" y="-64960"/>
                  <a:pt x="990691" y="54494"/>
                  <a:pt x="1106166" y="0"/>
                </a:cubicBezTo>
                <a:cubicBezTo>
                  <a:pt x="1221641" y="-54494"/>
                  <a:pt x="1383339" y="42088"/>
                  <a:pt x="1467001" y="0"/>
                </a:cubicBezTo>
                <a:cubicBezTo>
                  <a:pt x="1550663" y="-42088"/>
                  <a:pt x="1900635" y="63784"/>
                  <a:pt x="2058534" y="0"/>
                </a:cubicBezTo>
                <a:cubicBezTo>
                  <a:pt x="2216433" y="-63784"/>
                  <a:pt x="2302225" y="22516"/>
                  <a:pt x="2419369" y="0"/>
                </a:cubicBezTo>
                <a:cubicBezTo>
                  <a:pt x="2536514" y="-22516"/>
                  <a:pt x="2649902" y="42140"/>
                  <a:pt x="2857103" y="0"/>
                </a:cubicBezTo>
                <a:cubicBezTo>
                  <a:pt x="3064304" y="-42140"/>
                  <a:pt x="3237252" y="54105"/>
                  <a:pt x="3525535" y="0"/>
                </a:cubicBezTo>
                <a:cubicBezTo>
                  <a:pt x="3813818" y="-54105"/>
                  <a:pt x="3990091" y="43400"/>
                  <a:pt x="4117068" y="0"/>
                </a:cubicBezTo>
                <a:cubicBezTo>
                  <a:pt x="4244045" y="-43400"/>
                  <a:pt x="4555129" y="65835"/>
                  <a:pt x="4862399" y="0"/>
                </a:cubicBezTo>
                <a:cubicBezTo>
                  <a:pt x="5169669" y="-65835"/>
                  <a:pt x="5296499" y="3307"/>
                  <a:pt x="5607730" y="0"/>
                </a:cubicBezTo>
                <a:cubicBezTo>
                  <a:pt x="5918961" y="-3307"/>
                  <a:pt x="5854638" y="39328"/>
                  <a:pt x="6045464" y="0"/>
                </a:cubicBezTo>
                <a:cubicBezTo>
                  <a:pt x="6236290" y="-39328"/>
                  <a:pt x="6366622" y="52256"/>
                  <a:pt x="6560098" y="0"/>
                </a:cubicBezTo>
                <a:cubicBezTo>
                  <a:pt x="6753574" y="-52256"/>
                  <a:pt x="6798670" y="26729"/>
                  <a:pt x="6997832" y="0"/>
                </a:cubicBezTo>
                <a:cubicBezTo>
                  <a:pt x="7196994" y="-26729"/>
                  <a:pt x="7414096" y="65259"/>
                  <a:pt x="7689925" y="0"/>
                </a:cubicBezTo>
                <a:cubicBezTo>
                  <a:pt x="7755683" y="272366"/>
                  <a:pt x="7689915" y="444720"/>
                  <a:pt x="7689925" y="561922"/>
                </a:cubicBezTo>
                <a:cubicBezTo>
                  <a:pt x="7689935" y="679124"/>
                  <a:pt x="7641371" y="866031"/>
                  <a:pt x="7689925" y="1123844"/>
                </a:cubicBezTo>
                <a:cubicBezTo>
                  <a:pt x="7534028" y="1161492"/>
                  <a:pt x="7272116" y="1078387"/>
                  <a:pt x="7098392" y="1123844"/>
                </a:cubicBezTo>
                <a:cubicBezTo>
                  <a:pt x="6924668" y="1169301"/>
                  <a:pt x="6695084" y="1123511"/>
                  <a:pt x="6353061" y="1123844"/>
                </a:cubicBezTo>
                <a:cubicBezTo>
                  <a:pt x="6011038" y="1124177"/>
                  <a:pt x="5857384" y="1123259"/>
                  <a:pt x="5684629" y="1123844"/>
                </a:cubicBezTo>
                <a:cubicBezTo>
                  <a:pt x="5511874" y="1124429"/>
                  <a:pt x="5157810" y="1051393"/>
                  <a:pt x="5016197" y="1123844"/>
                </a:cubicBezTo>
                <a:cubicBezTo>
                  <a:pt x="4874584" y="1196295"/>
                  <a:pt x="4738038" y="1090304"/>
                  <a:pt x="4655362" y="1123844"/>
                </a:cubicBezTo>
                <a:cubicBezTo>
                  <a:pt x="4572687" y="1157384"/>
                  <a:pt x="4243932" y="1080133"/>
                  <a:pt x="3986930" y="1123844"/>
                </a:cubicBezTo>
                <a:cubicBezTo>
                  <a:pt x="3729928" y="1167555"/>
                  <a:pt x="3597781" y="1082075"/>
                  <a:pt x="3318498" y="1123844"/>
                </a:cubicBezTo>
                <a:cubicBezTo>
                  <a:pt x="3039215" y="1165613"/>
                  <a:pt x="3098784" y="1115644"/>
                  <a:pt x="2880764" y="1123844"/>
                </a:cubicBezTo>
                <a:cubicBezTo>
                  <a:pt x="2662744" y="1132044"/>
                  <a:pt x="2533924" y="1100889"/>
                  <a:pt x="2212332" y="1123844"/>
                </a:cubicBezTo>
                <a:cubicBezTo>
                  <a:pt x="1890740" y="1146799"/>
                  <a:pt x="1734134" y="1051662"/>
                  <a:pt x="1543900" y="1123844"/>
                </a:cubicBezTo>
                <a:cubicBezTo>
                  <a:pt x="1353666" y="1196026"/>
                  <a:pt x="1095506" y="1063267"/>
                  <a:pt x="952368" y="1123844"/>
                </a:cubicBezTo>
                <a:cubicBezTo>
                  <a:pt x="809230" y="1184421"/>
                  <a:pt x="244247" y="1115109"/>
                  <a:pt x="0" y="1123844"/>
                </a:cubicBezTo>
                <a:cubicBezTo>
                  <a:pt x="-55202" y="918774"/>
                  <a:pt x="15464" y="816140"/>
                  <a:pt x="0" y="573160"/>
                </a:cubicBezTo>
                <a:cubicBezTo>
                  <a:pt x="-15464" y="330180"/>
                  <a:pt x="64411" y="195736"/>
                  <a:pt x="0" y="0"/>
                </a:cubicBezTo>
                <a:close/>
              </a:path>
              <a:path w="7689925" h="1123844" stroke="0" extrusionOk="0">
                <a:moveTo>
                  <a:pt x="0" y="0"/>
                </a:moveTo>
                <a:cubicBezTo>
                  <a:pt x="121160" y="-2881"/>
                  <a:pt x="346743" y="41388"/>
                  <a:pt x="514633" y="0"/>
                </a:cubicBezTo>
                <a:cubicBezTo>
                  <a:pt x="682523" y="-41388"/>
                  <a:pt x="751690" y="18847"/>
                  <a:pt x="875468" y="0"/>
                </a:cubicBezTo>
                <a:cubicBezTo>
                  <a:pt x="999247" y="-18847"/>
                  <a:pt x="1192017" y="27817"/>
                  <a:pt x="1313203" y="0"/>
                </a:cubicBezTo>
                <a:cubicBezTo>
                  <a:pt x="1434389" y="-27817"/>
                  <a:pt x="1716532" y="15928"/>
                  <a:pt x="1827836" y="0"/>
                </a:cubicBezTo>
                <a:cubicBezTo>
                  <a:pt x="1939140" y="-15928"/>
                  <a:pt x="2081164" y="26886"/>
                  <a:pt x="2188671" y="0"/>
                </a:cubicBezTo>
                <a:cubicBezTo>
                  <a:pt x="2296179" y="-26886"/>
                  <a:pt x="2728343" y="40925"/>
                  <a:pt x="2934002" y="0"/>
                </a:cubicBezTo>
                <a:cubicBezTo>
                  <a:pt x="3139661" y="-40925"/>
                  <a:pt x="3434109" y="1663"/>
                  <a:pt x="3602434" y="0"/>
                </a:cubicBezTo>
                <a:cubicBezTo>
                  <a:pt x="3770759" y="-1663"/>
                  <a:pt x="4166550" y="29588"/>
                  <a:pt x="4347765" y="0"/>
                </a:cubicBezTo>
                <a:cubicBezTo>
                  <a:pt x="4528980" y="-29588"/>
                  <a:pt x="4880778" y="20656"/>
                  <a:pt x="5016197" y="0"/>
                </a:cubicBezTo>
                <a:cubicBezTo>
                  <a:pt x="5151616" y="-20656"/>
                  <a:pt x="5249193" y="8148"/>
                  <a:pt x="5377032" y="0"/>
                </a:cubicBezTo>
                <a:cubicBezTo>
                  <a:pt x="5504871" y="-8148"/>
                  <a:pt x="5962412" y="79056"/>
                  <a:pt x="6122363" y="0"/>
                </a:cubicBezTo>
                <a:cubicBezTo>
                  <a:pt x="6282314" y="-79056"/>
                  <a:pt x="6423703" y="42383"/>
                  <a:pt x="6636997" y="0"/>
                </a:cubicBezTo>
                <a:cubicBezTo>
                  <a:pt x="6850291" y="-42383"/>
                  <a:pt x="7041963" y="56684"/>
                  <a:pt x="7151630" y="0"/>
                </a:cubicBezTo>
                <a:cubicBezTo>
                  <a:pt x="7261297" y="-56684"/>
                  <a:pt x="7512351" y="25718"/>
                  <a:pt x="7689925" y="0"/>
                </a:cubicBezTo>
                <a:cubicBezTo>
                  <a:pt x="7725154" y="143175"/>
                  <a:pt x="7627164" y="386761"/>
                  <a:pt x="7689925" y="550684"/>
                </a:cubicBezTo>
                <a:cubicBezTo>
                  <a:pt x="7752686" y="714607"/>
                  <a:pt x="7674353" y="893524"/>
                  <a:pt x="7689925" y="1123844"/>
                </a:cubicBezTo>
                <a:cubicBezTo>
                  <a:pt x="7517487" y="1163260"/>
                  <a:pt x="7353587" y="1076288"/>
                  <a:pt x="7252191" y="1123844"/>
                </a:cubicBezTo>
                <a:cubicBezTo>
                  <a:pt x="7150795" y="1171400"/>
                  <a:pt x="7061846" y="1105280"/>
                  <a:pt x="6891356" y="1123844"/>
                </a:cubicBezTo>
                <a:cubicBezTo>
                  <a:pt x="6720867" y="1142408"/>
                  <a:pt x="6549044" y="1088494"/>
                  <a:pt x="6376722" y="1123844"/>
                </a:cubicBezTo>
                <a:cubicBezTo>
                  <a:pt x="6204400" y="1159194"/>
                  <a:pt x="5981073" y="1121593"/>
                  <a:pt x="5785190" y="1123844"/>
                </a:cubicBezTo>
                <a:cubicBezTo>
                  <a:pt x="5589307" y="1126095"/>
                  <a:pt x="5457059" y="1080015"/>
                  <a:pt x="5193657" y="1123844"/>
                </a:cubicBezTo>
                <a:cubicBezTo>
                  <a:pt x="4930255" y="1167673"/>
                  <a:pt x="4786958" y="1111383"/>
                  <a:pt x="4602124" y="1123844"/>
                </a:cubicBezTo>
                <a:cubicBezTo>
                  <a:pt x="4417290" y="1136305"/>
                  <a:pt x="4313476" y="1096861"/>
                  <a:pt x="4087491" y="1123844"/>
                </a:cubicBezTo>
                <a:cubicBezTo>
                  <a:pt x="3861506" y="1150827"/>
                  <a:pt x="3682119" y="1081406"/>
                  <a:pt x="3419059" y="1123844"/>
                </a:cubicBezTo>
                <a:cubicBezTo>
                  <a:pt x="3155999" y="1166282"/>
                  <a:pt x="3108911" y="1113847"/>
                  <a:pt x="2904426" y="1123844"/>
                </a:cubicBezTo>
                <a:cubicBezTo>
                  <a:pt x="2699941" y="1133841"/>
                  <a:pt x="2546898" y="1081369"/>
                  <a:pt x="2312893" y="1123844"/>
                </a:cubicBezTo>
                <a:cubicBezTo>
                  <a:pt x="2078888" y="1166319"/>
                  <a:pt x="1858722" y="1108156"/>
                  <a:pt x="1721360" y="1123844"/>
                </a:cubicBezTo>
                <a:cubicBezTo>
                  <a:pt x="1583998" y="1139532"/>
                  <a:pt x="1315539" y="1096557"/>
                  <a:pt x="1206727" y="1123844"/>
                </a:cubicBezTo>
                <a:cubicBezTo>
                  <a:pt x="1097915" y="1151131"/>
                  <a:pt x="816546" y="1103511"/>
                  <a:pt x="692093" y="1123844"/>
                </a:cubicBezTo>
                <a:cubicBezTo>
                  <a:pt x="567640" y="1144177"/>
                  <a:pt x="305290" y="1090475"/>
                  <a:pt x="0" y="1123844"/>
                </a:cubicBezTo>
                <a:cubicBezTo>
                  <a:pt x="-55014" y="902915"/>
                  <a:pt x="22187" y="740357"/>
                  <a:pt x="0" y="550684"/>
                </a:cubicBezTo>
                <a:cubicBezTo>
                  <a:pt x="-22187" y="361011"/>
                  <a:pt x="41844" y="140726"/>
                  <a:pt x="0" y="0"/>
                </a:cubicBezTo>
                <a:close/>
              </a:path>
            </a:pathLst>
          </a:custGeom>
          <a:solidFill>
            <a:srgbClr val="FFFF00"/>
          </a:solidFill>
          <a:ln>
            <a:extLst>
              <a:ext uri="{C807C97D-BFC1-408E-A445-0C87EB9F89A2}">
                <ask:lineSketchStyleProps xmlns:ask="http://schemas.microsoft.com/office/drawing/2018/sketchyshapes" sd="335176703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219170" eaLnBrk="1" hangingPunct="1">
              <a:buClr>
                <a:srgbClr val="000000"/>
              </a:buClr>
            </a:pP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Viết</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bài</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văn</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lại</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câu</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chuyện</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đọc</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hoặc</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nghe</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a:t>
            </a:r>
          </a:p>
        </p:txBody>
      </p:sp>
      <p:grpSp>
        <p:nvGrpSpPr>
          <p:cNvPr id="2" name="Group 1">
            <a:extLst>
              <a:ext uri="{FF2B5EF4-FFF2-40B4-BE49-F238E27FC236}">
                <a16:creationId xmlns:a16="http://schemas.microsoft.com/office/drawing/2014/main" id="{DBD1F178-B4F2-4042-9221-27E07C8620B7}"/>
              </a:ext>
            </a:extLst>
          </p:cNvPr>
          <p:cNvGrpSpPr/>
          <p:nvPr/>
        </p:nvGrpSpPr>
        <p:grpSpPr>
          <a:xfrm>
            <a:off x="420897" y="1797612"/>
            <a:ext cx="2603040" cy="945589"/>
            <a:chOff x="315673" y="1348209"/>
            <a:chExt cx="1952280" cy="709192"/>
          </a:xfrm>
        </p:grpSpPr>
        <p:pic>
          <p:nvPicPr>
            <p:cNvPr id="17" name="Picture 23">
              <a:extLst>
                <a:ext uri="{FF2B5EF4-FFF2-40B4-BE49-F238E27FC236}">
                  <a16:creationId xmlns:a16="http://schemas.microsoft.com/office/drawing/2014/main" id="{BA73D0D5-3335-4AB8-A4AB-AF579CFAB6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1348209"/>
              <a:ext cx="1678561" cy="709192"/>
            </a:xfrm>
            <a:prstGeom prst="rect">
              <a:avLst/>
            </a:prstGeom>
          </p:spPr>
        </p:pic>
        <p:sp>
          <p:nvSpPr>
            <p:cNvPr id="9" name="Rectangle 2">
              <a:extLst>
                <a:ext uri="{FF2B5EF4-FFF2-40B4-BE49-F238E27FC236}">
                  <a16:creationId xmlns:a16="http://schemas.microsoft.com/office/drawing/2014/main" id="{16FC5702-E7AF-4DF1-9081-3878CB88ADC3}"/>
                </a:ext>
              </a:extLst>
            </p:cNvPr>
            <p:cNvSpPr>
              <a:spLocks noChangeArrowheads="1"/>
            </p:cNvSpPr>
            <p:nvPr/>
          </p:nvSpPr>
          <p:spPr bwMode="auto">
            <a:xfrm>
              <a:off x="553453" y="1521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Thể loại </a:t>
              </a:r>
            </a:p>
          </p:txBody>
        </p:sp>
      </p:grpSp>
      <p:sp>
        <p:nvSpPr>
          <p:cNvPr id="10" name="Text Box 10">
            <a:extLst>
              <a:ext uri="{FF2B5EF4-FFF2-40B4-BE49-F238E27FC236}">
                <a16:creationId xmlns:a16="http://schemas.microsoft.com/office/drawing/2014/main" id="{1931355C-C24C-4C34-B56E-747B9B41066A}"/>
              </a:ext>
            </a:extLst>
          </p:cNvPr>
          <p:cNvSpPr txBox="1">
            <a:spLocks noChangeArrowheads="1"/>
          </p:cNvSpPr>
          <p:nvPr/>
        </p:nvSpPr>
        <p:spPr bwMode="auto">
          <a:xfrm>
            <a:off x="2976019" y="2029327"/>
            <a:ext cx="3276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Văn kể chuyện</a:t>
            </a:r>
            <a:endPar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3" name="Group 2">
            <a:extLst>
              <a:ext uri="{FF2B5EF4-FFF2-40B4-BE49-F238E27FC236}">
                <a16:creationId xmlns:a16="http://schemas.microsoft.com/office/drawing/2014/main" id="{C59D1A97-E503-4367-9380-CD945487C643}"/>
              </a:ext>
            </a:extLst>
          </p:cNvPr>
          <p:cNvGrpSpPr/>
          <p:nvPr/>
        </p:nvGrpSpPr>
        <p:grpSpPr>
          <a:xfrm>
            <a:off x="420897" y="2832328"/>
            <a:ext cx="2603040" cy="945589"/>
            <a:chOff x="315673" y="2124246"/>
            <a:chExt cx="1952280" cy="709192"/>
          </a:xfrm>
        </p:grpSpPr>
        <p:pic>
          <p:nvPicPr>
            <p:cNvPr id="18" name="Picture 23">
              <a:extLst>
                <a:ext uri="{FF2B5EF4-FFF2-40B4-BE49-F238E27FC236}">
                  <a16:creationId xmlns:a16="http://schemas.microsoft.com/office/drawing/2014/main" id="{1988372F-C1D0-411E-A112-C55A5D4078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2124246"/>
              <a:ext cx="1678561" cy="709192"/>
            </a:xfrm>
            <a:prstGeom prst="rect">
              <a:avLst/>
            </a:prstGeom>
          </p:spPr>
        </p:pic>
        <p:sp>
          <p:nvSpPr>
            <p:cNvPr id="11" name="Rectangle 10">
              <a:extLst>
                <a:ext uri="{FF2B5EF4-FFF2-40B4-BE49-F238E27FC236}">
                  <a16:creationId xmlns:a16="http://schemas.microsoft.com/office/drawing/2014/main" id="{3B73D921-0AE2-4CCD-871C-8D57CA316F47}"/>
                </a:ext>
              </a:extLst>
            </p:cNvPr>
            <p:cNvSpPr>
              <a:spLocks noChangeArrowheads="1"/>
            </p:cNvSpPr>
            <p:nvPr/>
          </p:nvSpPr>
          <p:spPr bwMode="auto">
            <a:xfrm>
              <a:off x="553453" y="2283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Kiểu bài </a:t>
              </a:r>
            </a:p>
          </p:txBody>
        </p:sp>
      </p:grpSp>
      <p:sp>
        <p:nvSpPr>
          <p:cNvPr id="12" name="Text Box 12">
            <a:extLst>
              <a:ext uri="{FF2B5EF4-FFF2-40B4-BE49-F238E27FC236}">
                <a16:creationId xmlns:a16="http://schemas.microsoft.com/office/drawing/2014/main" id="{DB077586-637F-429F-97EC-A96B377057D6}"/>
              </a:ext>
            </a:extLst>
          </p:cNvPr>
          <p:cNvSpPr txBox="1">
            <a:spLocks noChangeArrowheads="1"/>
          </p:cNvSpPr>
          <p:nvPr/>
        </p:nvSpPr>
        <p:spPr bwMode="auto">
          <a:xfrm>
            <a:off x="2976019" y="3010081"/>
            <a:ext cx="8077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 một câu chuyện</a:t>
            </a:r>
            <a:r>
              <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có nội dung cho sẵn</a:t>
            </a:r>
          </a:p>
        </p:txBody>
      </p:sp>
      <p:grpSp>
        <p:nvGrpSpPr>
          <p:cNvPr id="21" name="Group 20">
            <a:extLst>
              <a:ext uri="{FF2B5EF4-FFF2-40B4-BE49-F238E27FC236}">
                <a16:creationId xmlns:a16="http://schemas.microsoft.com/office/drawing/2014/main" id="{1205FBB6-9AD1-423F-A7BD-DFD787D3A6D1}"/>
              </a:ext>
            </a:extLst>
          </p:cNvPr>
          <p:cNvGrpSpPr/>
          <p:nvPr/>
        </p:nvGrpSpPr>
        <p:grpSpPr>
          <a:xfrm>
            <a:off x="420897" y="3867044"/>
            <a:ext cx="2603040" cy="945589"/>
            <a:chOff x="315673" y="2900283"/>
            <a:chExt cx="1952280" cy="709192"/>
          </a:xfrm>
        </p:grpSpPr>
        <p:pic>
          <p:nvPicPr>
            <p:cNvPr id="19" name="Picture 23">
              <a:extLst>
                <a:ext uri="{FF2B5EF4-FFF2-40B4-BE49-F238E27FC236}">
                  <a16:creationId xmlns:a16="http://schemas.microsoft.com/office/drawing/2014/main" id="{2780E4A8-1CE4-40F9-8D4D-11D9C1F312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2900283"/>
              <a:ext cx="1678561" cy="709192"/>
            </a:xfrm>
            <a:prstGeom prst="rect">
              <a:avLst/>
            </a:prstGeom>
          </p:spPr>
        </p:pic>
        <p:sp>
          <p:nvSpPr>
            <p:cNvPr id="13" name="Rectangle 2">
              <a:extLst>
                <a:ext uri="{FF2B5EF4-FFF2-40B4-BE49-F238E27FC236}">
                  <a16:creationId xmlns:a16="http://schemas.microsoft.com/office/drawing/2014/main" id="{5B5C2723-311A-4956-915B-D301D4958B57}"/>
                </a:ext>
              </a:extLst>
            </p:cNvPr>
            <p:cNvSpPr>
              <a:spLocks noChangeArrowheads="1"/>
            </p:cNvSpPr>
            <p:nvPr/>
          </p:nvSpPr>
          <p:spPr bwMode="auto">
            <a:xfrm>
              <a:off x="553453" y="3045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Trọng tâm </a:t>
              </a:r>
            </a:p>
          </p:txBody>
        </p:sp>
      </p:grpSp>
      <p:sp>
        <p:nvSpPr>
          <p:cNvPr id="14" name="Text Box 14">
            <a:extLst>
              <a:ext uri="{FF2B5EF4-FFF2-40B4-BE49-F238E27FC236}">
                <a16:creationId xmlns:a16="http://schemas.microsoft.com/office/drawing/2014/main" id="{75A4D9D0-6F44-4A16-808D-F91494410D1E}"/>
              </a:ext>
            </a:extLst>
          </p:cNvPr>
          <p:cNvSpPr txBox="1">
            <a:spLocks noChangeArrowheads="1"/>
          </p:cNvSpPr>
          <p:nvPr/>
        </p:nvSpPr>
        <p:spPr bwMode="auto">
          <a:xfrm>
            <a:off x="2976019" y="4145656"/>
            <a:ext cx="5181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 một câu chuyện</a:t>
            </a:r>
            <a:endPar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6" name="Text Box 16">
            <a:extLst>
              <a:ext uri="{FF2B5EF4-FFF2-40B4-BE49-F238E27FC236}">
                <a16:creationId xmlns:a16="http://schemas.microsoft.com/office/drawing/2014/main" id="{340969A9-F1DA-479A-9067-33F2D8B69871}"/>
              </a:ext>
            </a:extLst>
          </p:cNvPr>
          <p:cNvSpPr txBox="1">
            <a:spLocks noChangeArrowheads="1"/>
          </p:cNvSpPr>
          <p:nvPr/>
        </p:nvSpPr>
        <p:spPr bwMode="auto">
          <a:xfrm>
            <a:off x="2976019" y="5069118"/>
            <a:ext cx="897534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1219170" eaLnBrk="1" hangingPunct="1">
              <a:spcBef>
                <a:spcPct val="50000"/>
              </a:spcBef>
              <a:buClr>
                <a:srgbClr val="000000"/>
              </a:buClr>
            </a:pPr>
            <a:r>
              <a:rPr lang="vi-VN" altLang="en-US" sz="2667"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Câu chuyện đã được nghe được đọc mà em  thích nhất</a:t>
            </a:r>
          </a:p>
        </p:txBody>
      </p:sp>
      <p:grpSp>
        <p:nvGrpSpPr>
          <p:cNvPr id="22" name="Group 21">
            <a:extLst>
              <a:ext uri="{FF2B5EF4-FFF2-40B4-BE49-F238E27FC236}">
                <a16:creationId xmlns:a16="http://schemas.microsoft.com/office/drawing/2014/main" id="{F5C13EE3-62BA-41F6-8667-3ACF8182640F}"/>
              </a:ext>
            </a:extLst>
          </p:cNvPr>
          <p:cNvGrpSpPr/>
          <p:nvPr/>
        </p:nvGrpSpPr>
        <p:grpSpPr>
          <a:xfrm>
            <a:off x="420897" y="4901759"/>
            <a:ext cx="2603040" cy="945589"/>
            <a:chOff x="315673" y="3676319"/>
            <a:chExt cx="1952280" cy="709192"/>
          </a:xfrm>
        </p:grpSpPr>
        <p:pic>
          <p:nvPicPr>
            <p:cNvPr id="20" name="Picture 23">
              <a:extLst>
                <a:ext uri="{FF2B5EF4-FFF2-40B4-BE49-F238E27FC236}">
                  <a16:creationId xmlns:a16="http://schemas.microsoft.com/office/drawing/2014/main" id="{C905DE09-6632-4CC2-BECC-F815047E55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3676319"/>
              <a:ext cx="1678561" cy="709192"/>
            </a:xfrm>
            <a:prstGeom prst="rect">
              <a:avLst/>
            </a:prstGeom>
          </p:spPr>
        </p:pic>
        <p:sp>
          <p:nvSpPr>
            <p:cNvPr id="15" name="Rectangle 2">
              <a:extLst>
                <a:ext uri="{FF2B5EF4-FFF2-40B4-BE49-F238E27FC236}">
                  <a16:creationId xmlns:a16="http://schemas.microsoft.com/office/drawing/2014/main" id="{95302FBD-9D3C-42DB-8066-1E887B4B7251}"/>
                </a:ext>
              </a:extLst>
            </p:cNvPr>
            <p:cNvSpPr>
              <a:spLocks noChangeArrowheads="1"/>
            </p:cNvSpPr>
            <p:nvPr/>
          </p:nvSpPr>
          <p:spPr bwMode="auto">
            <a:xfrm>
              <a:off x="553453" y="3807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Giới hạn  </a:t>
              </a:r>
            </a:p>
          </p:txBody>
        </p:sp>
      </p:grpSp>
    </p:spTree>
    <p:extLst>
      <p:ext uri="{BB962C8B-B14F-4D97-AF65-F5344CB8AC3E}">
        <p14:creationId xmlns:p14="http://schemas.microsoft.com/office/powerpoint/2010/main" val="1694131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2"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id="{058E2A79-95CB-4DA9-87A3-C9D70481870A}"/>
              </a:ext>
            </a:extLst>
          </p:cNvPr>
          <p:cNvPicPr>
            <a:picLocks noChangeAspect="1"/>
          </p:cNvPicPr>
          <p:nvPr/>
        </p:nvPicPr>
        <p:blipFill>
          <a:blip r:embed="rId3"/>
          <a:srcRect/>
          <a:stretch>
            <a:fillRect/>
          </a:stretch>
        </p:blipFill>
        <p:spPr>
          <a:xfrm>
            <a:off x="364129" y="1138990"/>
            <a:ext cx="11298481" cy="4748463"/>
          </a:xfrm>
          <a:prstGeom prst="rect">
            <a:avLst/>
          </a:prstGeom>
        </p:spPr>
      </p:pic>
      <p:sp>
        <p:nvSpPr>
          <p:cNvPr id="2" name="TextBox 1">
            <a:extLst>
              <a:ext uri="{FF2B5EF4-FFF2-40B4-BE49-F238E27FC236}">
                <a16:creationId xmlns:a16="http://schemas.microsoft.com/office/drawing/2014/main" id="{FCEE0F08-90F7-183E-6257-A20D004E4891}"/>
              </a:ext>
            </a:extLst>
          </p:cNvPr>
          <p:cNvSpPr txBox="1"/>
          <p:nvPr/>
        </p:nvSpPr>
        <p:spPr>
          <a:xfrm>
            <a:off x="2771775" y="3009900"/>
            <a:ext cx="6496050" cy="1015663"/>
          </a:xfrm>
          <a:prstGeom prst="rect">
            <a:avLst/>
          </a:prstGeom>
          <a:noFill/>
        </p:spPr>
        <p:txBody>
          <a:bodyPr wrap="square" rtlCol="0">
            <a:spAutoFit/>
          </a:bodyPr>
          <a:lstStyle/>
          <a:p>
            <a:pPr algn="ctr"/>
            <a:r>
              <a:rPr lang="en-US" sz="6000" dirty="0" err="1">
                <a:latin typeface="Cambria" panose="02040503050406030204" pitchFamily="18" charset="0"/>
                <a:ea typeface="Cambria" panose="02040503050406030204" pitchFamily="18" charset="0"/>
              </a:rPr>
              <a:t>Hướng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dẫn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viết</a:t>
            </a:r>
            <a:endParaRPr lang="en-US" sz="6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pic>
        <p:nvPicPr>
          <p:cNvPr id="1028" name="Picture 4">
            <a:extLst>
              <a:ext uri="{FF2B5EF4-FFF2-40B4-BE49-F238E27FC236}">
                <a16:creationId xmlns:a16="http://schemas.microsoft.com/office/drawing/2014/main" id="{36AA8C90-CABF-40AF-AF70-3DF2B62B9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7978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ADCCA2E-AF8C-4CD6-95BF-64C2D320C1EA}"/>
              </a:ext>
            </a:extLst>
          </p:cNvPr>
          <p:cNvPicPr>
            <a:picLocks noChangeAspect="1"/>
          </p:cNvPicPr>
          <p:nvPr/>
        </p:nvPicPr>
        <p:blipFill>
          <a:blip r:embed="rId4"/>
          <a:stretch>
            <a:fillRect/>
          </a:stretch>
        </p:blipFill>
        <p:spPr>
          <a:xfrm>
            <a:off x="487757" y="5256645"/>
            <a:ext cx="8104319" cy="160135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962527" y="607421"/>
            <a:ext cx="10186736" cy="5427961"/>
          </a:xfrm>
          <a:prstGeom prst="rect">
            <a:avLst/>
          </a:prstGeom>
          <a:noFill/>
        </p:spPr>
        <p:txBody>
          <a:bodyPr wrap="square">
            <a:spAutoFit/>
          </a:bodyPr>
          <a:lstStyle/>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Một buổi trưa hè đưa đến cho em giấc ngủ ngon lành. Trong mơ, em thấy túp lều tranh và một cây khế đang sai trĩu quả. Thì ra, là câu chuyện “Cây khế”.</a:t>
            </a:r>
            <a:endParaRPr lang="en-US" sz="2667" kern="0">
              <a:solidFill>
                <a:srgbClr val="000000"/>
              </a:solidFill>
              <a:latin typeface="Arial"/>
              <a:cs typeface="Arial"/>
              <a:sym typeface="Arial"/>
            </a:endParaRP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Ngày xưa, một gia đình nọ có hai anh em. Gia đình họ sống thật hạnh phúc, được mấy năm thì bổ mẹ qua đời. Một thời gian sau, người anh lấy vợ. Vì không muốn cho em ở cùng, hai vợ chồng anh đòi chia tài sản. Ỷ thế còn có vợ con người anh chiếm hết tài sản chỉ để lại một túp lều và cây khế. Người em ra đi mà không oán trách anh mình điều gì. </a:t>
            </a:r>
            <a:endParaRPr lang="en-US" sz="2667" kern="0">
              <a:solidFill>
                <a:srgbClr val="000000"/>
              </a:solidFill>
              <a:latin typeface="Arial"/>
              <a:cs typeface="Arial"/>
              <a:sym typeface="Arial"/>
            </a:endParaRP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Đến mùa khế ra quả, có con chim lạ không biết đến từ đâu tới ăn hết trái này đến trái khác. Người em thấy vậy sốt ruột lắm, bèn nói với chim.</a:t>
            </a: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 Cả gia sản nhà tôi chỉ có mỗi cây khế này chim mà ăn hết tôi biết trông cậy vào đâu</a:t>
            </a:r>
            <a:r>
              <a:rPr lang="en-US" sz="2667" kern="0">
                <a:solidFill>
                  <a:srgbClr val="000000"/>
                </a:solidFill>
                <a:latin typeface="Arial"/>
                <a:cs typeface="Arial"/>
                <a:sym typeface="Arial"/>
              </a:rPr>
              <a:t>.</a:t>
            </a:r>
            <a:r>
              <a:rPr lang="vi-VN" sz="2667" kern="0">
                <a:solidFill>
                  <a:srgbClr val="000000"/>
                </a:solidFill>
                <a:latin typeface="Times New Roman" panose="02020603050405020304" pitchFamily="18" charset="0"/>
                <a:cs typeface="Arial"/>
                <a:sym typeface="Arial"/>
              </a:rPr>
              <a:t> </a:t>
            </a:r>
          </a:p>
        </p:txBody>
      </p:sp>
    </p:spTree>
    <p:extLst>
      <p:ext uri="{BB962C8B-B14F-4D97-AF65-F5344CB8AC3E}">
        <p14:creationId xmlns:p14="http://schemas.microsoft.com/office/powerpoint/2010/main" val="3360465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962527" y="607421"/>
            <a:ext cx="10186736" cy="4196662"/>
          </a:xfrm>
          <a:prstGeom prst="rect">
            <a:avLst/>
          </a:prstGeom>
          <a:noFill/>
        </p:spPr>
        <p:txBody>
          <a:bodyPr wrap="square">
            <a:spAutoFit/>
          </a:bodyPr>
          <a:lstStyle/>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vậy chim bèn nói:</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 Ăn một quả trả cục vàng, may túi ba gang, mang đi mà đựng. </a:t>
            </a: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Theo đúng lời của chim, người</a:t>
            </a:r>
            <a:r>
              <a:rPr lang="en-US" sz="2667" kern="0">
                <a:solidFill>
                  <a:srgbClr val="000000"/>
                </a:solidFill>
                <a:latin typeface="Times New Roman" panose="02020603050405020304" pitchFamily="18" charset="0"/>
                <a:cs typeface="Times New Roman" panose="02020603050405020304" pitchFamily="18" charset="0"/>
                <a:sym typeface="Arial"/>
              </a:rPr>
              <a:t> em</a:t>
            </a:r>
            <a:r>
              <a:rPr lang="vi-VN" sz="2667" kern="0">
                <a:solidFill>
                  <a:srgbClr val="000000"/>
                </a:solidFill>
                <a:latin typeface="Times New Roman" panose="02020603050405020304" pitchFamily="18" charset="0"/>
                <a:cs typeface="Times New Roman" panose="02020603050405020304" pitchFamily="18" charset="0"/>
                <a:sym typeface="Arial"/>
              </a:rPr>
              <a:t> may túi ba gang. Sáng hôm sau, con chim bay đến một hòn đảo ở ngoài khơi xa. Hòn nào hòn đấy lấp lánh. Đến đó người em lấy đầy túi ba gang rồi theo chim ra về. Từ đó, người em có cuộc sống khá giả. </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em mình giàu có nhanh chóng người anh bèn đến thăm, lân la dò hỏi. Vốn thật thà người em kể hết chuyện cho anh nghe.</a:t>
            </a: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vậy, người anh liền đổi cả gia tài lấy cây khế. Ngày nào anh cũng xin em đổi. Thương anh nền người em chấp nhận đổi. </a:t>
            </a:r>
          </a:p>
        </p:txBody>
      </p:sp>
    </p:spTree>
    <p:extLst>
      <p:ext uri="{BB962C8B-B14F-4D97-AF65-F5344CB8AC3E}">
        <p14:creationId xmlns:p14="http://schemas.microsoft.com/office/powerpoint/2010/main" val="136593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962527" y="607421"/>
            <a:ext cx="10186736" cy="5017527"/>
          </a:xfrm>
          <a:prstGeom prst="rect">
            <a:avLst/>
          </a:prstGeom>
          <a:noFill/>
        </p:spPr>
        <p:txBody>
          <a:bodyPr wrap="square">
            <a:spAutoFit/>
          </a:bodyPr>
          <a:lstStyle/>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Đến mùa khế sai quả, hai vợ chồng người anh thay nhau trực dưới gốc cây đợi con chim lạ. Một hôm, vợ chồng người anh thấy một con chim rất to đậu trên cây khế ăn quả. Sự việc diễn ra giống hệt người em. Nhưng thay vì may túi ba gang thì người anh may túi mười hai gang. Khi đến hòn đảo người anh ních đầy túi mười hai gang mà còn nhét đầy người. Người anh ì ạch vác túi vàng khổng lồ và thân mình nặng trịch leo lên lưng chim. Vì nặng quá nên chim phải vỗ cánh ba lần mới bay lên được. </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Lúc bay qua biển, một luồng gió mạnh làm chim lảo đảo mất người anh và túi vàng xuống biển. Đúng theo câu tục ngữ “Tham thì thâm”. Đây cũng là bài học cho mọi người không nên tham lam ích kỉ.</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endParaRPr lang="vi-VN" sz="2667" kern="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207935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id="{058E2A79-95CB-4DA9-87A3-C9D70481870A}"/>
              </a:ext>
            </a:extLst>
          </p:cNvPr>
          <p:cNvPicPr>
            <a:picLocks noChangeAspect="1"/>
          </p:cNvPicPr>
          <p:nvPr/>
        </p:nvPicPr>
        <p:blipFill>
          <a:blip r:embed="rId3"/>
          <a:srcRect/>
          <a:stretch>
            <a:fillRect/>
          </a:stretch>
        </p:blipFill>
        <p:spPr>
          <a:xfrm>
            <a:off x="364129" y="1138990"/>
            <a:ext cx="11298481" cy="4748463"/>
          </a:xfrm>
          <a:prstGeom prst="rect">
            <a:avLst/>
          </a:prstGeom>
        </p:spPr>
      </p:pic>
      <p:sp>
        <p:nvSpPr>
          <p:cNvPr id="2" name="TextBox 1">
            <a:extLst>
              <a:ext uri="{FF2B5EF4-FFF2-40B4-BE49-F238E27FC236}">
                <a16:creationId xmlns:a16="http://schemas.microsoft.com/office/drawing/2014/main" id="{FCEE0F08-90F7-183E-6257-A20D004E4891}"/>
              </a:ext>
            </a:extLst>
          </p:cNvPr>
          <p:cNvSpPr txBox="1"/>
          <p:nvPr/>
        </p:nvSpPr>
        <p:spPr>
          <a:xfrm>
            <a:off x="2638424" y="3048000"/>
            <a:ext cx="7439025" cy="1015663"/>
          </a:xfrm>
          <a:prstGeom prst="rect">
            <a:avLst/>
          </a:prstGeom>
          <a:noFill/>
        </p:spPr>
        <p:txBody>
          <a:bodyPr wrap="square" rtlCol="0">
            <a:spAutoFit/>
          </a:bodyPr>
          <a:lstStyle/>
          <a:p>
            <a:pPr lvl="0" algn="ctr"/>
            <a:r>
              <a:rPr lang="en-US" sz="6000">
                <a:solidFill>
                  <a:srgbClr val="3F2732"/>
                </a:solidFill>
                <a:latin typeface="Cambria" panose="02040503050406030204" pitchFamily="18" charset="0"/>
                <a:ea typeface="Cambria" panose="02040503050406030204" pitchFamily="18" charset="0"/>
              </a:rPr>
              <a:t>Đọc soát và chỉnh sửa.</a:t>
            </a:r>
            <a:endParaRPr kumimoji="0" lang="en-US" sz="6000" b="0" i="0" u="none" strike="noStrike" kern="1200" cap="none" spc="0" normalizeH="0" baseline="0" noProof="0" dirty="0">
              <a:ln>
                <a:noFill/>
              </a:ln>
              <a:solidFill>
                <a:srgbClr val="3F2732"/>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72714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635</Words>
  <Application>Microsoft Office PowerPoint</Application>
  <PresentationFormat>Widescreen</PresentationFormat>
  <Paragraphs>28</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vt:lpstr>
      <vt:lpstr>iCiel Pony</vt:lpstr>
      <vt:lpstr>Tahoma</vt:lpstr>
      <vt:lpstr>Times New Roman</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11</cp:revision>
  <dcterms:created xsi:type="dcterms:W3CDTF">2023-08-10T09:44:58Z</dcterms:created>
  <dcterms:modified xsi:type="dcterms:W3CDTF">2024-12-16T15:27:32Z</dcterms:modified>
</cp:coreProperties>
</file>