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 smtClean="0"/>
              <a:t>Thảo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screen"/>
          <a:srcRect t="15224" b="2"/>
          <a:stretch>
            <a:fillRect/>
          </a:stretch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t="11971" b="5976"/>
          <a:stretch>
            <a:fillRect/>
          </a:stretch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9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9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/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/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4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8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8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/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/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/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4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4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/>
                <a:gridCol w="2205990"/>
                <a:gridCol w="2205990"/>
                <a:gridCol w="2205990"/>
                <a:gridCol w="2205990"/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/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/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/>
          <p:cNvPicPr>
            <a:picLocks noChangeAspect="1"/>
          </p:cNvPicPr>
          <p:nvPr/>
        </p:nvPicPr>
        <p:blipFill rotWithShape="1">
          <a:blip r:embed="rId4" cstate="screen"/>
          <a:srcRect t="11971" b="5976"/>
          <a:stretch>
            <a:fillRect/>
          </a:stretch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/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/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/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/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-1" fmla="*/ 154626 w 163384"/>
                    <a:gd name="connsiteY0-2" fmla="*/ 289988 h 289988"/>
                    <a:gd name="connsiteX1-3" fmla="*/ 147958 w 163384"/>
                    <a:gd name="connsiteY1-4" fmla="*/ 286683 h 289988"/>
                    <a:gd name="connsiteX2-5" fmla="*/ 1273 w 163384"/>
                    <a:gd name="connsiteY2-6" fmla="*/ 107385 h 289988"/>
                    <a:gd name="connsiteX3-7" fmla="*/ 3178 w 163384"/>
                    <a:gd name="connsiteY3-8" fmla="*/ 97470 h 289988"/>
                    <a:gd name="connsiteX4-9" fmla="*/ 14608 w 163384"/>
                    <a:gd name="connsiteY4-10" fmla="*/ 99123 h 289988"/>
                    <a:gd name="connsiteX5-11" fmla="*/ 142243 w 163384"/>
                    <a:gd name="connsiteY5-12" fmla="*/ 255286 h 289988"/>
                    <a:gd name="connsiteX6-13" fmla="*/ 128908 w 163384"/>
                    <a:gd name="connsiteY6-14" fmla="*/ 171833 h 289988"/>
                    <a:gd name="connsiteX7-15" fmla="*/ 28896 w 163384"/>
                    <a:gd name="connsiteY7-16" fmla="*/ 10713 h 289988"/>
                    <a:gd name="connsiteX8-17" fmla="*/ 32706 w 163384"/>
                    <a:gd name="connsiteY8-18" fmla="*/ 798 h 289988"/>
                    <a:gd name="connsiteX9-19" fmla="*/ 44136 w 163384"/>
                    <a:gd name="connsiteY9-20" fmla="*/ 4103 h 289988"/>
                    <a:gd name="connsiteX10-21" fmla="*/ 144148 w 163384"/>
                    <a:gd name="connsiteY10-22" fmla="*/ 166050 h 289988"/>
                    <a:gd name="connsiteX11-23" fmla="*/ 145101 w 163384"/>
                    <a:gd name="connsiteY11-24" fmla="*/ 168528 h 289988"/>
                    <a:gd name="connsiteX12-25" fmla="*/ 163198 w 163384"/>
                    <a:gd name="connsiteY12-26" fmla="*/ 282552 h 289988"/>
                    <a:gd name="connsiteX13-27" fmla="*/ 158436 w 163384"/>
                    <a:gd name="connsiteY13-28" fmla="*/ 289988 h 289988"/>
                    <a:gd name="connsiteX14-29" fmla="*/ 154626 w 163384"/>
                    <a:gd name="connsiteY14-30" fmla="*/ 289988 h 289988"/>
                    <a:gd name="connsiteX0-31" fmla="*/ 151452 w 160210"/>
                    <a:gd name="connsiteY0-32" fmla="*/ 289988 h 289988"/>
                    <a:gd name="connsiteX1-33" fmla="*/ 144784 w 160210"/>
                    <a:gd name="connsiteY1-34" fmla="*/ 286683 h 289988"/>
                    <a:gd name="connsiteX2-35" fmla="*/ 10298 w 160210"/>
                    <a:gd name="connsiteY2-36" fmla="*/ 138331 h 289988"/>
                    <a:gd name="connsiteX3-37" fmla="*/ 4 w 160210"/>
                    <a:gd name="connsiteY3-38" fmla="*/ 97470 h 289988"/>
                    <a:gd name="connsiteX4-39" fmla="*/ 11434 w 160210"/>
                    <a:gd name="connsiteY4-40" fmla="*/ 99123 h 289988"/>
                    <a:gd name="connsiteX5-41" fmla="*/ 139069 w 160210"/>
                    <a:gd name="connsiteY5-42" fmla="*/ 255286 h 289988"/>
                    <a:gd name="connsiteX6-43" fmla="*/ 125734 w 160210"/>
                    <a:gd name="connsiteY6-44" fmla="*/ 171833 h 289988"/>
                    <a:gd name="connsiteX7-45" fmla="*/ 25722 w 160210"/>
                    <a:gd name="connsiteY7-46" fmla="*/ 10713 h 289988"/>
                    <a:gd name="connsiteX8-47" fmla="*/ 29532 w 160210"/>
                    <a:gd name="connsiteY8-48" fmla="*/ 798 h 289988"/>
                    <a:gd name="connsiteX9-49" fmla="*/ 40962 w 160210"/>
                    <a:gd name="connsiteY9-50" fmla="*/ 4103 h 289988"/>
                    <a:gd name="connsiteX10-51" fmla="*/ 140974 w 160210"/>
                    <a:gd name="connsiteY10-52" fmla="*/ 166050 h 289988"/>
                    <a:gd name="connsiteX11-53" fmla="*/ 141927 w 160210"/>
                    <a:gd name="connsiteY11-54" fmla="*/ 168528 h 289988"/>
                    <a:gd name="connsiteX12-55" fmla="*/ 160024 w 160210"/>
                    <a:gd name="connsiteY12-56" fmla="*/ 282552 h 289988"/>
                    <a:gd name="connsiteX13-57" fmla="*/ 155262 w 160210"/>
                    <a:gd name="connsiteY13-58" fmla="*/ 289988 h 289988"/>
                    <a:gd name="connsiteX14-59" fmla="*/ 151452 w 160210"/>
                    <a:gd name="connsiteY14-60" fmla="*/ 289988 h 289988"/>
                    <a:gd name="connsiteX0-61" fmla="*/ 151530 w 160288"/>
                    <a:gd name="connsiteY0-62" fmla="*/ 289988 h 289988"/>
                    <a:gd name="connsiteX1-63" fmla="*/ 144862 w 160288"/>
                    <a:gd name="connsiteY1-64" fmla="*/ 286683 h 289988"/>
                    <a:gd name="connsiteX2-65" fmla="*/ 10376 w 160288"/>
                    <a:gd name="connsiteY2-66" fmla="*/ 138331 h 289988"/>
                    <a:gd name="connsiteX3-67" fmla="*/ 82 w 160288"/>
                    <a:gd name="connsiteY3-68" fmla="*/ 97470 h 289988"/>
                    <a:gd name="connsiteX4-69" fmla="*/ 16392 w 160288"/>
                    <a:gd name="connsiteY4-70" fmla="*/ 130069 h 289988"/>
                    <a:gd name="connsiteX5-71" fmla="*/ 139147 w 160288"/>
                    <a:gd name="connsiteY5-72" fmla="*/ 255286 h 289988"/>
                    <a:gd name="connsiteX6-73" fmla="*/ 125812 w 160288"/>
                    <a:gd name="connsiteY6-74" fmla="*/ 171833 h 289988"/>
                    <a:gd name="connsiteX7-75" fmla="*/ 25800 w 160288"/>
                    <a:gd name="connsiteY7-76" fmla="*/ 10713 h 289988"/>
                    <a:gd name="connsiteX8-77" fmla="*/ 29610 w 160288"/>
                    <a:gd name="connsiteY8-78" fmla="*/ 798 h 289988"/>
                    <a:gd name="connsiteX9-79" fmla="*/ 41040 w 160288"/>
                    <a:gd name="connsiteY9-80" fmla="*/ 4103 h 289988"/>
                    <a:gd name="connsiteX10-81" fmla="*/ 141052 w 160288"/>
                    <a:gd name="connsiteY10-82" fmla="*/ 166050 h 289988"/>
                    <a:gd name="connsiteX11-83" fmla="*/ 142005 w 160288"/>
                    <a:gd name="connsiteY11-84" fmla="*/ 168528 h 289988"/>
                    <a:gd name="connsiteX12-85" fmla="*/ 160102 w 160288"/>
                    <a:gd name="connsiteY12-86" fmla="*/ 282552 h 289988"/>
                    <a:gd name="connsiteX13-87" fmla="*/ 155340 w 160288"/>
                    <a:gd name="connsiteY13-88" fmla="*/ 289988 h 289988"/>
                    <a:gd name="connsiteX14-89" fmla="*/ 151530 w 160288"/>
                    <a:gd name="connsiteY14-90" fmla="*/ 289988 h 289988"/>
                    <a:gd name="connsiteX0-91" fmla="*/ 141423 w 150181"/>
                    <a:gd name="connsiteY0-92" fmla="*/ 289988 h 289988"/>
                    <a:gd name="connsiteX1-93" fmla="*/ 134755 w 150181"/>
                    <a:gd name="connsiteY1-94" fmla="*/ 286683 h 289988"/>
                    <a:gd name="connsiteX2-95" fmla="*/ 269 w 150181"/>
                    <a:gd name="connsiteY2-96" fmla="*/ 138331 h 289988"/>
                    <a:gd name="connsiteX3-97" fmla="*/ 19252 w 150181"/>
                    <a:gd name="connsiteY3-98" fmla="*/ 128415 h 289988"/>
                    <a:gd name="connsiteX4-99" fmla="*/ 6285 w 150181"/>
                    <a:gd name="connsiteY4-100" fmla="*/ 130069 h 289988"/>
                    <a:gd name="connsiteX5-101" fmla="*/ 129040 w 150181"/>
                    <a:gd name="connsiteY5-102" fmla="*/ 255286 h 289988"/>
                    <a:gd name="connsiteX6-103" fmla="*/ 115705 w 150181"/>
                    <a:gd name="connsiteY6-104" fmla="*/ 171833 h 289988"/>
                    <a:gd name="connsiteX7-105" fmla="*/ 15693 w 150181"/>
                    <a:gd name="connsiteY7-106" fmla="*/ 10713 h 289988"/>
                    <a:gd name="connsiteX8-107" fmla="*/ 19503 w 150181"/>
                    <a:gd name="connsiteY8-108" fmla="*/ 798 h 289988"/>
                    <a:gd name="connsiteX9-109" fmla="*/ 30933 w 150181"/>
                    <a:gd name="connsiteY9-110" fmla="*/ 4103 h 289988"/>
                    <a:gd name="connsiteX10-111" fmla="*/ 130945 w 150181"/>
                    <a:gd name="connsiteY10-112" fmla="*/ 166050 h 289988"/>
                    <a:gd name="connsiteX11-113" fmla="*/ 131898 w 150181"/>
                    <a:gd name="connsiteY11-114" fmla="*/ 168528 h 289988"/>
                    <a:gd name="connsiteX12-115" fmla="*/ 149995 w 150181"/>
                    <a:gd name="connsiteY12-116" fmla="*/ 282552 h 289988"/>
                    <a:gd name="connsiteX13-117" fmla="*/ 145233 w 150181"/>
                    <a:gd name="connsiteY13-118" fmla="*/ 289988 h 289988"/>
                    <a:gd name="connsiteX14-119" fmla="*/ 141423 w 150181"/>
                    <a:gd name="connsiteY14-120" fmla="*/ 289988 h 2899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/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/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/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/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/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/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/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/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/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/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/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-1" fmla="*/ 154626 w 163384"/>
                    <a:gd name="connsiteY0-2" fmla="*/ 289988 h 289988"/>
                    <a:gd name="connsiteX1-3" fmla="*/ 147958 w 163384"/>
                    <a:gd name="connsiteY1-4" fmla="*/ 286683 h 289988"/>
                    <a:gd name="connsiteX2-5" fmla="*/ 1273 w 163384"/>
                    <a:gd name="connsiteY2-6" fmla="*/ 107385 h 289988"/>
                    <a:gd name="connsiteX3-7" fmla="*/ 3178 w 163384"/>
                    <a:gd name="connsiteY3-8" fmla="*/ 97470 h 289988"/>
                    <a:gd name="connsiteX4-9" fmla="*/ 14608 w 163384"/>
                    <a:gd name="connsiteY4-10" fmla="*/ 99123 h 289988"/>
                    <a:gd name="connsiteX5-11" fmla="*/ 142243 w 163384"/>
                    <a:gd name="connsiteY5-12" fmla="*/ 255286 h 289988"/>
                    <a:gd name="connsiteX6-13" fmla="*/ 128908 w 163384"/>
                    <a:gd name="connsiteY6-14" fmla="*/ 171833 h 289988"/>
                    <a:gd name="connsiteX7-15" fmla="*/ 28896 w 163384"/>
                    <a:gd name="connsiteY7-16" fmla="*/ 10713 h 289988"/>
                    <a:gd name="connsiteX8-17" fmla="*/ 32706 w 163384"/>
                    <a:gd name="connsiteY8-18" fmla="*/ 798 h 289988"/>
                    <a:gd name="connsiteX9-19" fmla="*/ 44136 w 163384"/>
                    <a:gd name="connsiteY9-20" fmla="*/ 4103 h 289988"/>
                    <a:gd name="connsiteX10-21" fmla="*/ 144148 w 163384"/>
                    <a:gd name="connsiteY10-22" fmla="*/ 166050 h 289988"/>
                    <a:gd name="connsiteX11-23" fmla="*/ 145101 w 163384"/>
                    <a:gd name="connsiteY11-24" fmla="*/ 168528 h 289988"/>
                    <a:gd name="connsiteX12-25" fmla="*/ 163198 w 163384"/>
                    <a:gd name="connsiteY12-26" fmla="*/ 282552 h 289988"/>
                    <a:gd name="connsiteX13-27" fmla="*/ 158436 w 163384"/>
                    <a:gd name="connsiteY13-28" fmla="*/ 289988 h 289988"/>
                    <a:gd name="connsiteX14-29" fmla="*/ 154626 w 163384"/>
                    <a:gd name="connsiteY14-30" fmla="*/ 289988 h 289988"/>
                    <a:gd name="connsiteX0-31" fmla="*/ 151452 w 160210"/>
                    <a:gd name="connsiteY0-32" fmla="*/ 289988 h 289988"/>
                    <a:gd name="connsiteX1-33" fmla="*/ 144784 w 160210"/>
                    <a:gd name="connsiteY1-34" fmla="*/ 286683 h 289988"/>
                    <a:gd name="connsiteX2-35" fmla="*/ 10298 w 160210"/>
                    <a:gd name="connsiteY2-36" fmla="*/ 138331 h 289988"/>
                    <a:gd name="connsiteX3-37" fmla="*/ 4 w 160210"/>
                    <a:gd name="connsiteY3-38" fmla="*/ 97470 h 289988"/>
                    <a:gd name="connsiteX4-39" fmla="*/ 11434 w 160210"/>
                    <a:gd name="connsiteY4-40" fmla="*/ 99123 h 289988"/>
                    <a:gd name="connsiteX5-41" fmla="*/ 139069 w 160210"/>
                    <a:gd name="connsiteY5-42" fmla="*/ 255286 h 289988"/>
                    <a:gd name="connsiteX6-43" fmla="*/ 125734 w 160210"/>
                    <a:gd name="connsiteY6-44" fmla="*/ 171833 h 289988"/>
                    <a:gd name="connsiteX7-45" fmla="*/ 25722 w 160210"/>
                    <a:gd name="connsiteY7-46" fmla="*/ 10713 h 289988"/>
                    <a:gd name="connsiteX8-47" fmla="*/ 29532 w 160210"/>
                    <a:gd name="connsiteY8-48" fmla="*/ 798 h 289988"/>
                    <a:gd name="connsiteX9-49" fmla="*/ 40962 w 160210"/>
                    <a:gd name="connsiteY9-50" fmla="*/ 4103 h 289988"/>
                    <a:gd name="connsiteX10-51" fmla="*/ 140974 w 160210"/>
                    <a:gd name="connsiteY10-52" fmla="*/ 166050 h 289988"/>
                    <a:gd name="connsiteX11-53" fmla="*/ 141927 w 160210"/>
                    <a:gd name="connsiteY11-54" fmla="*/ 168528 h 289988"/>
                    <a:gd name="connsiteX12-55" fmla="*/ 160024 w 160210"/>
                    <a:gd name="connsiteY12-56" fmla="*/ 282552 h 289988"/>
                    <a:gd name="connsiteX13-57" fmla="*/ 155262 w 160210"/>
                    <a:gd name="connsiteY13-58" fmla="*/ 289988 h 289988"/>
                    <a:gd name="connsiteX14-59" fmla="*/ 151452 w 160210"/>
                    <a:gd name="connsiteY14-60" fmla="*/ 289988 h 289988"/>
                    <a:gd name="connsiteX0-61" fmla="*/ 151530 w 160288"/>
                    <a:gd name="connsiteY0-62" fmla="*/ 289988 h 289988"/>
                    <a:gd name="connsiteX1-63" fmla="*/ 144862 w 160288"/>
                    <a:gd name="connsiteY1-64" fmla="*/ 286683 h 289988"/>
                    <a:gd name="connsiteX2-65" fmla="*/ 10376 w 160288"/>
                    <a:gd name="connsiteY2-66" fmla="*/ 138331 h 289988"/>
                    <a:gd name="connsiteX3-67" fmla="*/ 82 w 160288"/>
                    <a:gd name="connsiteY3-68" fmla="*/ 97470 h 289988"/>
                    <a:gd name="connsiteX4-69" fmla="*/ 16392 w 160288"/>
                    <a:gd name="connsiteY4-70" fmla="*/ 130069 h 289988"/>
                    <a:gd name="connsiteX5-71" fmla="*/ 139147 w 160288"/>
                    <a:gd name="connsiteY5-72" fmla="*/ 255286 h 289988"/>
                    <a:gd name="connsiteX6-73" fmla="*/ 125812 w 160288"/>
                    <a:gd name="connsiteY6-74" fmla="*/ 171833 h 289988"/>
                    <a:gd name="connsiteX7-75" fmla="*/ 25800 w 160288"/>
                    <a:gd name="connsiteY7-76" fmla="*/ 10713 h 289988"/>
                    <a:gd name="connsiteX8-77" fmla="*/ 29610 w 160288"/>
                    <a:gd name="connsiteY8-78" fmla="*/ 798 h 289988"/>
                    <a:gd name="connsiteX9-79" fmla="*/ 41040 w 160288"/>
                    <a:gd name="connsiteY9-80" fmla="*/ 4103 h 289988"/>
                    <a:gd name="connsiteX10-81" fmla="*/ 141052 w 160288"/>
                    <a:gd name="connsiteY10-82" fmla="*/ 166050 h 289988"/>
                    <a:gd name="connsiteX11-83" fmla="*/ 142005 w 160288"/>
                    <a:gd name="connsiteY11-84" fmla="*/ 168528 h 289988"/>
                    <a:gd name="connsiteX12-85" fmla="*/ 160102 w 160288"/>
                    <a:gd name="connsiteY12-86" fmla="*/ 282552 h 289988"/>
                    <a:gd name="connsiteX13-87" fmla="*/ 155340 w 160288"/>
                    <a:gd name="connsiteY13-88" fmla="*/ 289988 h 289988"/>
                    <a:gd name="connsiteX14-89" fmla="*/ 151530 w 160288"/>
                    <a:gd name="connsiteY14-90" fmla="*/ 289988 h 289988"/>
                    <a:gd name="connsiteX0-91" fmla="*/ 141423 w 150181"/>
                    <a:gd name="connsiteY0-92" fmla="*/ 289988 h 289988"/>
                    <a:gd name="connsiteX1-93" fmla="*/ 134755 w 150181"/>
                    <a:gd name="connsiteY1-94" fmla="*/ 286683 h 289988"/>
                    <a:gd name="connsiteX2-95" fmla="*/ 269 w 150181"/>
                    <a:gd name="connsiteY2-96" fmla="*/ 138331 h 289988"/>
                    <a:gd name="connsiteX3-97" fmla="*/ 19252 w 150181"/>
                    <a:gd name="connsiteY3-98" fmla="*/ 128415 h 289988"/>
                    <a:gd name="connsiteX4-99" fmla="*/ 6285 w 150181"/>
                    <a:gd name="connsiteY4-100" fmla="*/ 130069 h 289988"/>
                    <a:gd name="connsiteX5-101" fmla="*/ 129040 w 150181"/>
                    <a:gd name="connsiteY5-102" fmla="*/ 255286 h 289988"/>
                    <a:gd name="connsiteX6-103" fmla="*/ 115705 w 150181"/>
                    <a:gd name="connsiteY6-104" fmla="*/ 171833 h 289988"/>
                    <a:gd name="connsiteX7-105" fmla="*/ 15693 w 150181"/>
                    <a:gd name="connsiteY7-106" fmla="*/ 10713 h 289988"/>
                    <a:gd name="connsiteX8-107" fmla="*/ 19503 w 150181"/>
                    <a:gd name="connsiteY8-108" fmla="*/ 798 h 289988"/>
                    <a:gd name="connsiteX9-109" fmla="*/ 30933 w 150181"/>
                    <a:gd name="connsiteY9-110" fmla="*/ 4103 h 289988"/>
                    <a:gd name="connsiteX10-111" fmla="*/ 130945 w 150181"/>
                    <a:gd name="connsiteY10-112" fmla="*/ 166050 h 289988"/>
                    <a:gd name="connsiteX11-113" fmla="*/ 131898 w 150181"/>
                    <a:gd name="connsiteY11-114" fmla="*/ 168528 h 289988"/>
                    <a:gd name="connsiteX12-115" fmla="*/ 149995 w 150181"/>
                    <a:gd name="connsiteY12-116" fmla="*/ 282552 h 289988"/>
                    <a:gd name="connsiteX13-117" fmla="*/ 145233 w 150181"/>
                    <a:gd name="connsiteY13-118" fmla="*/ 289988 h 289988"/>
                    <a:gd name="connsiteX14-119" fmla="*/ 141423 w 150181"/>
                    <a:gd name="connsiteY14-120" fmla="*/ 289988 h 2899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/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/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/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/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/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/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/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/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-1" fmla="*/ 158824 w 163772"/>
                  <a:gd name="connsiteY0-2" fmla="*/ 334295 h 334295"/>
                  <a:gd name="connsiteX1-3" fmla="*/ 148346 w 163772"/>
                  <a:gd name="connsiteY1-4" fmla="*/ 330485 h 334295"/>
                  <a:gd name="connsiteX2-5" fmla="*/ 1661 w 163772"/>
                  <a:gd name="connsiteY2-6" fmla="*/ 123792 h 334295"/>
                  <a:gd name="connsiteX3-7" fmla="*/ 3566 w 163772"/>
                  <a:gd name="connsiteY3-8" fmla="*/ 112362 h 334295"/>
                  <a:gd name="connsiteX4-9" fmla="*/ 14996 w 163772"/>
                  <a:gd name="connsiteY4-10" fmla="*/ 114267 h 334295"/>
                  <a:gd name="connsiteX5-11" fmla="*/ 142631 w 163772"/>
                  <a:gd name="connsiteY5-12" fmla="*/ 294290 h 334295"/>
                  <a:gd name="connsiteX6-13" fmla="*/ 129296 w 163772"/>
                  <a:gd name="connsiteY6-14" fmla="*/ 198087 h 334295"/>
                  <a:gd name="connsiteX7-15" fmla="*/ 29284 w 163772"/>
                  <a:gd name="connsiteY7-16" fmla="*/ 12350 h 334295"/>
                  <a:gd name="connsiteX8-17" fmla="*/ 33094 w 163772"/>
                  <a:gd name="connsiteY8-18" fmla="*/ 920 h 334295"/>
                  <a:gd name="connsiteX9-19" fmla="*/ 44524 w 163772"/>
                  <a:gd name="connsiteY9-20" fmla="*/ 4730 h 334295"/>
                  <a:gd name="connsiteX10-21" fmla="*/ 144536 w 163772"/>
                  <a:gd name="connsiteY10-22" fmla="*/ 191420 h 334295"/>
                  <a:gd name="connsiteX11-23" fmla="*/ 145489 w 163772"/>
                  <a:gd name="connsiteY11-24" fmla="*/ 194277 h 334295"/>
                  <a:gd name="connsiteX12-25" fmla="*/ 163586 w 163772"/>
                  <a:gd name="connsiteY12-26" fmla="*/ 325722 h 334295"/>
                  <a:gd name="connsiteX13-27" fmla="*/ 158824 w 163772"/>
                  <a:gd name="connsiteY13-28" fmla="*/ 334295 h 334295"/>
                  <a:gd name="connsiteX0-29" fmla="*/ 163586 w 166320"/>
                  <a:gd name="connsiteY0-30" fmla="*/ 325722 h 349905"/>
                  <a:gd name="connsiteX1-31" fmla="*/ 148346 w 166320"/>
                  <a:gd name="connsiteY1-32" fmla="*/ 330485 h 349905"/>
                  <a:gd name="connsiteX2-33" fmla="*/ 1661 w 166320"/>
                  <a:gd name="connsiteY2-34" fmla="*/ 123792 h 349905"/>
                  <a:gd name="connsiteX3-35" fmla="*/ 3566 w 166320"/>
                  <a:gd name="connsiteY3-36" fmla="*/ 112362 h 349905"/>
                  <a:gd name="connsiteX4-37" fmla="*/ 14996 w 166320"/>
                  <a:gd name="connsiteY4-38" fmla="*/ 114267 h 349905"/>
                  <a:gd name="connsiteX5-39" fmla="*/ 142631 w 166320"/>
                  <a:gd name="connsiteY5-40" fmla="*/ 294290 h 349905"/>
                  <a:gd name="connsiteX6-41" fmla="*/ 129296 w 166320"/>
                  <a:gd name="connsiteY6-42" fmla="*/ 198087 h 349905"/>
                  <a:gd name="connsiteX7-43" fmla="*/ 29284 w 166320"/>
                  <a:gd name="connsiteY7-44" fmla="*/ 12350 h 349905"/>
                  <a:gd name="connsiteX8-45" fmla="*/ 33094 w 166320"/>
                  <a:gd name="connsiteY8-46" fmla="*/ 920 h 349905"/>
                  <a:gd name="connsiteX9-47" fmla="*/ 44524 w 166320"/>
                  <a:gd name="connsiteY9-48" fmla="*/ 4730 h 349905"/>
                  <a:gd name="connsiteX10-49" fmla="*/ 144536 w 166320"/>
                  <a:gd name="connsiteY10-50" fmla="*/ 191420 h 349905"/>
                  <a:gd name="connsiteX11-51" fmla="*/ 145489 w 166320"/>
                  <a:gd name="connsiteY11-52" fmla="*/ 194277 h 349905"/>
                  <a:gd name="connsiteX12-53" fmla="*/ 163586 w 166320"/>
                  <a:gd name="connsiteY12-54" fmla="*/ 325722 h 349905"/>
                  <a:gd name="connsiteX0-55" fmla="*/ 163586 w 166320"/>
                  <a:gd name="connsiteY0-56" fmla="*/ 325722 h 349905"/>
                  <a:gd name="connsiteX1-57" fmla="*/ 148346 w 166320"/>
                  <a:gd name="connsiteY1-58" fmla="*/ 330485 h 349905"/>
                  <a:gd name="connsiteX2-59" fmla="*/ 1661 w 166320"/>
                  <a:gd name="connsiteY2-60" fmla="*/ 123792 h 349905"/>
                  <a:gd name="connsiteX3-61" fmla="*/ 3566 w 166320"/>
                  <a:gd name="connsiteY3-62" fmla="*/ 112362 h 349905"/>
                  <a:gd name="connsiteX4-63" fmla="*/ 14996 w 166320"/>
                  <a:gd name="connsiteY4-64" fmla="*/ 114267 h 349905"/>
                  <a:gd name="connsiteX5-65" fmla="*/ 121617 w 166320"/>
                  <a:gd name="connsiteY5-66" fmla="*/ 248738 h 349905"/>
                  <a:gd name="connsiteX6-67" fmla="*/ 129296 w 166320"/>
                  <a:gd name="connsiteY6-68" fmla="*/ 198087 h 349905"/>
                  <a:gd name="connsiteX7-69" fmla="*/ 29284 w 166320"/>
                  <a:gd name="connsiteY7-70" fmla="*/ 12350 h 349905"/>
                  <a:gd name="connsiteX8-71" fmla="*/ 33094 w 166320"/>
                  <a:gd name="connsiteY8-72" fmla="*/ 920 h 349905"/>
                  <a:gd name="connsiteX9-73" fmla="*/ 44524 w 166320"/>
                  <a:gd name="connsiteY9-74" fmla="*/ 4730 h 349905"/>
                  <a:gd name="connsiteX10-75" fmla="*/ 144536 w 166320"/>
                  <a:gd name="connsiteY10-76" fmla="*/ 191420 h 349905"/>
                  <a:gd name="connsiteX11-77" fmla="*/ 145489 w 166320"/>
                  <a:gd name="connsiteY11-78" fmla="*/ 194277 h 349905"/>
                  <a:gd name="connsiteX12-79" fmla="*/ 163586 w 166320"/>
                  <a:gd name="connsiteY12-80" fmla="*/ 325722 h 349905"/>
                  <a:gd name="connsiteX0-81" fmla="*/ 154492 w 162305"/>
                  <a:gd name="connsiteY0-82" fmla="*/ 259368 h 338479"/>
                  <a:gd name="connsiteX1-83" fmla="*/ 148346 w 162305"/>
                  <a:gd name="connsiteY1-84" fmla="*/ 330485 h 338479"/>
                  <a:gd name="connsiteX2-85" fmla="*/ 1661 w 162305"/>
                  <a:gd name="connsiteY2-86" fmla="*/ 123792 h 338479"/>
                  <a:gd name="connsiteX3-87" fmla="*/ 3566 w 162305"/>
                  <a:gd name="connsiteY3-88" fmla="*/ 112362 h 338479"/>
                  <a:gd name="connsiteX4-89" fmla="*/ 14996 w 162305"/>
                  <a:gd name="connsiteY4-90" fmla="*/ 114267 h 338479"/>
                  <a:gd name="connsiteX5-91" fmla="*/ 121617 w 162305"/>
                  <a:gd name="connsiteY5-92" fmla="*/ 248738 h 338479"/>
                  <a:gd name="connsiteX6-93" fmla="*/ 129296 w 162305"/>
                  <a:gd name="connsiteY6-94" fmla="*/ 198087 h 338479"/>
                  <a:gd name="connsiteX7-95" fmla="*/ 29284 w 162305"/>
                  <a:gd name="connsiteY7-96" fmla="*/ 12350 h 338479"/>
                  <a:gd name="connsiteX8-97" fmla="*/ 33094 w 162305"/>
                  <a:gd name="connsiteY8-98" fmla="*/ 920 h 338479"/>
                  <a:gd name="connsiteX9-99" fmla="*/ 44524 w 162305"/>
                  <a:gd name="connsiteY9-100" fmla="*/ 4730 h 338479"/>
                  <a:gd name="connsiteX10-101" fmla="*/ 144536 w 162305"/>
                  <a:gd name="connsiteY10-102" fmla="*/ 191420 h 338479"/>
                  <a:gd name="connsiteX11-103" fmla="*/ 145489 w 162305"/>
                  <a:gd name="connsiteY11-104" fmla="*/ 194277 h 338479"/>
                  <a:gd name="connsiteX12-105" fmla="*/ 154492 w 162305"/>
                  <a:gd name="connsiteY12-106" fmla="*/ 259368 h 338479"/>
                  <a:gd name="connsiteX0-107" fmla="*/ 154492 w 154495"/>
                  <a:gd name="connsiteY0-108" fmla="*/ 259368 h 271187"/>
                  <a:gd name="connsiteX1-109" fmla="*/ 89039 w 154495"/>
                  <a:gd name="connsiteY1-110" fmla="*/ 237035 h 271187"/>
                  <a:gd name="connsiteX2-111" fmla="*/ 1661 w 154495"/>
                  <a:gd name="connsiteY2-112" fmla="*/ 123792 h 271187"/>
                  <a:gd name="connsiteX3-113" fmla="*/ 3566 w 154495"/>
                  <a:gd name="connsiteY3-114" fmla="*/ 112362 h 271187"/>
                  <a:gd name="connsiteX4-115" fmla="*/ 14996 w 154495"/>
                  <a:gd name="connsiteY4-116" fmla="*/ 114267 h 271187"/>
                  <a:gd name="connsiteX5-117" fmla="*/ 121617 w 154495"/>
                  <a:gd name="connsiteY5-118" fmla="*/ 248738 h 271187"/>
                  <a:gd name="connsiteX6-119" fmla="*/ 129296 w 154495"/>
                  <a:gd name="connsiteY6-120" fmla="*/ 198087 h 271187"/>
                  <a:gd name="connsiteX7-121" fmla="*/ 29284 w 154495"/>
                  <a:gd name="connsiteY7-122" fmla="*/ 12350 h 271187"/>
                  <a:gd name="connsiteX8-123" fmla="*/ 33094 w 154495"/>
                  <a:gd name="connsiteY8-124" fmla="*/ 920 h 271187"/>
                  <a:gd name="connsiteX9-125" fmla="*/ 44524 w 154495"/>
                  <a:gd name="connsiteY9-126" fmla="*/ 4730 h 271187"/>
                  <a:gd name="connsiteX10-127" fmla="*/ 144536 w 154495"/>
                  <a:gd name="connsiteY10-128" fmla="*/ 191420 h 271187"/>
                  <a:gd name="connsiteX11-129" fmla="*/ 145489 w 154495"/>
                  <a:gd name="connsiteY11-130" fmla="*/ 194277 h 271187"/>
                  <a:gd name="connsiteX12-131" fmla="*/ 154492 w 154495"/>
                  <a:gd name="connsiteY12-132" fmla="*/ 259368 h 271187"/>
                  <a:gd name="connsiteX0-133" fmla="*/ 154492 w 154496"/>
                  <a:gd name="connsiteY0-134" fmla="*/ 259368 h 268433"/>
                  <a:gd name="connsiteX1-135" fmla="*/ 89039 w 154496"/>
                  <a:gd name="connsiteY1-136" fmla="*/ 237035 h 268433"/>
                  <a:gd name="connsiteX2-137" fmla="*/ 1661 w 154496"/>
                  <a:gd name="connsiteY2-138" fmla="*/ 123792 h 268433"/>
                  <a:gd name="connsiteX3-139" fmla="*/ 3566 w 154496"/>
                  <a:gd name="connsiteY3-140" fmla="*/ 112362 h 268433"/>
                  <a:gd name="connsiteX4-141" fmla="*/ 14996 w 154496"/>
                  <a:gd name="connsiteY4-142" fmla="*/ 114267 h 268433"/>
                  <a:gd name="connsiteX5-143" fmla="*/ 121617 w 154496"/>
                  <a:gd name="connsiteY5-144" fmla="*/ 248738 h 268433"/>
                  <a:gd name="connsiteX6-145" fmla="*/ 129296 w 154496"/>
                  <a:gd name="connsiteY6-146" fmla="*/ 198087 h 268433"/>
                  <a:gd name="connsiteX7-147" fmla="*/ 29284 w 154496"/>
                  <a:gd name="connsiteY7-148" fmla="*/ 12350 h 268433"/>
                  <a:gd name="connsiteX8-149" fmla="*/ 33094 w 154496"/>
                  <a:gd name="connsiteY8-150" fmla="*/ 920 h 268433"/>
                  <a:gd name="connsiteX9-151" fmla="*/ 44524 w 154496"/>
                  <a:gd name="connsiteY9-152" fmla="*/ 4730 h 268433"/>
                  <a:gd name="connsiteX10-153" fmla="*/ 144536 w 154496"/>
                  <a:gd name="connsiteY10-154" fmla="*/ 191420 h 268433"/>
                  <a:gd name="connsiteX11-155" fmla="*/ 145489 w 154496"/>
                  <a:gd name="connsiteY11-156" fmla="*/ 194277 h 268433"/>
                  <a:gd name="connsiteX12-157" fmla="*/ 154492 w 154496"/>
                  <a:gd name="connsiteY12-158" fmla="*/ 259368 h 2684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/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/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/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9"/>
            <a:srcRect r="53218"/>
            <a:stretch>
              <a:fillRect/>
            </a:stretch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9"/>
            <a:srcRect r="53218"/>
            <a:stretch>
              <a:fillRect/>
            </a:stretch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/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/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-1" fmla="*/ 154626 w 163384"/>
                  <a:gd name="connsiteY0-2" fmla="*/ 289988 h 289988"/>
                  <a:gd name="connsiteX1-3" fmla="*/ 147958 w 163384"/>
                  <a:gd name="connsiteY1-4" fmla="*/ 286683 h 289988"/>
                  <a:gd name="connsiteX2-5" fmla="*/ 1273 w 163384"/>
                  <a:gd name="connsiteY2-6" fmla="*/ 107385 h 289988"/>
                  <a:gd name="connsiteX3-7" fmla="*/ 3178 w 163384"/>
                  <a:gd name="connsiteY3-8" fmla="*/ 97470 h 289988"/>
                  <a:gd name="connsiteX4-9" fmla="*/ 14608 w 163384"/>
                  <a:gd name="connsiteY4-10" fmla="*/ 99123 h 289988"/>
                  <a:gd name="connsiteX5-11" fmla="*/ 142243 w 163384"/>
                  <a:gd name="connsiteY5-12" fmla="*/ 255286 h 289988"/>
                  <a:gd name="connsiteX6-13" fmla="*/ 128908 w 163384"/>
                  <a:gd name="connsiteY6-14" fmla="*/ 171833 h 289988"/>
                  <a:gd name="connsiteX7-15" fmla="*/ 28896 w 163384"/>
                  <a:gd name="connsiteY7-16" fmla="*/ 10713 h 289988"/>
                  <a:gd name="connsiteX8-17" fmla="*/ 32706 w 163384"/>
                  <a:gd name="connsiteY8-18" fmla="*/ 798 h 289988"/>
                  <a:gd name="connsiteX9-19" fmla="*/ 44136 w 163384"/>
                  <a:gd name="connsiteY9-20" fmla="*/ 4103 h 289988"/>
                  <a:gd name="connsiteX10-21" fmla="*/ 144148 w 163384"/>
                  <a:gd name="connsiteY10-22" fmla="*/ 166050 h 289988"/>
                  <a:gd name="connsiteX11-23" fmla="*/ 145101 w 163384"/>
                  <a:gd name="connsiteY11-24" fmla="*/ 168528 h 289988"/>
                  <a:gd name="connsiteX12-25" fmla="*/ 163198 w 163384"/>
                  <a:gd name="connsiteY12-26" fmla="*/ 282552 h 289988"/>
                  <a:gd name="connsiteX13-27" fmla="*/ 158436 w 163384"/>
                  <a:gd name="connsiteY13-28" fmla="*/ 289988 h 289988"/>
                  <a:gd name="connsiteX14-29" fmla="*/ 154626 w 163384"/>
                  <a:gd name="connsiteY14-30" fmla="*/ 289988 h 289988"/>
                  <a:gd name="connsiteX0-31" fmla="*/ 151452 w 160210"/>
                  <a:gd name="connsiteY0-32" fmla="*/ 289988 h 289988"/>
                  <a:gd name="connsiteX1-33" fmla="*/ 144784 w 160210"/>
                  <a:gd name="connsiteY1-34" fmla="*/ 286683 h 289988"/>
                  <a:gd name="connsiteX2-35" fmla="*/ 10298 w 160210"/>
                  <a:gd name="connsiteY2-36" fmla="*/ 138331 h 289988"/>
                  <a:gd name="connsiteX3-37" fmla="*/ 4 w 160210"/>
                  <a:gd name="connsiteY3-38" fmla="*/ 97470 h 289988"/>
                  <a:gd name="connsiteX4-39" fmla="*/ 11434 w 160210"/>
                  <a:gd name="connsiteY4-40" fmla="*/ 99123 h 289988"/>
                  <a:gd name="connsiteX5-41" fmla="*/ 139069 w 160210"/>
                  <a:gd name="connsiteY5-42" fmla="*/ 255286 h 289988"/>
                  <a:gd name="connsiteX6-43" fmla="*/ 125734 w 160210"/>
                  <a:gd name="connsiteY6-44" fmla="*/ 171833 h 289988"/>
                  <a:gd name="connsiteX7-45" fmla="*/ 25722 w 160210"/>
                  <a:gd name="connsiteY7-46" fmla="*/ 10713 h 289988"/>
                  <a:gd name="connsiteX8-47" fmla="*/ 29532 w 160210"/>
                  <a:gd name="connsiteY8-48" fmla="*/ 798 h 289988"/>
                  <a:gd name="connsiteX9-49" fmla="*/ 40962 w 160210"/>
                  <a:gd name="connsiteY9-50" fmla="*/ 4103 h 289988"/>
                  <a:gd name="connsiteX10-51" fmla="*/ 140974 w 160210"/>
                  <a:gd name="connsiteY10-52" fmla="*/ 166050 h 289988"/>
                  <a:gd name="connsiteX11-53" fmla="*/ 141927 w 160210"/>
                  <a:gd name="connsiteY11-54" fmla="*/ 168528 h 289988"/>
                  <a:gd name="connsiteX12-55" fmla="*/ 160024 w 160210"/>
                  <a:gd name="connsiteY12-56" fmla="*/ 282552 h 289988"/>
                  <a:gd name="connsiteX13-57" fmla="*/ 155262 w 160210"/>
                  <a:gd name="connsiteY13-58" fmla="*/ 289988 h 289988"/>
                  <a:gd name="connsiteX14-59" fmla="*/ 151452 w 160210"/>
                  <a:gd name="connsiteY14-60" fmla="*/ 289988 h 289988"/>
                  <a:gd name="connsiteX0-61" fmla="*/ 151530 w 160288"/>
                  <a:gd name="connsiteY0-62" fmla="*/ 289988 h 289988"/>
                  <a:gd name="connsiteX1-63" fmla="*/ 144862 w 160288"/>
                  <a:gd name="connsiteY1-64" fmla="*/ 286683 h 289988"/>
                  <a:gd name="connsiteX2-65" fmla="*/ 10376 w 160288"/>
                  <a:gd name="connsiteY2-66" fmla="*/ 138331 h 289988"/>
                  <a:gd name="connsiteX3-67" fmla="*/ 82 w 160288"/>
                  <a:gd name="connsiteY3-68" fmla="*/ 97470 h 289988"/>
                  <a:gd name="connsiteX4-69" fmla="*/ 16392 w 160288"/>
                  <a:gd name="connsiteY4-70" fmla="*/ 130069 h 289988"/>
                  <a:gd name="connsiteX5-71" fmla="*/ 139147 w 160288"/>
                  <a:gd name="connsiteY5-72" fmla="*/ 255286 h 289988"/>
                  <a:gd name="connsiteX6-73" fmla="*/ 125812 w 160288"/>
                  <a:gd name="connsiteY6-74" fmla="*/ 171833 h 289988"/>
                  <a:gd name="connsiteX7-75" fmla="*/ 25800 w 160288"/>
                  <a:gd name="connsiteY7-76" fmla="*/ 10713 h 289988"/>
                  <a:gd name="connsiteX8-77" fmla="*/ 29610 w 160288"/>
                  <a:gd name="connsiteY8-78" fmla="*/ 798 h 289988"/>
                  <a:gd name="connsiteX9-79" fmla="*/ 41040 w 160288"/>
                  <a:gd name="connsiteY9-80" fmla="*/ 4103 h 289988"/>
                  <a:gd name="connsiteX10-81" fmla="*/ 141052 w 160288"/>
                  <a:gd name="connsiteY10-82" fmla="*/ 166050 h 289988"/>
                  <a:gd name="connsiteX11-83" fmla="*/ 142005 w 160288"/>
                  <a:gd name="connsiteY11-84" fmla="*/ 168528 h 289988"/>
                  <a:gd name="connsiteX12-85" fmla="*/ 160102 w 160288"/>
                  <a:gd name="connsiteY12-86" fmla="*/ 282552 h 289988"/>
                  <a:gd name="connsiteX13-87" fmla="*/ 155340 w 160288"/>
                  <a:gd name="connsiteY13-88" fmla="*/ 289988 h 289988"/>
                  <a:gd name="connsiteX14-89" fmla="*/ 151530 w 160288"/>
                  <a:gd name="connsiteY14-90" fmla="*/ 289988 h 289988"/>
                  <a:gd name="connsiteX0-91" fmla="*/ 141423 w 150181"/>
                  <a:gd name="connsiteY0-92" fmla="*/ 289988 h 289988"/>
                  <a:gd name="connsiteX1-93" fmla="*/ 134755 w 150181"/>
                  <a:gd name="connsiteY1-94" fmla="*/ 286683 h 289988"/>
                  <a:gd name="connsiteX2-95" fmla="*/ 269 w 150181"/>
                  <a:gd name="connsiteY2-96" fmla="*/ 138331 h 289988"/>
                  <a:gd name="connsiteX3-97" fmla="*/ 19252 w 150181"/>
                  <a:gd name="connsiteY3-98" fmla="*/ 128415 h 289988"/>
                  <a:gd name="connsiteX4-99" fmla="*/ 6285 w 150181"/>
                  <a:gd name="connsiteY4-100" fmla="*/ 130069 h 289988"/>
                  <a:gd name="connsiteX5-101" fmla="*/ 129040 w 150181"/>
                  <a:gd name="connsiteY5-102" fmla="*/ 255286 h 289988"/>
                  <a:gd name="connsiteX6-103" fmla="*/ 115705 w 150181"/>
                  <a:gd name="connsiteY6-104" fmla="*/ 171833 h 289988"/>
                  <a:gd name="connsiteX7-105" fmla="*/ 15693 w 150181"/>
                  <a:gd name="connsiteY7-106" fmla="*/ 10713 h 289988"/>
                  <a:gd name="connsiteX8-107" fmla="*/ 19503 w 150181"/>
                  <a:gd name="connsiteY8-108" fmla="*/ 798 h 289988"/>
                  <a:gd name="connsiteX9-109" fmla="*/ 30933 w 150181"/>
                  <a:gd name="connsiteY9-110" fmla="*/ 4103 h 289988"/>
                  <a:gd name="connsiteX10-111" fmla="*/ 130945 w 150181"/>
                  <a:gd name="connsiteY10-112" fmla="*/ 166050 h 289988"/>
                  <a:gd name="connsiteX11-113" fmla="*/ 131898 w 150181"/>
                  <a:gd name="connsiteY11-114" fmla="*/ 168528 h 289988"/>
                  <a:gd name="connsiteX12-115" fmla="*/ 149995 w 150181"/>
                  <a:gd name="connsiteY12-116" fmla="*/ 282552 h 289988"/>
                  <a:gd name="connsiteX13-117" fmla="*/ 145233 w 150181"/>
                  <a:gd name="connsiteY13-118" fmla="*/ 289988 h 289988"/>
                  <a:gd name="connsiteX14-119" fmla="*/ 141423 w 150181"/>
                  <a:gd name="connsiteY14-120" fmla="*/ 289988 h 2899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/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/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/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/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/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777</Words>
  <Application>Microsoft Office PowerPoint</Application>
  <PresentationFormat>Custom</PresentationFormat>
  <Paragraphs>83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33</cp:revision>
  <dcterms:created xsi:type="dcterms:W3CDTF">2023-06-23T08:48:00Z</dcterms:created>
  <dcterms:modified xsi:type="dcterms:W3CDTF">2023-08-14T04:36:05Z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D9BE19A7181149AF9D7F6292F175E47C</vt:lpwstr>
  </property>
  <property fmtid="{D5CDD505-2E9C-101B-9397-08002B2CF9AE}" pid="3" name="KSOProductBuildVer">
    <vt:lpwstr>1033-11.2.0.11537</vt:lpwstr>
  </property>
</Properties>
</file>