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8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 smtClean="0"/>
              <a:t>Thảo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openxmlformats.org/officeDocument/2006/relationships/image" Target="../media/image13.emf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5.png"/><Relationship Id="rId5" Type="http://schemas.openxmlformats.org/officeDocument/2006/relationships/image" Target="../media/image11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microsoft.com/office/2007/relationships/hdphoto" Target="../media/hdphoto5.wdp"/><Relationship Id="rId5" Type="http://schemas.openxmlformats.org/officeDocument/2006/relationships/image" Target="../media/image11.emf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/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/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/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/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/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/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/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/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>
            <a:fillRect/>
          </a:stretch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>
            <a:fillRect/>
          </a:stretch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>
            <a:fillRect/>
          </a:stretch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/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/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793</Words>
  <Application>Microsoft Office PowerPoint</Application>
  <PresentationFormat>Custom</PresentationFormat>
  <Paragraphs>123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ThienIT</cp:lastModifiedBy>
  <cp:revision>39</cp:revision>
  <dcterms:created xsi:type="dcterms:W3CDTF">2023-06-23T05:59:00Z</dcterms:created>
  <dcterms:modified xsi:type="dcterms:W3CDTF">2023-08-14T04:44:17Z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1C60FC68D44445AD82BF5316609D14E4</vt:lpwstr>
  </property>
  <property fmtid="{D5CDD505-2E9C-101B-9397-08002B2CF9AE}" pid="3" name="KSOProductBuildVer">
    <vt:lpwstr>1033-11.2.0.11537</vt:lpwstr>
  </property>
</Properties>
</file>