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5" r:id="rId2"/>
    <p:sldId id="334" r:id="rId3"/>
    <p:sldId id="303" r:id="rId4"/>
    <p:sldId id="304" r:id="rId5"/>
    <p:sldId id="329" r:id="rId6"/>
    <p:sldId id="330" r:id="rId7"/>
    <p:sldId id="305" r:id="rId8"/>
    <p:sldId id="306" r:id="rId9"/>
    <p:sldId id="328" r:id="rId10"/>
    <p:sldId id="332" r:id="rId11"/>
    <p:sldId id="313" r:id="rId12"/>
    <p:sldId id="314" r:id="rId13"/>
    <p:sldId id="315" r:id="rId14"/>
    <p:sldId id="335" r:id="rId15"/>
    <p:sldId id="321" r:id="rId16"/>
    <p:sldId id="322" r:id="rId17"/>
    <p:sldId id="323" r:id="rId18"/>
    <p:sldId id="324" r:id="rId19"/>
    <p:sldId id="325" r:id="rId20"/>
    <p:sldId id="302" r:id="rId21"/>
    <p:sldId id="326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microsoft.com/office/2007/relationships/hdphoto" Target="../media/hdphoto8.wdp"/><Relationship Id="rId10" Type="http://schemas.microsoft.com/office/2007/relationships/hdphoto" Target="../media/hdphoto11.wdp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4.png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microsoft.com/office/2007/relationships/hdphoto" Target="../media/hdphoto1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15.wdp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/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>
              <a:fillRect/>
            </a:stretch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25352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2538771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/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616" y="1488515"/>
            <a:ext cx="9980017" cy="1194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/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/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/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/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/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/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>
            <a:fillRect/>
          </a:stretch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257175"/>
            <a:ext cx="10912838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93907" y="-555973"/>
            <a:ext cx="7765900" cy="6732086"/>
          </a:xfrm>
          <a:prstGeom prst="rect">
            <a:avLst/>
          </a:prstGeom>
        </p:spPr>
      </p:pic>
      <p:sp>
        <p:nvSpPr>
          <p:cNvPr id="4" name="TextBox 15"/>
          <p:cNvSpPr txBox="1"/>
          <p:nvPr/>
        </p:nvSpPr>
        <p:spPr>
          <a:xfrm>
            <a:off x="2070890" y="494605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3603" y="2056608"/>
            <a:ext cx="7247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chu vi,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55" y="760046"/>
            <a:ext cx="5200339" cy="11278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 uiExpand="1" build="p"/>
      <p:bldP spid="2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>
            <a:fillRect/>
          </a:stretch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>
            <a:fillRect/>
          </a:stretch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>
            <a:fillRect/>
          </a:stretch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chẵn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106, 8, 2734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697363"/>
              <a:ext cx="4046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: 71; 106; 8; 4 085; 619; 2 734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>
            <a:fillRect/>
          </a:stretch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Custom</PresentationFormat>
  <Paragraphs>90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ThienIT</cp:lastModifiedBy>
  <cp:revision>33</cp:revision>
  <dcterms:created xsi:type="dcterms:W3CDTF">2023-06-22T12:42:00Z</dcterms:created>
  <dcterms:modified xsi:type="dcterms:W3CDTF">2023-08-14T04:42:48Z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9104C920E72442ACA46B421CBD61BC7E</vt:lpwstr>
  </property>
  <property fmtid="{D5CDD505-2E9C-101B-9397-08002B2CF9AE}" pid="3" name="KSOProductBuildVer">
    <vt:lpwstr>1033-11.2.0.11537</vt:lpwstr>
  </property>
</Properties>
</file>