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9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9.png"/><Relationship Id="rId7" Type="http://schemas.microsoft.com/office/2007/relationships/hdphoto" Target="../media/hdphoto13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5" Type="http://schemas.microsoft.com/office/2007/relationships/hdphoto" Target="../media/hdphoto11.wdp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5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3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6.png"/><Relationship Id="rId12" Type="http://schemas.openxmlformats.org/officeDocument/2006/relationships/image" Target="../media/image63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64.png"/><Relationship Id="rId20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29.png"/><Relationship Id="rId15" Type="http://schemas.microsoft.com/office/2007/relationships/hdphoto" Target="../media/hdphoto10.wdp"/><Relationship Id="rId10" Type="http://schemas.openxmlformats.org/officeDocument/2006/relationships/image" Target="../media/image69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52.png"/><Relationship Id="rId2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/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/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>
            <a:fillRect/>
          </a:stretch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>
            <a:fillRect/>
          </a:stretch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>
            <a:fillRect/>
          </a:stretch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>
            <a:fillRect/>
          </a:stretch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>
            <a:fillRect/>
          </a:stretch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>
              <a:fillRect/>
            </a:stretch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/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/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>
              <a:fillRect/>
            </a:stretch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/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/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>
              <a:fillRect/>
            </a:stretch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/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/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>
              <a:fillRect/>
            </a:stretch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/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>
              <a:fillRect/>
            </a:stretch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/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>
              <a:fillRect/>
            </a:stretch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/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>
              <a:fillRect/>
            </a:stretch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/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/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/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>
            <a:fillRect/>
          </a:stretch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/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/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/>
          <p:cNvCxnSpPr/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/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/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/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/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/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453</Words>
  <Application>Microsoft Office PowerPoint</Application>
  <PresentationFormat>Custom</PresentationFormat>
  <Paragraphs>105</Paragraphs>
  <Slides>22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24</cp:revision>
  <dcterms:created xsi:type="dcterms:W3CDTF">2023-06-19T12:45:00Z</dcterms:created>
  <dcterms:modified xsi:type="dcterms:W3CDTF">2023-08-14T04:38:29Z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