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9"/>
  </p:notesMasterIdLst>
  <p:sldIdLst>
    <p:sldId id="257" r:id="rId4"/>
    <p:sldId id="259" r:id="rId5"/>
    <p:sldId id="260" r:id="rId6"/>
    <p:sldId id="296" r:id="rId7"/>
    <p:sldId id="297" r:id="rId8"/>
    <p:sldId id="298" r:id="rId9"/>
    <p:sldId id="299" r:id="rId10"/>
    <p:sldId id="300" r:id="rId11"/>
    <p:sldId id="301" r:id="rId12"/>
    <p:sldId id="266" r:id="rId13"/>
    <p:sldId id="274" r:id="rId14"/>
    <p:sldId id="263" r:id="rId15"/>
    <p:sldId id="303" r:id="rId16"/>
    <p:sldId id="265" r:id="rId17"/>
    <p:sldId id="275" r:id="rId18"/>
    <p:sldId id="302" r:id="rId19"/>
    <p:sldId id="304" r:id="rId20"/>
    <p:sldId id="276" r:id="rId21"/>
    <p:sldId id="305" r:id="rId22"/>
    <p:sldId id="306" r:id="rId23"/>
    <p:sldId id="307" r:id="rId24"/>
    <p:sldId id="309" r:id="rId25"/>
    <p:sldId id="308" r:id="rId26"/>
    <p:sldId id="284" r:id="rId27"/>
    <p:sldId id="116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07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8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4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4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4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74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8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44A9D25-6388-181D-C8EE-ECF345FF79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1" y="1809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27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655</Words>
  <Application>Microsoft Office PowerPoint</Application>
  <PresentationFormat>Widescreen</PresentationFormat>
  <Paragraphs>71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字魂73号-江南手书</vt:lpstr>
      <vt:lpstr>字魂86号-杨任东楷书</vt:lpstr>
      <vt:lpstr>思源黑体 CN Bold</vt:lpstr>
      <vt:lpstr>Arial</vt:lpstr>
      <vt:lpstr>Calibri</vt:lpstr>
      <vt:lpstr>Cambria</vt:lpstr>
      <vt:lpstr>Times New Roman</vt:lpstr>
      <vt:lpstr>Office 主题​​</vt:lpstr>
      <vt:lpstr>1_Office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2023-06-14T11:29:35Z</dcterms:created>
  <dcterms:modified xsi:type="dcterms:W3CDTF">2023-07-15T23:42:37Z</dcterms:modified>
</cp:coreProperties>
</file>