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87" r:id="rId4"/>
    <p:sldMasterId id="2147483699" r:id="rId5"/>
    <p:sldMasterId id="2147483707" r:id="rId6"/>
  </p:sldMasterIdLst>
  <p:notesMasterIdLst>
    <p:notesMasterId r:id="rId29"/>
  </p:notesMasterIdLst>
  <p:sldIdLst>
    <p:sldId id="306" r:id="rId7"/>
    <p:sldId id="309" r:id="rId8"/>
    <p:sldId id="331" r:id="rId9"/>
    <p:sldId id="313" r:id="rId10"/>
    <p:sldId id="11670" r:id="rId11"/>
    <p:sldId id="315" r:id="rId12"/>
    <p:sldId id="260" r:id="rId13"/>
    <p:sldId id="282" r:id="rId14"/>
    <p:sldId id="317" r:id="rId15"/>
    <p:sldId id="318" r:id="rId16"/>
    <p:sldId id="320" r:id="rId17"/>
    <p:sldId id="11691" r:id="rId18"/>
    <p:sldId id="321" r:id="rId19"/>
    <p:sldId id="11675" r:id="rId20"/>
    <p:sldId id="322" r:id="rId21"/>
    <p:sldId id="11676" r:id="rId22"/>
    <p:sldId id="328" r:id="rId23"/>
    <p:sldId id="11687" r:id="rId24"/>
    <p:sldId id="11688" r:id="rId25"/>
    <p:sldId id="11690" r:id="rId26"/>
    <p:sldId id="11689" r:id="rId27"/>
    <p:sldId id="30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149A"/>
    <a:srgbClr val="FFCCFF"/>
    <a:srgbClr val="E23C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979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0D287-22CC-4117-AD7E-83B7F39C2409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F939D-BDD8-4A7B-BA3C-9939FD61E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11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Design: </a:t>
            </a: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0972.115.126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257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819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863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367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369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945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820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518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589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057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201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4E6A85-1557-4FB7-954D-B6D035235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9935FFF-7D5A-480B-A70D-DA9814CB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79BACC-0A7C-442A-BD0F-09B95E1A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1293FE-9E27-417D-BC4A-CA854FBBE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80C20-25B9-4CF4-8725-5423DE53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48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AB7DF4-9081-4B21-85AC-00FBFEA4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7224916-AA23-43D8-A9AF-FC5C080F6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459BEC-489E-44AA-BA88-A7BEA3258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99B3B6-CBE0-41DC-BFAB-D28E13B7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8AFAB3-A2DC-44B5-B25E-22C78245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55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86519E7-772A-41CB-BECA-18EA8265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236587-74EE-4407-A1B9-0920A47C8610}"/>
              </a:ext>
            </a:extLst>
          </p:cNvPr>
          <p:cNvSpPr/>
          <p:nvPr userDrawn="1"/>
        </p:nvSpPr>
        <p:spPr>
          <a:xfrm>
            <a:off x="221526" y="261969"/>
            <a:ext cx="11748947" cy="6334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lumMod val="50000"/>
                <a:lumOff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028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943418D-E626-4517-B83D-240176FB3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3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6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11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6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36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0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20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0853C8-A38C-4958-807B-B4F876789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D9D22C-9060-4DE8-8E14-3E023EE5C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C86C58-5095-42F1-9493-C59B90F15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8F9590-02EC-4C11-93B9-06A58684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706FF8-C192-4437-A10C-FB83F88C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39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6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4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5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8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7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7EEA5-7968-14EC-EEDB-A572C208C4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46588F-BC0E-DCAF-AF2D-9E0A34E81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A8282-1612-26FC-B483-9273531BB8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16/12/2024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9D873-19A5-DDF9-B79C-3C48DBE54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7152D-832C-D47C-9996-DE29D92E7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187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68B58-1DFC-1A7F-DB50-B1A244FDE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08B0C-4EE0-970B-4D7E-2AA6CF2E3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D8674-567D-D798-A6B4-69510A6A46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16/12/2024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3ACDB-41AE-7328-1EC2-8558BA0E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17A74-F3A5-F447-0D66-9574EC474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845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AF7AF-C91C-740A-0349-D3CB1816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7EF30-5C41-56FB-1DC9-109A85F31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77158-9900-C1EB-ED7C-4513F6575B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16/12/2024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6D453-0A65-3CEB-D676-BE2E6B9EF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8EA1E-C3EC-2D9E-FCA6-634DDCA7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031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9BF0-483C-599D-3BEC-63B03D205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7DC3E-848C-0BA3-523A-708B53350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B6A586-3C1B-F503-3DD8-D73E70D75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DE991-B941-3248-3E1C-60737E33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16/12/2024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602768-5FC8-6B18-315E-86C08A8F1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F2097-1480-5596-EF31-FBB5574EC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735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22C32-F26C-260C-A08B-28059678E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35B076-6C93-65FE-A24E-E74A2D102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48A0A-6E67-3BE6-625A-D7F2DAF0E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7CAB8-6657-702A-76B8-8288089DC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5239DD-2EBA-D647-7AB1-49A8E45A9E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838F14-59AA-AADE-3640-4FD58817D8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16/12/2024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190554-947D-A6C3-99BE-B94DC3705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BE5127-139F-6686-9094-011AFA162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455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A48670-69B3-48AB-9C77-842209ED6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F8C018-ACE6-436F-9291-F81A959E6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FCEC13-EC0F-49C2-8638-C518E969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3F4086-5ED0-49E2-9613-A76B845D6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02424-F2FC-416B-8A67-98A27CFF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53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A5D5C-A6A7-9FAF-3420-1D389D8F6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9435C5-C5D2-6C3F-BBBE-BFA32BC92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16/12/2024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CA710C-3BF9-1FCA-AABE-67AB5704E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D1A3AF-91A3-004C-7592-510F97EF3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419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395C69-91E6-96D6-11D7-3C8043DF57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16/12/2024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D1A60E-3632-9757-3D3E-0AEC30A64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FC7277-FB05-B895-CEE3-8075E8407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598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A7A26-F2F5-2DF0-27AA-C48662E96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E4099-4432-6276-D633-228FB32FE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E56721-AE14-4ACA-EC0A-7E61B3965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B96449-FD10-49EA-D3FD-CF89F15E2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16/12/2024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AEFAC-1489-9DE5-8EDE-A2A52AF4F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86936E-615D-D032-5D9A-59076693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180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6BA94-8BC4-9DCD-C6BB-0EB03C488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CC587A-3A71-317E-4C20-B746ECEF69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BB69AD-0D09-619E-0B92-B976C6602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AF66A2-CDC1-553E-FBEB-8ECF53448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16/12/2024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7E92C-C2D8-5E37-1E90-C3EFAEF5D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6D2EEB-91A7-5AEF-6DA6-2ABC62DB3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335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B88D6-41EB-0442-4E78-F1D02C3C3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4B4C7C-BEF2-BD2A-BC26-06C5615092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A2CE6-5566-41F9-B838-70B4764666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16/12/2024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69160-068D-FCD1-AE44-B4209974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33AAB-496F-DE51-7C02-E90F776F0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814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88C34C-9C3B-6E80-2DB0-DDA4478F34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CB1CEE-1A09-AE14-386F-9997ACAE8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A032D7-E4BC-64DE-2501-5C9B58668E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16/12/2024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844D6-C3D4-984D-A4C2-BBB5FA611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0DDDC-011A-865E-C263-2372AD879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408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537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6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24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2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8FA156-3C73-431E-98C7-F3358FF35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510949-599A-4FF3-B6E6-96A77FED7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6C541CB-5DA9-46A0-8FD3-F4CA2E29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2960D8-DEA0-4937-8BC9-27ACDEB2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B48609C-426F-4574-90AF-336E6BB3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D64DBB-F12E-463E-B9D7-48FE40D8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42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2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6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29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0" y="1024133"/>
            <a:ext cx="6336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Raleway Black"/>
              <a:buNone/>
              <a:defRPr sz="6133"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366400" y="4693233"/>
            <a:ext cx="504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d Script"/>
              <a:buNone/>
              <a:defRPr sz="3733" b="1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2836504">
            <a:off x="11281564" y="6200721"/>
            <a:ext cx="1118155" cy="1017775"/>
            <a:chOff x="4779800" y="3121700"/>
            <a:chExt cx="150800" cy="137250"/>
          </a:xfrm>
        </p:grpSpPr>
        <p:sp>
          <p:nvSpPr>
            <p:cNvPr id="12" name="Google Shape;12;p2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4794679">
            <a:off x="10880165" y="2169653"/>
            <a:ext cx="905015" cy="1224819"/>
            <a:chOff x="5408700" y="2855000"/>
            <a:chExt cx="121525" cy="164475"/>
          </a:xfrm>
        </p:grpSpPr>
        <p:sp>
          <p:nvSpPr>
            <p:cNvPr id="18" name="Google Shape;18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-2305022">
            <a:off x="4515769" y="4413704"/>
            <a:ext cx="1463595" cy="770603"/>
            <a:chOff x="5771177" y="4198236"/>
            <a:chExt cx="450550" cy="237228"/>
          </a:xfrm>
        </p:grpSpPr>
        <p:sp>
          <p:nvSpPr>
            <p:cNvPr id="21" name="Google Shape;21;p2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8711069" y="162263"/>
            <a:ext cx="1060313" cy="569612"/>
            <a:chOff x="6398747" y="583237"/>
            <a:chExt cx="483132" cy="259528"/>
          </a:xfrm>
        </p:grpSpPr>
        <p:sp>
          <p:nvSpPr>
            <p:cNvPr id="28" name="Google Shape;28;p2"/>
            <p:cNvSpPr/>
            <p:nvPr/>
          </p:nvSpPr>
          <p:spPr>
            <a:xfrm>
              <a:off x="6398747" y="583237"/>
              <a:ext cx="483132" cy="251361"/>
            </a:xfrm>
            <a:custGeom>
              <a:avLst/>
              <a:gdLst/>
              <a:ahLst/>
              <a:cxnLst/>
              <a:rect l="l" t="t" r="r" b="b"/>
              <a:pathLst>
                <a:path w="7867" h="4094" extrusionOk="0">
                  <a:moveTo>
                    <a:pt x="2121" y="0"/>
                  </a:moveTo>
                  <a:cubicBezTo>
                    <a:pt x="2095" y="0"/>
                    <a:pt x="2068" y="6"/>
                    <a:pt x="2044" y="18"/>
                  </a:cubicBezTo>
                  <a:cubicBezTo>
                    <a:pt x="1997" y="42"/>
                    <a:pt x="1961" y="77"/>
                    <a:pt x="1949" y="137"/>
                  </a:cubicBezTo>
                  <a:lnTo>
                    <a:pt x="1177" y="3321"/>
                  </a:lnTo>
                  <a:lnTo>
                    <a:pt x="369" y="1028"/>
                  </a:lnTo>
                  <a:cubicBezTo>
                    <a:pt x="340" y="952"/>
                    <a:pt x="273" y="914"/>
                    <a:pt x="199" y="914"/>
                  </a:cubicBezTo>
                  <a:cubicBezTo>
                    <a:pt x="181" y="914"/>
                    <a:pt x="162" y="916"/>
                    <a:pt x="143" y="921"/>
                  </a:cubicBezTo>
                  <a:cubicBezTo>
                    <a:pt x="60" y="945"/>
                    <a:pt x="0" y="1040"/>
                    <a:pt x="36" y="1123"/>
                  </a:cubicBezTo>
                  <a:lnTo>
                    <a:pt x="1034" y="3987"/>
                  </a:lnTo>
                  <a:cubicBezTo>
                    <a:pt x="1058" y="4034"/>
                    <a:pt x="1105" y="4082"/>
                    <a:pt x="1165" y="4094"/>
                  </a:cubicBezTo>
                  <a:lnTo>
                    <a:pt x="1212" y="4094"/>
                  </a:lnTo>
                  <a:cubicBezTo>
                    <a:pt x="1295" y="4094"/>
                    <a:pt x="1355" y="4034"/>
                    <a:pt x="1379" y="3963"/>
                  </a:cubicBezTo>
                  <a:lnTo>
                    <a:pt x="2246" y="398"/>
                  </a:lnTo>
                  <a:cubicBezTo>
                    <a:pt x="3463" y="960"/>
                    <a:pt x="4790" y="1247"/>
                    <a:pt x="6122" y="1247"/>
                  </a:cubicBezTo>
                  <a:cubicBezTo>
                    <a:pt x="6649" y="1247"/>
                    <a:pt x="7178" y="1202"/>
                    <a:pt x="7700" y="1111"/>
                  </a:cubicBezTo>
                  <a:cubicBezTo>
                    <a:pt x="7795" y="1099"/>
                    <a:pt x="7867" y="1004"/>
                    <a:pt x="7843" y="921"/>
                  </a:cubicBezTo>
                  <a:cubicBezTo>
                    <a:pt x="7823" y="840"/>
                    <a:pt x="7751" y="785"/>
                    <a:pt x="7679" y="785"/>
                  </a:cubicBezTo>
                  <a:cubicBezTo>
                    <a:pt x="7666" y="785"/>
                    <a:pt x="7653" y="787"/>
                    <a:pt x="7641" y="790"/>
                  </a:cubicBezTo>
                  <a:cubicBezTo>
                    <a:pt x="7135" y="878"/>
                    <a:pt x="6625" y="921"/>
                    <a:pt x="6118" y="921"/>
                  </a:cubicBezTo>
                  <a:cubicBezTo>
                    <a:pt x="4765" y="921"/>
                    <a:pt x="3425" y="614"/>
                    <a:pt x="2199" y="18"/>
                  </a:cubicBezTo>
                  <a:cubicBezTo>
                    <a:pt x="2175" y="6"/>
                    <a:pt x="2148" y="0"/>
                    <a:pt x="212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524948" y="695963"/>
              <a:ext cx="124176" cy="131882"/>
            </a:xfrm>
            <a:custGeom>
              <a:avLst/>
              <a:gdLst/>
              <a:ahLst/>
              <a:cxnLst/>
              <a:rect l="l" t="t" r="r" b="b"/>
              <a:pathLst>
                <a:path w="2022" h="2148" extrusionOk="0">
                  <a:moveTo>
                    <a:pt x="600" y="0"/>
                  </a:moveTo>
                  <a:cubicBezTo>
                    <a:pt x="579" y="0"/>
                    <a:pt x="557" y="4"/>
                    <a:pt x="536" y="12"/>
                  </a:cubicBezTo>
                  <a:cubicBezTo>
                    <a:pt x="452" y="36"/>
                    <a:pt x="405" y="131"/>
                    <a:pt x="429" y="214"/>
                  </a:cubicBezTo>
                  <a:lnTo>
                    <a:pt x="761" y="1070"/>
                  </a:lnTo>
                  <a:lnTo>
                    <a:pt x="84" y="1628"/>
                  </a:lnTo>
                  <a:cubicBezTo>
                    <a:pt x="1" y="1676"/>
                    <a:pt x="1" y="1794"/>
                    <a:pt x="72" y="1854"/>
                  </a:cubicBezTo>
                  <a:cubicBezTo>
                    <a:pt x="96" y="1878"/>
                    <a:pt x="120" y="1901"/>
                    <a:pt x="155" y="1901"/>
                  </a:cubicBezTo>
                  <a:cubicBezTo>
                    <a:pt x="170" y="1904"/>
                    <a:pt x="185" y="1906"/>
                    <a:pt x="200" y="1906"/>
                  </a:cubicBezTo>
                  <a:cubicBezTo>
                    <a:pt x="244" y="1906"/>
                    <a:pt x="286" y="1892"/>
                    <a:pt x="322" y="1866"/>
                  </a:cubicBezTo>
                  <a:lnTo>
                    <a:pt x="892" y="1402"/>
                  </a:lnTo>
                  <a:lnTo>
                    <a:pt x="1142" y="2044"/>
                  </a:lnTo>
                  <a:cubicBezTo>
                    <a:pt x="1165" y="2091"/>
                    <a:pt x="1201" y="2127"/>
                    <a:pt x="1261" y="2139"/>
                  </a:cubicBezTo>
                  <a:cubicBezTo>
                    <a:pt x="1278" y="2145"/>
                    <a:pt x="1296" y="2148"/>
                    <a:pt x="1314" y="2148"/>
                  </a:cubicBezTo>
                  <a:cubicBezTo>
                    <a:pt x="1332" y="2148"/>
                    <a:pt x="1350" y="2145"/>
                    <a:pt x="1367" y="2139"/>
                  </a:cubicBezTo>
                  <a:cubicBezTo>
                    <a:pt x="1451" y="2115"/>
                    <a:pt x="1498" y="2020"/>
                    <a:pt x="1474" y="1937"/>
                  </a:cubicBezTo>
                  <a:lnTo>
                    <a:pt x="1177" y="1177"/>
                  </a:lnTo>
                  <a:lnTo>
                    <a:pt x="1938" y="559"/>
                  </a:lnTo>
                  <a:cubicBezTo>
                    <a:pt x="2009" y="511"/>
                    <a:pt x="2021" y="392"/>
                    <a:pt x="1950" y="333"/>
                  </a:cubicBezTo>
                  <a:cubicBezTo>
                    <a:pt x="1912" y="296"/>
                    <a:pt x="1865" y="278"/>
                    <a:pt x="1819" y="278"/>
                  </a:cubicBezTo>
                  <a:cubicBezTo>
                    <a:pt x="1776" y="278"/>
                    <a:pt x="1734" y="293"/>
                    <a:pt x="1700" y="321"/>
                  </a:cubicBezTo>
                  <a:lnTo>
                    <a:pt x="1047" y="844"/>
                  </a:lnTo>
                  <a:lnTo>
                    <a:pt x="761" y="107"/>
                  </a:lnTo>
                  <a:cubicBezTo>
                    <a:pt x="734" y="43"/>
                    <a:pt x="671" y="0"/>
                    <a:pt x="60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52684" y="747599"/>
              <a:ext cx="77441" cy="27567"/>
            </a:xfrm>
            <a:custGeom>
              <a:avLst/>
              <a:gdLst/>
              <a:ahLst/>
              <a:cxnLst/>
              <a:rect l="l" t="t" r="r" b="b"/>
              <a:pathLst>
                <a:path w="1261" h="449" extrusionOk="0">
                  <a:moveTo>
                    <a:pt x="205" y="1"/>
                  </a:moveTo>
                  <a:cubicBezTo>
                    <a:pt x="139" y="1"/>
                    <a:pt x="71" y="36"/>
                    <a:pt x="36" y="98"/>
                  </a:cubicBezTo>
                  <a:cubicBezTo>
                    <a:pt x="0" y="181"/>
                    <a:pt x="36" y="276"/>
                    <a:pt x="119" y="312"/>
                  </a:cubicBezTo>
                  <a:cubicBezTo>
                    <a:pt x="348" y="400"/>
                    <a:pt x="591" y="449"/>
                    <a:pt x="836" y="449"/>
                  </a:cubicBezTo>
                  <a:cubicBezTo>
                    <a:pt x="922" y="449"/>
                    <a:pt x="1008" y="443"/>
                    <a:pt x="1094" y="431"/>
                  </a:cubicBezTo>
                  <a:cubicBezTo>
                    <a:pt x="1189" y="419"/>
                    <a:pt x="1260" y="336"/>
                    <a:pt x="1236" y="240"/>
                  </a:cubicBezTo>
                  <a:cubicBezTo>
                    <a:pt x="1226" y="168"/>
                    <a:pt x="1153" y="105"/>
                    <a:pt x="1072" y="105"/>
                  </a:cubicBezTo>
                  <a:cubicBezTo>
                    <a:pt x="1060" y="105"/>
                    <a:pt x="1047" y="107"/>
                    <a:pt x="1034" y="110"/>
                  </a:cubicBezTo>
                  <a:cubicBezTo>
                    <a:pt x="971" y="119"/>
                    <a:pt x="905" y="123"/>
                    <a:pt x="839" y="123"/>
                  </a:cubicBezTo>
                  <a:cubicBezTo>
                    <a:pt x="647" y="123"/>
                    <a:pt x="451" y="85"/>
                    <a:pt x="274" y="15"/>
                  </a:cubicBezTo>
                  <a:cubicBezTo>
                    <a:pt x="252" y="5"/>
                    <a:pt x="229" y="1"/>
                    <a:pt x="20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740994" y="703822"/>
              <a:ext cx="118280" cy="138943"/>
            </a:xfrm>
            <a:custGeom>
              <a:avLst/>
              <a:gdLst/>
              <a:ahLst/>
              <a:cxnLst/>
              <a:rect l="l" t="t" r="r" b="b"/>
              <a:pathLst>
                <a:path w="1926" h="2263" extrusionOk="0">
                  <a:moveTo>
                    <a:pt x="1733" y="1"/>
                  </a:moveTo>
                  <a:cubicBezTo>
                    <a:pt x="1665" y="1"/>
                    <a:pt x="1604" y="36"/>
                    <a:pt x="1569" y="98"/>
                  </a:cubicBezTo>
                  <a:lnTo>
                    <a:pt x="1094" y="989"/>
                  </a:lnTo>
                  <a:lnTo>
                    <a:pt x="333" y="134"/>
                  </a:lnTo>
                  <a:cubicBezTo>
                    <a:pt x="299" y="93"/>
                    <a:pt x="250" y="72"/>
                    <a:pt x="199" y="72"/>
                  </a:cubicBezTo>
                  <a:cubicBezTo>
                    <a:pt x="160" y="72"/>
                    <a:pt x="119" y="84"/>
                    <a:pt x="83" y="110"/>
                  </a:cubicBezTo>
                  <a:cubicBezTo>
                    <a:pt x="12" y="157"/>
                    <a:pt x="0" y="264"/>
                    <a:pt x="60" y="336"/>
                  </a:cubicBezTo>
                  <a:lnTo>
                    <a:pt x="915" y="1298"/>
                  </a:lnTo>
                  <a:lnTo>
                    <a:pt x="535" y="2023"/>
                  </a:lnTo>
                  <a:cubicBezTo>
                    <a:pt x="488" y="2106"/>
                    <a:pt x="523" y="2213"/>
                    <a:pt x="618" y="2249"/>
                  </a:cubicBezTo>
                  <a:lnTo>
                    <a:pt x="642" y="2261"/>
                  </a:lnTo>
                  <a:cubicBezTo>
                    <a:pt x="653" y="2262"/>
                    <a:pt x="663" y="2263"/>
                    <a:pt x="674" y="2263"/>
                  </a:cubicBezTo>
                  <a:cubicBezTo>
                    <a:pt x="746" y="2263"/>
                    <a:pt x="814" y="2228"/>
                    <a:pt x="856" y="2166"/>
                  </a:cubicBezTo>
                  <a:lnTo>
                    <a:pt x="1878" y="229"/>
                  </a:lnTo>
                  <a:cubicBezTo>
                    <a:pt x="1925" y="145"/>
                    <a:pt x="1890" y="50"/>
                    <a:pt x="1807" y="15"/>
                  </a:cubicBezTo>
                  <a:cubicBezTo>
                    <a:pt x="1782" y="5"/>
                    <a:pt x="1757" y="1"/>
                    <a:pt x="1733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" name="Google Shape;32;p2"/>
          <p:cNvGrpSpPr/>
          <p:nvPr/>
        </p:nvGrpSpPr>
        <p:grpSpPr>
          <a:xfrm rot="4176527">
            <a:off x="7169172" y="903625"/>
            <a:ext cx="1110331" cy="1194299"/>
            <a:chOff x="5629025" y="1269350"/>
            <a:chExt cx="206750" cy="222375"/>
          </a:xfrm>
        </p:grpSpPr>
        <p:sp>
          <p:nvSpPr>
            <p:cNvPr id="33" name="Google Shape;3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56433" y="-373419"/>
            <a:ext cx="1364431" cy="1458716"/>
            <a:chOff x="319900" y="315700"/>
            <a:chExt cx="342123" cy="365691"/>
          </a:xfrm>
        </p:grpSpPr>
        <p:sp>
          <p:nvSpPr>
            <p:cNvPr id="38" name="Google Shape;38;p2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165716" y="5953621"/>
            <a:ext cx="1284819" cy="676332"/>
            <a:chOff x="1449934" y="4565833"/>
            <a:chExt cx="320467" cy="168684"/>
          </a:xfrm>
        </p:grpSpPr>
        <p:sp>
          <p:nvSpPr>
            <p:cNvPr id="44" name="Google Shape;44;p2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-241715" y="1503103"/>
            <a:ext cx="878249" cy="873900"/>
            <a:chOff x="4636900" y="2064950"/>
            <a:chExt cx="179650" cy="178775"/>
          </a:xfrm>
        </p:grpSpPr>
        <p:sp>
          <p:nvSpPr>
            <p:cNvPr id="51" name="Google Shape;51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2351369">
            <a:off x="7828914" y="5650138"/>
            <a:ext cx="1290932" cy="989236"/>
            <a:chOff x="6467995" y="4541033"/>
            <a:chExt cx="413793" cy="317088"/>
          </a:xfrm>
        </p:grpSpPr>
        <p:sp>
          <p:nvSpPr>
            <p:cNvPr id="55" name="Google Shape;55;p2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" name="Google Shape;59;p2"/>
          <p:cNvGrpSpPr/>
          <p:nvPr/>
        </p:nvGrpSpPr>
        <p:grpSpPr>
          <a:xfrm rot="1867210">
            <a:off x="1763100" y="-167656"/>
            <a:ext cx="669816" cy="906547"/>
            <a:chOff x="5408700" y="2855000"/>
            <a:chExt cx="121525" cy="164475"/>
          </a:xfrm>
        </p:grpSpPr>
        <p:sp>
          <p:nvSpPr>
            <p:cNvPr id="60" name="Google Shape;60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" name="Google Shape;62;p2"/>
          <p:cNvGrpSpPr/>
          <p:nvPr/>
        </p:nvGrpSpPr>
        <p:grpSpPr>
          <a:xfrm rot="3241079">
            <a:off x="3878977" y="5803109"/>
            <a:ext cx="1354144" cy="1456500"/>
            <a:chOff x="5629025" y="1269350"/>
            <a:chExt cx="206750" cy="222375"/>
          </a:xfrm>
        </p:grpSpPr>
        <p:sp>
          <p:nvSpPr>
            <p:cNvPr id="63" name="Google Shape;6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5948873" y="214123"/>
            <a:ext cx="1041969" cy="802147"/>
            <a:chOff x="4461654" y="-21858"/>
            <a:chExt cx="781477" cy="601610"/>
          </a:xfrm>
        </p:grpSpPr>
        <p:sp>
          <p:nvSpPr>
            <p:cNvPr id="68" name="Google Shape;68;p2"/>
            <p:cNvSpPr/>
            <p:nvPr/>
          </p:nvSpPr>
          <p:spPr>
            <a:xfrm>
              <a:off x="4472300" y="30304"/>
              <a:ext cx="214805" cy="214466"/>
            </a:xfrm>
            <a:custGeom>
              <a:avLst/>
              <a:gdLst/>
              <a:ahLst/>
              <a:cxnLst/>
              <a:rect l="l" t="t" r="r" b="b"/>
              <a:pathLst>
                <a:path w="2401" h="2397" extrusionOk="0">
                  <a:moveTo>
                    <a:pt x="1470" y="328"/>
                  </a:moveTo>
                  <a:cubicBezTo>
                    <a:pt x="1648" y="328"/>
                    <a:pt x="1811" y="422"/>
                    <a:pt x="1890" y="591"/>
                  </a:cubicBezTo>
                  <a:cubicBezTo>
                    <a:pt x="1902" y="638"/>
                    <a:pt x="1937" y="686"/>
                    <a:pt x="1985" y="698"/>
                  </a:cubicBezTo>
                  <a:cubicBezTo>
                    <a:pt x="1961" y="840"/>
                    <a:pt x="1926" y="971"/>
                    <a:pt x="1878" y="1102"/>
                  </a:cubicBezTo>
                  <a:cubicBezTo>
                    <a:pt x="1783" y="1375"/>
                    <a:pt x="1569" y="1589"/>
                    <a:pt x="1296" y="1696"/>
                  </a:cubicBezTo>
                  <a:cubicBezTo>
                    <a:pt x="1218" y="1729"/>
                    <a:pt x="1136" y="1745"/>
                    <a:pt x="1055" y="1745"/>
                  </a:cubicBezTo>
                  <a:cubicBezTo>
                    <a:pt x="878" y="1745"/>
                    <a:pt x="705" y="1668"/>
                    <a:pt x="583" y="1529"/>
                  </a:cubicBezTo>
                  <a:cubicBezTo>
                    <a:pt x="416" y="1280"/>
                    <a:pt x="559" y="923"/>
                    <a:pt x="773" y="686"/>
                  </a:cubicBezTo>
                  <a:cubicBezTo>
                    <a:pt x="927" y="496"/>
                    <a:pt x="1141" y="377"/>
                    <a:pt x="1391" y="329"/>
                  </a:cubicBezTo>
                  <a:lnTo>
                    <a:pt x="1438" y="329"/>
                  </a:lnTo>
                  <a:cubicBezTo>
                    <a:pt x="1449" y="329"/>
                    <a:pt x="1460" y="328"/>
                    <a:pt x="1470" y="328"/>
                  </a:cubicBezTo>
                  <a:close/>
                  <a:moveTo>
                    <a:pt x="1471" y="0"/>
                  </a:moveTo>
                  <a:cubicBezTo>
                    <a:pt x="1432" y="0"/>
                    <a:pt x="1394" y="3"/>
                    <a:pt x="1355" y="8"/>
                  </a:cubicBezTo>
                  <a:cubicBezTo>
                    <a:pt x="1022" y="56"/>
                    <a:pt x="725" y="222"/>
                    <a:pt x="512" y="484"/>
                  </a:cubicBezTo>
                  <a:cubicBezTo>
                    <a:pt x="226" y="781"/>
                    <a:pt x="1" y="1280"/>
                    <a:pt x="286" y="1696"/>
                  </a:cubicBezTo>
                  <a:cubicBezTo>
                    <a:pt x="439" y="1925"/>
                    <a:pt x="744" y="2058"/>
                    <a:pt x="1058" y="2058"/>
                  </a:cubicBezTo>
                  <a:cubicBezTo>
                    <a:pt x="1182" y="2058"/>
                    <a:pt x="1308" y="2037"/>
                    <a:pt x="1427" y="1993"/>
                  </a:cubicBezTo>
                  <a:cubicBezTo>
                    <a:pt x="1664" y="1910"/>
                    <a:pt x="1866" y="1743"/>
                    <a:pt x="2021" y="1541"/>
                  </a:cubicBezTo>
                  <a:cubicBezTo>
                    <a:pt x="2021" y="1779"/>
                    <a:pt x="2033" y="2005"/>
                    <a:pt x="2044" y="2242"/>
                  </a:cubicBezTo>
                  <a:cubicBezTo>
                    <a:pt x="2056" y="2326"/>
                    <a:pt x="2139" y="2397"/>
                    <a:pt x="2223" y="2397"/>
                  </a:cubicBezTo>
                  <a:lnTo>
                    <a:pt x="2235" y="2397"/>
                  </a:lnTo>
                  <a:cubicBezTo>
                    <a:pt x="2330" y="2385"/>
                    <a:pt x="2401" y="2314"/>
                    <a:pt x="2401" y="2219"/>
                  </a:cubicBezTo>
                  <a:cubicBezTo>
                    <a:pt x="2365" y="1553"/>
                    <a:pt x="2365" y="876"/>
                    <a:pt x="2401" y="199"/>
                  </a:cubicBezTo>
                  <a:cubicBezTo>
                    <a:pt x="2401" y="115"/>
                    <a:pt x="2330" y="32"/>
                    <a:pt x="2235" y="32"/>
                  </a:cubicBezTo>
                  <a:cubicBezTo>
                    <a:pt x="2228" y="31"/>
                    <a:pt x="2221" y="31"/>
                    <a:pt x="2214" y="31"/>
                  </a:cubicBezTo>
                  <a:cubicBezTo>
                    <a:pt x="2128" y="31"/>
                    <a:pt x="2055" y="99"/>
                    <a:pt x="2044" y="187"/>
                  </a:cubicBezTo>
                  <a:lnTo>
                    <a:pt x="2044" y="210"/>
                  </a:lnTo>
                  <a:cubicBezTo>
                    <a:pt x="1884" y="80"/>
                    <a:pt x="1681" y="0"/>
                    <a:pt x="147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771021" y="74235"/>
              <a:ext cx="118094" cy="137609"/>
            </a:xfrm>
            <a:custGeom>
              <a:avLst/>
              <a:gdLst/>
              <a:ahLst/>
              <a:cxnLst/>
              <a:rect l="l" t="t" r="r" b="b"/>
              <a:pathLst>
                <a:path w="1320" h="1538" extrusionOk="0">
                  <a:moveTo>
                    <a:pt x="199" y="0"/>
                  </a:moveTo>
                  <a:cubicBezTo>
                    <a:pt x="172" y="0"/>
                    <a:pt x="144" y="6"/>
                    <a:pt x="119" y="17"/>
                  </a:cubicBezTo>
                  <a:cubicBezTo>
                    <a:pt x="36" y="52"/>
                    <a:pt x="1" y="159"/>
                    <a:pt x="36" y="242"/>
                  </a:cubicBezTo>
                  <a:cubicBezTo>
                    <a:pt x="155" y="444"/>
                    <a:pt x="298" y="646"/>
                    <a:pt x="452" y="836"/>
                  </a:cubicBezTo>
                  <a:lnTo>
                    <a:pt x="96" y="1276"/>
                  </a:lnTo>
                  <a:cubicBezTo>
                    <a:pt x="36" y="1347"/>
                    <a:pt x="60" y="1454"/>
                    <a:pt x="131" y="1502"/>
                  </a:cubicBezTo>
                  <a:cubicBezTo>
                    <a:pt x="167" y="1526"/>
                    <a:pt x="203" y="1538"/>
                    <a:pt x="238" y="1538"/>
                  </a:cubicBezTo>
                  <a:cubicBezTo>
                    <a:pt x="298" y="1538"/>
                    <a:pt x="357" y="1514"/>
                    <a:pt x="393" y="1466"/>
                  </a:cubicBezTo>
                  <a:lnTo>
                    <a:pt x="702" y="1086"/>
                  </a:lnTo>
                  <a:cubicBezTo>
                    <a:pt x="797" y="1181"/>
                    <a:pt x="904" y="1264"/>
                    <a:pt x="1011" y="1347"/>
                  </a:cubicBezTo>
                  <a:cubicBezTo>
                    <a:pt x="1046" y="1371"/>
                    <a:pt x="1082" y="1383"/>
                    <a:pt x="1118" y="1383"/>
                  </a:cubicBezTo>
                  <a:cubicBezTo>
                    <a:pt x="1177" y="1383"/>
                    <a:pt x="1225" y="1359"/>
                    <a:pt x="1260" y="1324"/>
                  </a:cubicBezTo>
                  <a:cubicBezTo>
                    <a:pt x="1320" y="1252"/>
                    <a:pt x="1308" y="1145"/>
                    <a:pt x="1236" y="1098"/>
                  </a:cubicBezTo>
                  <a:cubicBezTo>
                    <a:pt x="1118" y="1015"/>
                    <a:pt x="1023" y="920"/>
                    <a:pt x="916" y="825"/>
                  </a:cubicBezTo>
                  <a:lnTo>
                    <a:pt x="1248" y="409"/>
                  </a:lnTo>
                  <a:cubicBezTo>
                    <a:pt x="1320" y="337"/>
                    <a:pt x="1296" y="230"/>
                    <a:pt x="1213" y="183"/>
                  </a:cubicBezTo>
                  <a:cubicBezTo>
                    <a:pt x="1184" y="164"/>
                    <a:pt x="1150" y="154"/>
                    <a:pt x="1115" y="154"/>
                  </a:cubicBezTo>
                  <a:cubicBezTo>
                    <a:pt x="1062" y="154"/>
                    <a:pt x="1006" y="176"/>
                    <a:pt x="963" y="219"/>
                  </a:cubicBezTo>
                  <a:lnTo>
                    <a:pt x="678" y="563"/>
                  </a:lnTo>
                  <a:cubicBezTo>
                    <a:pt x="559" y="421"/>
                    <a:pt x="452" y="254"/>
                    <a:pt x="357" y="88"/>
                  </a:cubicBezTo>
                  <a:cubicBezTo>
                    <a:pt x="324" y="30"/>
                    <a:pt x="261" y="0"/>
                    <a:pt x="199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997455" y="-21858"/>
              <a:ext cx="175530" cy="246497"/>
            </a:xfrm>
            <a:custGeom>
              <a:avLst/>
              <a:gdLst/>
              <a:ahLst/>
              <a:cxnLst/>
              <a:rect l="l" t="t" r="r" b="b"/>
              <a:pathLst>
                <a:path w="1962" h="2755" extrusionOk="0">
                  <a:moveTo>
                    <a:pt x="1160" y="1388"/>
                  </a:moveTo>
                  <a:cubicBezTo>
                    <a:pt x="1194" y="1388"/>
                    <a:pt x="1227" y="1392"/>
                    <a:pt x="1260" y="1399"/>
                  </a:cubicBezTo>
                  <a:cubicBezTo>
                    <a:pt x="1379" y="1435"/>
                    <a:pt x="1474" y="1518"/>
                    <a:pt x="1522" y="1637"/>
                  </a:cubicBezTo>
                  <a:cubicBezTo>
                    <a:pt x="1593" y="1792"/>
                    <a:pt x="1569" y="1982"/>
                    <a:pt x="1474" y="2112"/>
                  </a:cubicBezTo>
                  <a:cubicBezTo>
                    <a:pt x="1315" y="2337"/>
                    <a:pt x="1009" y="2429"/>
                    <a:pt x="729" y="2429"/>
                  </a:cubicBezTo>
                  <a:cubicBezTo>
                    <a:pt x="654" y="2429"/>
                    <a:pt x="580" y="2422"/>
                    <a:pt x="512" y="2410"/>
                  </a:cubicBezTo>
                  <a:lnTo>
                    <a:pt x="476" y="2410"/>
                  </a:lnTo>
                  <a:cubicBezTo>
                    <a:pt x="476" y="2184"/>
                    <a:pt x="524" y="1946"/>
                    <a:pt x="619" y="1732"/>
                  </a:cubicBezTo>
                  <a:cubicBezTo>
                    <a:pt x="722" y="1547"/>
                    <a:pt x="941" y="1388"/>
                    <a:pt x="1160" y="1388"/>
                  </a:cubicBezTo>
                  <a:close/>
                  <a:moveTo>
                    <a:pt x="177" y="0"/>
                  </a:moveTo>
                  <a:cubicBezTo>
                    <a:pt x="91" y="0"/>
                    <a:pt x="7" y="60"/>
                    <a:pt x="1" y="176"/>
                  </a:cubicBezTo>
                  <a:lnTo>
                    <a:pt x="120" y="2588"/>
                  </a:lnTo>
                  <a:cubicBezTo>
                    <a:pt x="120" y="2683"/>
                    <a:pt x="203" y="2754"/>
                    <a:pt x="298" y="2754"/>
                  </a:cubicBezTo>
                  <a:cubicBezTo>
                    <a:pt x="333" y="2754"/>
                    <a:pt x="369" y="2742"/>
                    <a:pt x="405" y="2718"/>
                  </a:cubicBezTo>
                  <a:lnTo>
                    <a:pt x="429" y="2718"/>
                  </a:lnTo>
                  <a:cubicBezTo>
                    <a:pt x="526" y="2736"/>
                    <a:pt x="629" y="2746"/>
                    <a:pt x="735" y="2746"/>
                  </a:cubicBezTo>
                  <a:cubicBezTo>
                    <a:pt x="1122" y="2746"/>
                    <a:pt x="1538" y="2617"/>
                    <a:pt x="1771" y="2291"/>
                  </a:cubicBezTo>
                  <a:cubicBezTo>
                    <a:pt x="1926" y="2065"/>
                    <a:pt x="1961" y="1768"/>
                    <a:pt x="1854" y="1518"/>
                  </a:cubicBezTo>
                  <a:cubicBezTo>
                    <a:pt x="1759" y="1293"/>
                    <a:pt x="1569" y="1126"/>
                    <a:pt x="1344" y="1079"/>
                  </a:cubicBezTo>
                  <a:cubicBezTo>
                    <a:pt x="1279" y="1066"/>
                    <a:pt x="1214" y="1059"/>
                    <a:pt x="1150" y="1059"/>
                  </a:cubicBezTo>
                  <a:cubicBezTo>
                    <a:pt x="862" y="1059"/>
                    <a:pt x="592" y="1188"/>
                    <a:pt x="417" y="1411"/>
                  </a:cubicBezTo>
                  <a:lnTo>
                    <a:pt x="357" y="164"/>
                  </a:lnTo>
                  <a:cubicBezTo>
                    <a:pt x="340" y="54"/>
                    <a:pt x="258" y="0"/>
                    <a:pt x="17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461654" y="299525"/>
              <a:ext cx="781477" cy="43215"/>
            </a:xfrm>
            <a:custGeom>
              <a:avLst/>
              <a:gdLst/>
              <a:ahLst/>
              <a:cxnLst/>
              <a:rect l="l" t="t" r="r" b="b"/>
              <a:pathLst>
                <a:path w="8735" h="483" extrusionOk="0">
                  <a:moveTo>
                    <a:pt x="5809" y="1"/>
                  </a:moveTo>
                  <a:cubicBezTo>
                    <a:pt x="3926" y="1"/>
                    <a:pt x="2036" y="56"/>
                    <a:pt x="167" y="160"/>
                  </a:cubicBezTo>
                  <a:cubicBezTo>
                    <a:pt x="72" y="160"/>
                    <a:pt x="1" y="243"/>
                    <a:pt x="1" y="339"/>
                  </a:cubicBezTo>
                  <a:cubicBezTo>
                    <a:pt x="12" y="416"/>
                    <a:pt x="84" y="482"/>
                    <a:pt x="161" y="482"/>
                  </a:cubicBezTo>
                  <a:cubicBezTo>
                    <a:pt x="167" y="482"/>
                    <a:pt x="173" y="482"/>
                    <a:pt x="179" y="481"/>
                  </a:cubicBezTo>
                  <a:lnTo>
                    <a:pt x="191" y="481"/>
                  </a:lnTo>
                  <a:cubicBezTo>
                    <a:pt x="2052" y="377"/>
                    <a:pt x="3934" y="322"/>
                    <a:pt x="5808" y="322"/>
                  </a:cubicBezTo>
                  <a:cubicBezTo>
                    <a:pt x="6723" y="322"/>
                    <a:pt x="7637" y="335"/>
                    <a:pt x="8545" y="362"/>
                  </a:cubicBezTo>
                  <a:cubicBezTo>
                    <a:pt x="8640" y="362"/>
                    <a:pt x="8723" y="291"/>
                    <a:pt x="8735" y="208"/>
                  </a:cubicBezTo>
                  <a:cubicBezTo>
                    <a:pt x="8723" y="113"/>
                    <a:pt x="8652" y="41"/>
                    <a:pt x="8556" y="41"/>
                  </a:cubicBezTo>
                  <a:cubicBezTo>
                    <a:pt x="7645" y="14"/>
                    <a:pt x="6727" y="1"/>
                    <a:pt x="5809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725305" y="381212"/>
              <a:ext cx="184030" cy="198539"/>
            </a:xfrm>
            <a:custGeom>
              <a:avLst/>
              <a:gdLst/>
              <a:ahLst/>
              <a:cxnLst/>
              <a:rect l="l" t="t" r="r" b="b"/>
              <a:pathLst>
                <a:path w="2057" h="2219" extrusionOk="0">
                  <a:moveTo>
                    <a:pt x="1735" y="0"/>
                  </a:moveTo>
                  <a:cubicBezTo>
                    <a:pt x="1693" y="0"/>
                    <a:pt x="1651" y="15"/>
                    <a:pt x="1617" y="43"/>
                  </a:cubicBezTo>
                  <a:cubicBezTo>
                    <a:pt x="1391" y="234"/>
                    <a:pt x="1177" y="447"/>
                    <a:pt x="975" y="661"/>
                  </a:cubicBezTo>
                  <a:lnTo>
                    <a:pt x="310" y="162"/>
                  </a:lnTo>
                  <a:cubicBezTo>
                    <a:pt x="279" y="137"/>
                    <a:pt x="241" y="124"/>
                    <a:pt x="203" y="124"/>
                  </a:cubicBezTo>
                  <a:cubicBezTo>
                    <a:pt x="153" y="124"/>
                    <a:pt x="101" y="146"/>
                    <a:pt x="60" y="186"/>
                  </a:cubicBezTo>
                  <a:cubicBezTo>
                    <a:pt x="1" y="257"/>
                    <a:pt x="13" y="364"/>
                    <a:pt x="84" y="412"/>
                  </a:cubicBezTo>
                  <a:lnTo>
                    <a:pt x="761" y="923"/>
                  </a:lnTo>
                  <a:cubicBezTo>
                    <a:pt x="488" y="1256"/>
                    <a:pt x="262" y="1612"/>
                    <a:pt x="60" y="1992"/>
                  </a:cubicBezTo>
                  <a:cubicBezTo>
                    <a:pt x="13" y="2064"/>
                    <a:pt x="48" y="2171"/>
                    <a:pt x="143" y="2206"/>
                  </a:cubicBezTo>
                  <a:cubicBezTo>
                    <a:pt x="167" y="2218"/>
                    <a:pt x="191" y="2218"/>
                    <a:pt x="215" y="2218"/>
                  </a:cubicBezTo>
                  <a:cubicBezTo>
                    <a:pt x="286" y="2218"/>
                    <a:pt x="345" y="2182"/>
                    <a:pt x="381" y="2123"/>
                  </a:cubicBezTo>
                  <a:cubicBezTo>
                    <a:pt x="571" y="1778"/>
                    <a:pt x="785" y="1434"/>
                    <a:pt x="1035" y="1125"/>
                  </a:cubicBezTo>
                  <a:lnTo>
                    <a:pt x="1736" y="1660"/>
                  </a:lnTo>
                  <a:cubicBezTo>
                    <a:pt x="1766" y="1685"/>
                    <a:pt x="1804" y="1698"/>
                    <a:pt x="1842" y="1698"/>
                  </a:cubicBezTo>
                  <a:cubicBezTo>
                    <a:pt x="1893" y="1698"/>
                    <a:pt x="1945" y="1676"/>
                    <a:pt x="1985" y="1636"/>
                  </a:cubicBezTo>
                  <a:cubicBezTo>
                    <a:pt x="2056" y="1576"/>
                    <a:pt x="2045" y="1458"/>
                    <a:pt x="1961" y="1410"/>
                  </a:cubicBezTo>
                  <a:lnTo>
                    <a:pt x="1260" y="875"/>
                  </a:lnTo>
                  <a:cubicBezTo>
                    <a:pt x="1450" y="661"/>
                    <a:pt x="1652" y="459"/>
                    <a:pt x="1866" y="281"/>
                  </a:cubicBezTo>
                  <a:cubicBezTo>
                    <a:pt x="1938" y="222"/>
                    <a:pt x="1938" y="103"/>
                    <a:pt x="1866" y="55"/>
                  </a:cubicBezTo>
                  <a:cubicBezTo>
                    <a:pt x="1829" y="18"/>
                    <a:pt x="1782" y="0"/>
                    <a:pt x="1735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" name="Google Shape;73;p2"/>
          <p:cNvGrpSpPr/>
          <p:nvPr/>
        </p:nvGrpSpPr>
        <p:grpSpPr>
          <a:xfrm rot="7183577">
            <a:off x="3542504" y="-288983"/>
            <a:ext cx="1107629" cy="1102149"/>
            <a:chOff x="4636900" y="2064950"/>
            <a:chExt cx="179650" cy="178775"/>
          </a:xfrm>
        </p:grpSpPr>
        <p:sp>
          <p:nvSpPr>
            <p:cNvPr id="74" name="Google Shape;74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666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/>
          <p:nvPr/>
        </p:nvSpPr>
        <p:spPr>
          <a:xfrm>
            <a:off x="1640400" y="2936133"/>
            <a:ext cx="4012800" cy="300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5"/>
          <p:cNvSpPr/>
          <p:nvPr/>
        </p:nvSpPr>
        <p:spPr>
          <a:xfrm>
            <a:off x="6527800" y="2936133"/>
            <a:ext cx="4012800" cy="300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5E9B8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2079200" y="3969600"/>
            <a:ext cx="3135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DBD9A"/>
              </a:buClr>
              <a:buSzPts val="2000"/>
              <a:buFont typeface="Bad Script"/>
              <a:buNone/>
              <a:defRPr sz="2667" b="1">
                <a:solidFill>
                  <a:srgbClr val="3DBD9A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2079200" y="4449600"/>
            <a:ext cx="3135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title" idx="2"/>
          </p:nvPr>
        </p:nvSpPr>
        <p:spPr>
          <a:xfrm>
            <a:off x="6979047" y="3969600"/>
            <a:ext cx="3135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3"/>
          </p:nvPr>
        </p:nvSpPr>
        <p:spPr>
          <a:xfrm>
            <a:off x="6966597" y="4449600"/>
            <a:ext cx="3135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7B0"/>
              </a:buClr>
              <a:buSzPts val="1400"/>
              <a:buNone/>
              <a:defRPr sz="1867">
                <a:solidFill>
                  <a:srgbClr val="4657B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4"/>
          </p:nvPr>
        </p:nvSpPr>
        <p:spPr>
          <a:xfrm>
            <a:off x="960000" y="719333"/>
            <a:ext cx="10272000" cy="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3" name="Google Shape;113;p5"/>
          <p:cNvGrpSpPr/>
          <p:nvPr/>
        </p:nvGrpSpPr>
        <p:grpSpPr>
          <a:xfrm flipH="1">
            <a:off x="11140204" y="993070"/>
            <a:ext cx="878249" cy="873900"/>
            <a:chOff x="4636900" y="2064950"/>
            <a:chExt cx="179650" cy="178775"/>
          </a:xfrm>
        </p:grpSpPr>
        <p:sp>
          <p:nvSpPr>
            <p:cNvPr id="114" name="Google Shape;114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7" name="Google Shape;117;p5"/>
          <p:cNvGrpSpPr/>
          <p:nvPr/>
        </p:nvGrpSpPr>
        <p:grpSpPr>
          <a:xfrm rot="6718042" flipH="1">
            <a:off x="975497" y="1548214"/>
            <a:ext cx="809260" cy="1095273"/>
            <a:chOff x="5408700" y="2855000"/>
            <a:chExt cx="121525" cy="164475"/>
          </a:xfrm>
        </p:grpSpPr>
        <p:sp>
          <p:nvSpPr>
            <p:cNvPr id="118" name="Google Shape;118;p5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" name="Google Shape;120;p5"/>
          <p:cNvGrpSpPr/>
          <p:nvPr/>
        </p:nvGrpSpPr>
        <p:grpSpPr>
          <a:xfrm rot="2836504">
            <a:off x="10879764" y="5823221"/>
            <a:ext cx="1118155" cy="1017775"/>
            <a:chOff x="4779800" y="3121700"/>
            <a:chExt cx="150800" cy="137250"/>
          </a:xfrm>
        </p:grpSpPr>
        <p:sp>
          <p:nvSpPr>
            <p:cNvPr id="121" name="Google Shape;121;p5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" name="Google Shape;126;p5"/>
          <p:cNvGrpSpPr/>
          <p:nvPr/>
        </p:nvGrpSpPr>
        <p:grpSpPr>
          <a:xfrm rot="-2305022">
            <a:off x="81003" y="500737"/>
            <a:ext cx="1463595" cy="770603"/>
            <a:chOff x="5771177" y="4198236"/>
            <a:chExt cx="450550" cy="237228"/>
          </a:xfrm>
        </p:grpSpPr>
        <p:sp>
          <p:nvSpPr>
            <p:cNvPr id="127" name="Google Shape;127;p5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" name="Google Shape;133;p5"/>
          <p:cNvGrpSpPr/>
          <p:nvPr/>
        </p:nvGrpSpPr>
        <p:grpSpPr>
          <a:xfrm rot="2351369">
            <a:off x="9556081" y="1015938"/>
            <a:ext cx="1290932" cy="989236"/>
            <a:chOff x="6467995" y="4541033"/>
            <a:chExt cx="413793" cy="317088"/>
          </a:xfrm>
        </p:grpSpPr>
        <p:sp>
          <p:nvSpPr>
            <p:cNvPr id="134" name="Google Shape;134;p5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5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5"/>
          <p:cNvGrpSpPr/>
          <p:nvPr/>
        </p:nvGrpSpPr>
        <p:grpSpPr>
          <a:xfrm rot="5400000" flipH="1">
            <a:off x="338288" y="5672620"/>
            <a:ext cx="949007" cy="944289"/>
            <a:chOff x="4636900" y="2064950"/>
            <a:chExt cx="179650" cy="178775"/>
          </a:xfrm>
        </p:grpSpPr>
        <p:sp>
          <p:nvSpPr>
            <p:cNvPr id="139" name="Google Shape;139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562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80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31"/>
          <p:cNvSpPr/>
          <p:nvPr/>
        </p:nvSpPr>
        <p:spPr>
          <a:xfrm>
            <a:off x="1307833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31"/>
          <p:cNvSpPr/>
          <p:nvPr/>
        </p:nvSpPr>
        <p:spPr>
          <a:xfrm>
            <a:off x="2870539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31"/>
          <p:cNvSpPr/>
          <p:nvPr/>
        </p:nvSpPr>
        <p:spPr>
          <a:xfrm>
            <a:off x="4433288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31"/>
          <p:cNvSpPr/>
          <p:nvPr/>
        </p:nvSpPr>
        <p:spPr>
          <a:xfrm>
            <a:off x="599736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31"/>
          <p:cNvSpPr/>
          <p:nvPr/>
        </p:nvSpPr>
        <p:spPr>
          <a:xfrm>
            <a:off x="7560072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31"/>
          <p:cNvSpPr/>
          <p:nvPr/>
        </p:nvSpPr>
        <p:spPr>
          <a:xfrm>
            <a:off x="9124151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31"/>
          <p:cNvSpPr/>
          <p:nvPr/>
        </p:nvSpPr>
        <p:spPr>
          <a:xfrm>
            <a:off x="1068685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31"/>
          <p:cNvSpPr/>
          <p:nvPr/>
        </p:nvSpPr>
        <p:spPr>
          <a:xfrm>
            <a:off x="-279402" y="5905552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31"/>
          <p:cNvSpPr/>
          <p:nvPr/>
        </p:nvSpPr>
        <p:spPr>
          <a:xfrm>
            <a:off x="-279402" y="448804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31"/>
          <p:cNvSpPr/>
          <p:nvPr/>
        </p:nvSpPr>
        <p:spPr>
          <a:xfrm>
            <a:off x="-279402" y="235933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31"/>
          <p:cNvSpPr/>
          <p:nvPr/>
        </p:nvSpPr>
        <p:spPr>
          <a:xfrm>
            <a:off x="-279402" y="841593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0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0847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95;p33"/>
          <p:cNvGrpSpPr/>
          <p:nvPr/>
        </p:nvGrpSpPr>
        <p:grpSpPr>
          <a:xfrm>
            <a:off x="56433" y="-373419"/>
            <a:ext cx="1364431" cy="1458716"/>
            <a:chOff x="319900" y="315700"/>
            <a:chExt cx="342123" cy="365691"/>
          </a:xfrm>
        </p:grpSpPr>
        <p:sp>
          <p:nvSpPr>
            <p:cNvPr id="796" name="Google Shape;796;p33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3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3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3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3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1" name="Google Shape;801;p33"/>
          <p:cNvGrpSpPr/>
          <p:nvPr/>
        </p:nvGrpSpPr>
        <p:grpSpPr>
          <a:xfrm>
            <a:off x="-241715" y="1503103"/>
            <a:ext cx="878249" cy="873900"/>
            <a:chOff x="4636900" y="2064950"/>
            <a:chExt cx="179650" cy="178775"/>
          </a:xfrm>
        </p:grpSpPr>
        <p:sp>
          <p:nvSpPr>
            <p:cNvPr id="802" name="Google Shape;802;p33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3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3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5" name="Google Shape;805;p33"/>
          <p:cNvGrpSpPr/>
          <p:nvPr/>
        </p:nvGrpSpPr>
        <p:grpSpPr>
          <a:xfrm rot="1867210">
            <a:off x="1763100" y="-167656"/>
            <a:ext cx="669816" cy="906547"/>
            <a:chOff x="5408700" y="2855000"/>
            <a:chExt cx="121525" cy="164475"/>
          </a:xfrm>
        </p:grpSpPr>
        <p:sp>
          <p:nvSpPr>
            <p:cNvPr id="806" name="Google Shape;806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8" name="Google Shape;808;p33"/>
          <p:cNvGrpSpPr/>
          <p:nvPr/>
        </p:nvGrpSpPr>
        <p:grpSpPr>
          <a:xfrm rot="-6974189">
            <a:off x="10911563" y="4175352"/>
            <a:ext cx="964151" cy="1304905"/>
            <a:chOff x="5408700" y="2855000"/>
            <a:chExt cx="121525" cy="164475"/>
          </a:xfrm>
        </p:grpSpPr>
        <p:sp>
          <p:nvSpPr>
            <p:cNvPr id="809" name="Google Shape;809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1" name="Google Shape;811;p33"/>
          <p:cNvGrpSpPr/>
          <p:nvPr/>
        </p:nvGrpSpPr>
        <p:grpSpPr>
          <a:xfrm rot="-1313786">
            <a:off x="10408530" y="5775319"/>
            <a:ext cx="1358647" cy="738883"/>
            <a:chOff x="1449934" y="4565833"/>
            <a:chExt cx="320467" cy="168684"/>
          </a:xfrm>
        </p:grpSpPr>
        <p:sp>
          <p:nvSpPr>
            <p:cNvPr id="812" name="Google Shape;812;p33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3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3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3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3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3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9791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5" y="1914402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50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8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3" y="1645879"/>
            <a:ext cx="3937628" cy="4096879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5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5" cy="129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8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711200"/>
            <a:ext cx="10281600" cy="64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3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4FCB9E-AA61-4FC0-9C99-9EABE67E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EEF4D0-913F-4448-8252-8101716CE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E2B208-7782-469E-9604-0AC3E6D01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D3395EA-5657-4B4B-B131-109A35517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E6CCB2-D217-47A7-AB55-F6E832269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F9B9CF-D6E4-41BD-B440-A4BD86E99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F2108F9-3A7B-45B2-AF89-8FBE29FC9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E9387B5-B5CD-4F0B-A428-4DD18CD96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38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ECB933-ED66-456B-A86B-E794F22C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4F7E314-9D93-4A77-80A6-99B2BB7F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B1D52C3-20F8-4FD7-A5EA-74C6F277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00EDCFE-BAC7-4F4D-9BE2-C0079CE68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18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25B24C7-2F98-4CB4-9994-12DF34F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6F56097-6B61-4381-A955-C7B6F21F2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662843-671C-4CC5-A81B-D711B801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49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7E9CAF-3B46-4C24-A9C2-A5CA0BC0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8AB270-2BAC-4EB9-9560-14C8E4911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E1CF46-5AF8-4CC9-9663-BA4FE0F65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3600A3-7D56-47A9-BEED-17A795FF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E0BC17-864C-4D71-9E4A-F68E1024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63B472-AC22-4DBE-92DE-9B14A2655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3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1B667F-9C05-4E9E-AD9D-04D8C39C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0C90077-B954-4AF5-8A46-5B6562E26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C721F95-DE5D-4B0D-A950-D54C6FEA9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08151E-5AA0-494F-A639-D79C6C9F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7FCC4D-3E88-40BC-9542-6901F27A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89FB7A-C1CE-4C06-B1FC-675934AC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09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2209B10-F5B1-4051-AF3F-244BEB2B9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76F4EE-0680-4DCD-BE50-1B7854712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A8FA3A-1F45-4BBF-81F4-55020F139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10C7C-5AFF-4D53-98D5-68B14115EB62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C1A8F6-2784-44B8-ADE4-E62385CA2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89E89E-C6B4-4D42-A9C4-DE183C35C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3BDA9578-0306-9E72-E8DD-3E29C9447FB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476" y="361949"/>
            <a:ext cx="16859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9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DB6CBC2-8938-1CCB-E3D1-4B0C74FF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3B92E0-8D20-BAD4-A782-EB598233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EFFD5B-238B-77F0-6DA7-B7FFEE83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804CA4-BB14-D509-0790-408EACACE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00F8D-B187-58B0-EB75-DE0370194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D98CE20E-DE09-53DD-EB53-058A181333C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476" y="361949"/>
            <a:ext cx="16859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56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9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64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514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C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2034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5.wav"/><Relationship Id="rId7" Type="http://schemas.openxmlformats.org/officeDocument/2006/relationships/image" Target="../media/image58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5.wav"/><Relationship Id="rId7" Type="http://schemas.openxmlformats.org/officeDocument/2006/relationships/image" Target="../media/image58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5.wav"/><Relationship Id="rId7" Type="http://schemas.openxmlformats.org/officeDocument/2006/relationships/image" Target="../media/image58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9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D573F3-E19F-3CDA-ABE9-26CC19B95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548" y="1185242"/>
            <a:ext cx="4383404" cy="11156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4A4F0F-D29B-0577-AE76-755E6CCDF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257" y="2037031"/>
            <a:ext cx="6261135" cy="4060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D6700F-06AF-CDBE-BA90-B4DFE6B80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486" y="689169"/>
            <a:ext cx="2499577" cy="1383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FE85C0-C0C9-F69C-97C7-867DCB9268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5874" y="857597"/>
            <a:ext cx="3420152" cy="7803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290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91B4C1-A6FA-BF36-A86B-57F6A0C29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73" y="552259"/>
            <a:ext cx="11210925" cy="3248025"/>
          </a:xfrm>
          <a:prstGeom prst="rect">
            <a:avLst/>
          </a:prstGeom>
        </p:spPr>
      </p:pic>
      <p:pic>
        <p:nvPicPr>
          <p:cNvPr id="13" name="Picture 12" descr="Dice Vector Red Dice PNG Transparent Background, Free Download ...">
            <a:extLst>
              <a:ext uri="{FF2B5EF4-FFF2-40B4-BE49-F238E27FC236}">
                <a16:creationId xmlns:a16="http://schemas.microsoft.com/office/drawing/2014/main" id="{E08E4E12-CA5C-0C4E-E939-DA1D058DD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06" y="4650972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AD3ADBE2-6599-2183-AC21-C865EF0E5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0357">
            <a:off x="828635" y="4693091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B8072F69-7504-F116-C639-40E68BB6A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63" y="4673140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Dice PNG">
            <a:extLst>
              <a:ext uri="{FF2B5EF4-FFF2-40B4-BE49-F238E27FC236}">
                <a16:creationId xmlns:a16="http://schemas.microsoft.com/office/drawing/2014/main" id="{3BEAA741-FA23-BAF4-A8C6-C2520FCF7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67789">
            <a:off x="685160" y="4493978"/>
            <a:ext cx="1458114" cy="13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20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6874479-F393-CDAB-5C22-C2C08D75AA9E}"/>
              </a:ext>
            </a:extLst>
          </p:cNvPr>
          <p:cNvSpPr/>
          <p:nvPr/>
        </p:nvSpPr>
        <p:spPr>
          <a:xfrm>
            <a:off x="3575304" y="1525583"/>
            <a:ext cx="7918704" cy="2603501"/>
          </a:xfrm>
          <a:prstGeom prst="roundRect">
            <a:avLst>
              <a:gd name="adj" fmla="val 15547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 algn="just"/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CA9955D-9ED1-9531-9063-FD24F7907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63" y="2925942"/>
            <a:ext cx="3158002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2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187DE5F-5BE6-D740-D99B-A0B451627BB9}"/>
              </a:ext>
            </a:extLst>
          </p:cNvPr>
          <p:cNvGrpSpPr/>
          <p:nvPr/>
        </p:nvGrpSpPr>
        <p:grpSpPr>
          <a:xfrm>
            <a:off x="9246742" y="1504949"/>
            <a:ext cx="2383283" cy="2564548"/>
            <a:chOff x="9551542" y="1457324"/>
            <a:chExt cx="2383283" cy="2564548"/>
          </a:xfrm>
        </p:grpSpPr>
        <p:pic>
          <p:nvPicPr>
            <p:cNvPr id="11" name="Picture 10" descr="A cartoon of a family sitting on a couch&#10;&#10;Description automatically generated with low confidence">
              <a:extLst>
                <a:ext uri="{FF2B5EF4-FFF2-40B4-BE49-F238E27FC236}">
                  <a16:creationId xmlns:a16="http://schemas.microsoft.com/office/drawing/2014/main" id="{6107C561-70AF-E67B-FD9B-69F6E199A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4550" y="1457324"/>
              <a:ext cx="1962150" cy="196215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AF43B5-E0D4-3574-B400-F3326AB2D6F6}"/>
                </a:ext>
              </a:extLst>
            </p:cNvPr>
            <p:cNvSpPr txBox="1"/>
            <p:nvPr/>
          </p:nvSpPr>
          <p:spPr>
            <a:xfrm>
              <a:off x="9551542" y="3190875"/>
              <a:ext cx="23832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bố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chị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8ADF915-C698-2841-5B7D-7604CA58E0B6}"/>
              </a:ext>
            </a:extLst>
          </p:cNvPr>
          <p:cNvGrpSpPr/>
          <p:nvPr/>
        </p:nvGrpSpPr>
        <p:grpSpPr>
          <a:xfrm>
            <a:off x="5472776" y="3438396"/>
            <a:ext cx="1140312" cy="1744649"/>
            <a:chOff x="5482301" y="3457446"/>
            <a:chExt cx="1140312" cy="174464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3A619F8-ADE4-17D3-DE42-CA5838099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93707">
              <a:off x="5294791" y="3874274"/>
              <a:ext cx="1515331" cy="114031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F9C4CD8-F774-C57D-3E4A-343720667734}"/>
                </a:ext>
              </a:extLst>
            </p:cNvPr>
            <p:cNvSpPr txBox="1"/>
            <p:nvPr/>
          </p:nvSpPr>
          <p:spPr>
            <a:xfrm rot="16200000">
              <a:off x="4949596" y="4068097"/>
              <a:ext cx="16214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74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5" name="Picture 44" descr="A picture containing dog, toy, cartoon&#10;&#10;Description automatically generated">
            <a:extLst>
              <a:ext uri="{FF2B5EF4-FFF2-40B4-BE49-F238E27FC236}">
                <a16:creationId xmlns:a16="http://schemas.microsoft.com/office/drawing/2014/main" id="{B47499FE-8308-CCF3-DBEB-165C2F57F1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4133850"/>
            <a:ext cx="3400425" cy="2305050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8D029B1D-EDA7-9B71-7A89-1503CBC4BB09}"/>
              </a:ext>
            </a:extLst>
          </p:cNvPr>
          <p:cNvGrpSpPr/>
          <p:nvPr/>
        </p:nvGrpSpPr>
        <p:grpSpPr>
          <a:xfrm>
            <a:off x="2125260" y="2065717"/>
            <a:ext cx="2626629" cy="2445406"/>
            <a:chOff x="2125260" y="2294317"/>
            <a:chExt cx="2626629" cy="2445406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2EA5C3F-29B8-70FC-AB5C-D5A2F9398718}"/>
                </a:ext>
              </a:extLst>
            </p:cNvPr>
            <p:cNvSpPr txBox="1"/>
            <p:nvPr/>
          </p:nvSpPr>
          <p:spPr>
            <a:xfrm>
              <a:off x="2571750" y="2891909"/>
              <a:ext cx="1905000" cy="369332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gian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D13768D-282E-76E4-6489-6B75397B5A54}"/>
                </a:ext>
              </a:extLst>
            </p:cNvPr>
            <p:cNvGrpSpPr/>
            <p:nvPr/>
          </p:nvGrpSpPr>
          <p:grpSpPr>
            <a:xfrm>
              <a:off x="2125260" y="2294317"/>
              <a:ext cx="2626629" cy="2445406"/>
              <a:chOff x="2030010" y="1513267"/>
              <a:chExt cx="2626629" cy="2445406"/>
            </a:xfrm>
          </p:grpSpPr>
          <p:pic>
            <p:nvPicPr>
              <p:cNvPr id="46" name="Picture 45" descr="A picture containing darkness&#10;&#10;Description automatically generated">
                <a:extLst>
                  <a:ext uri="{FF2B5EF4-FFF2-40B4-BE49-F238E27FC236}">
                    <a16:creationId xmlns:a16="http://schemas.microsoft.com/office/drawing/2014/main" id="{AAEEC107-CB74-9F78-0189-B44A3D0843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85670" flipV="1">
                <a:off x="2030010" y="1513267"/>
                <a:ext cx="2626629" cy="2445406"/>
              </a:xfrm>
              <a:prstGeom prst="rect">
                <a:avLst/>
              </a:prstGeom>
            </p:spPr>
          </p:pic>
          <p:pic>
            <p:nvPicPr>
              <p:cNvPr id="53" name="Picture 12">
                <a:extLst>
                  <a:ext uri="{FF2B5EF4-FFF2-40B4-BE49-F238E27FC236}">
                    <a16:creationId xmlns:a16="http://schemas.microsoft.com/office/drawing/2014/main" id="{46CECEE9-0EF4-E342-2976-447B05CE8C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004575">
                <a:off x="3071820" y="2457504"/>
                <a:ext cx="497511" cy="5861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99DF5F2-9FCB-910B-2226-A30FFF735A10}"/>
              </a:ext>
            </a:extLst>
          </p:cNvPr>
          <p:cNvGrpSpPr/>
          <p:nvPr/>
        </p:nvGrpSpPr>
        <p:grpSpPr>
          <a:xfrm>
            <a:off x="7123561" y="1747007"/>
            <a:ext cx="2642609" cy="2498544"/>
            <a:chOff x="7123561" y="1747007"/>
            <a:chExt cx="2642609" cy="249854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4F6EDE2-628A-8E5A-9A61-35F86DD9B8BD}"/>
                </a:ext>
              </a:extLst>
            </p:cNvPr>
            <p:cNvGrpSpPr/>
            <p:nvPr/>
          </p:nvGrpSpPr>
          <p:grpSpPr>
            <a:xfrm>
              <a:off x="7123561" y="1747007"/>
              <a:ext cx="2642609" cy="2498544"/>
              <a:chOff x="7123561" y="1747007"/>
              <a:chExt cx="2642609" cy="2498544"/>
            </a:xfrm>
          </p:grpSpPr>
          <p:pic>
            <p:nvPicPr>
              <p:cNvPr id="17" name="Picture 16" descr="A picture containing darkness&#10;&#10;Description automatically generated">
                <a:extLst>
                  <a:ext uri="{FF2B5EF4-FFF2-40B4-BE49-F238E27FC236}">
                    <a16:creationId xmlns:a16="http://schemas.microsoft.com/office/drawing/2014/main" id="{43EC63AE-B2D5-DDC4-6A4F-D0C1B1CAF9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045035">
                <a:off x="7123561" y="1747007"/>
                <a:ext cx="2642609" cy="2498544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B9ED5AE-F332-B87C-6B7F-A9A5DB752DF9}"/>
                  </a:ext>
                </a:extLst>
              </p:cNvPr>
              <p:cNvSpPr txBox="1"/>
              <p:nvPr/>
            </p:nvSpPr>
            <p:spPr>
              <a:xfrm>
                <a:off x="7629525" y="2425184"/>
                <a:ext cx="1905000" cy="369332"/>
              </a:xfrm>
              <a:prstGeom prst="rect">
                <a:avLst/>
              </a:prstGeom>
              <a:noFill/>
            </p:spPr>
            <p:txBody>
              <a:bodyPr wrap="square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chỉ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người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54" name="Picture 4">
              <a:extLst>
                <a:ext uri="{FF2B5EF4-FFF2-40B4-BE49-F238E27FC236}">
                  <a16:creationId xmlns:a16="http://schemas.microsoft.com/office/drawing/2014/main" id="{244DFA8D-1157-185B-75EF-817EE00892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376" y="2727684"/>
              <a:ext cx="577850" cy="804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CFBC712-F10A-0E63-7D03-91AF79C36A92}"/>
              </a:ext>
            </a:extLst>
          </p:cNvPr>
          <p:cNvGrpSpPr/>
          <p:nvPr/>
        </p:nvGrpSpPr>
        <p:grpSpPr>
          <a:xfrm>
            <a:off x="266701" y="2495073"/>
            <a:ext cx="2928562" cy="2336424"/>
            <a:chOff x="266701" y="2495073"/>
            <a:chExt cx="2928562" cy="2336424"/>
          </a:xfrm>
        </p:grpSpPr>
        <p:pic>
          <p:nvPicPr>
            <p:cNvPr id="57" name="Picture 56" descr="A child sitting on a sun&#10;&#10;Description automatically generated with low confidence">
              <a:extLst>
                <a:ext uri="{FF2B5EF4-FFF2-40B4-BE49-F238E27FC236}">
                  <a16:creationId xmlns:a16="http://schemas.microsoft.com/office/drawing/2014/main" id="{13DC44D6-EA04-D931-FB10-2C64198DC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7" y="2495073"/>
              <a:ext cx="1047753" cy="1570582"/>
            </a:xfrm>
            <a:prstGeom prst="rect">
              <a:avLst/>
            </a:prstGeom>
          </p:spPr>
        </p:pic>
        <p:pic>
          <p:nvPicPr>
            <p:cNvPr id="59" name="Picture 58" descr="A yellow crescent moon and stars&#10;&#10;Description automatically generated with low confidence">
              <a:extLst>
                <a:ext uri="{FF2B5EF4-FFF2-40B4-BE49-F238E27FC236}">
                  <a16:creationId xmlns:a16="http://schemas.microsoft.com/office/drawing/2014/main" id="{62904566-5566-CB8A-0AD9-4AC842EDB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780" y="2876549"/>
              <a:ext cx="978795" cy="978795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C3C91B7-260C-56DE-0BF4-6DD70674E93C}"/>
                </a:ext>
              </a:extLst>
            </p:cNvPr>
            <p:cNvSpPr txBox="1"/>
            <p:nvPr/>
          </p:nvSpPr>
          <p:spPr>
            <a:xfrm>
              <a:off x="266701" y="4000500"/>
              <a:ext cx="29285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chiều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tối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hôm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nay,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mai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... 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366C376-7068-9203-41A3-F8F79B19E1D9}"/>
              </a:ext>
            </a:extLst>
          </p:cNvPr>
          <p:cNvGrpSpPr/>
          <p:nvPr/>
        </p:nvGrpSpPr>
        <p:grpSpPr>
          <a:xfrm rot="10800000">
            <a:off x="5047694" y="987300"/>
            <a:ext cx="1527294" cy="1947848"/>
            <a:chOff x="5482301" y="3569936"/>
            <a:chExt cx="1527294" cy="1632159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059C1BF9-FE5E-DFE1-F139-75999F033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93707">
              <a:off x="5294791" y="3874274"/>
              <a:ext cx="1515331" cy="1140312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C0E60DC-D796-A843-D8F5-1F8752A2E61E}"/>
                </a:ext>
              </a:extLst>
            </p:cNvPr>
            <p:cNvSpPr txBox="1"/>
            <p:nvPr/>
          </p:nvSpPr>
          <p:spPr>
            <a:xfrm rot="16200000">
              <a:off x="5844946" y="4026699"/>
              <a:ext cx="16214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tượng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74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22864CC-B75F-C813-2338-A8D2E3B5A8D5}"/>
              </a:ext>
            </a:extLst>
          </p:cNvPr>
          <p:cNvGrpSpPr/>
          <p:nvPr/>
        </p:nvGrpSpPr>
        <p:grpSpPr>
          <a:xfrm>
            <a:off x="4390861" y="2600326"/>
            <a:ext cx="3927777" cy="1085850"/>
            <a:chOff x="3314536" y="2424721"/>
            <a:chExt cx="3927777" cy="985229"/>
          </a:xfrm>
        </p:grpSpPr>
        <p:sp>
          <p:nvSpPr>
            <p:cNvPr id="65" name="Hình chữ nhật: Góc Tròn 12">
              <a:extLst>
                <a:ext uri="{FF2B5EF4-FFF2-40B4-BE49-F238E27FC236}">
                  <a16:creationId xmlns:a16="http://schemas.microsoft.com/office/drawing/2014/main" id="{C77D6D05-28EF-7F68-73E4-A03C1A87C6C5}"/>
                </a:ext>
              </a:extLst>
            </p:cNvPr>
            <p:cNvSpPr/>
            <p:nvPr/>
          </p:nvSpPr>
          <p:spPr>
            <a:xfrm>
              <a:off x="3456516" y="2459847"/>
              <a:ext cx="2820459" cy="95010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6" name="Picture 2">
              <a:extLst>
                <a:ext uri="{FF2B5EF4-FFF2-40B4-BE49-F238E27FC236}">
                  <a16:creationId xmlns:a16="http://schemas.microsoft.com/office/drawing/2014/main" id="{2D950DFE-B672-ACDE-6CC2-B0F0A2C204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1" t="4508" r="19823" b="2431"/>
            <a:stretch/>
          </p:blipFill>
          <p:spPr bwMode="auto">
            <a:xfrm rot="20351852">
              <a:off x="3314536" y="2424721"/>
              <a:ext cx="676053" cy="911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Hình chữ nhật 14">
              <a:extLst>
                <a:ext uri="{FF2B5EF4-FFF2-40B4-BE49-F238E27FC236}">
                  <a16:creationId xmlns:a16="http://schemas.microsoft.com/office/drawing/2014/main" id="{9B030C30-A6DF-AB1A-62E9-2CB9CB1A2803}"/>
                </a:ext>
              </a:extLst>
            </p:cNvPr>
            <p:cNvSpPr/>
            <p:nvPr/>
          </p:nvSpPr>
          <p:spPr>
            <a:xfrm>
              <a:off x="3742920" y="2582127"/>
              <a:ext cx="3499393" cy="753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Danh từ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D9F8617-CE6D-85D6-7F66-A87930397A28}"/>
              </a:ext>
            </a:extLst>
          </p:cNvPr>
          <p:cNvGrpSpPr/>
          <p:nvPr/>
        </p:nvGrpSpPr>
        <p:grpSpPr>
          <a:xfrm>
            <a:off x="3943350" y="367209"/>
            <a:ext cx="5095876" cy="1471116"/>
            <a:chOff x="3943350" y="367209"/>
            <a:chExt cx="5095876" cy="1471116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F6D41C9A-DC43-D06C-0110-0FFC35246121}"/>
                </a:ext>
              </a:extLst>
            </p:cNvPr>
            <p:cNvGrpSpPr/>
            <p:nvPr/>
          </p:nvGrpSpPr>
          <p:grpSpPr>
            <a:xfrm>
              <a:off x="3943350" y="367209"/>
              <a:ext cx="3324225" cy="1471116"/>
              <a:chOff x="340387" y="33834"/>
              <a:chExt cx="4726038" cy="2164886"/>
            </a:xfrm>
          </p:grpSpPr>
          <p:pic>
            <p:nvPicPr>
              <p:cNvPr id="68" name="Picture 14">
                <a:extLst>
                  <a:ext uri="{FF2B5EF4-FFF2-40B4-BE49-F238E27FC236}">
                    <a16:creationId xmlns:a16="http://schemas.microsoft.com/office/drawing/2014/main" id="{B28686CD-4E33-333D-117F-96F63FD826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5" t="7954" r="51401" b="57620"/>
              <a:stretch/>
            </p:blipFill>
            <p:spPr bwMode="auto">
              <a:xfrm>
                <a:off x="340387" y="132312"/>
                <a:ext cx="1590013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14">
                <a:extLst>
                  <a:ext uri="{FF2B5EF4-FFF2-40B4-BE49-F238E27FC236}">
                    <a16:creationId xmlns:a16="http://schemas.microsoft.com/office/drawing/2014/main" id="{44731093-ABBA-5956-87A1-D30A48AD37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35" t="45506" r="57176" b="20068"/>
              <a:stretch/>
            </p:blipFill>
            <p:spPr bwMode="auto">
              <a:xfrm>
                <a:off x="2842854" y="33834"/>
                <a:ext cx="1327645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14">
                <a:extLst>
                  <a:ext uri="{FF2B5EF4-FFF2-40B4-BE49-F238E27FC236}">
                    <a16:creationId xmlns:a16="http://schemas.microsoft.com/office/drawing/2014/main" id="{5FAA004F-B4FB-96DE-6F69-3157F8FE40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644" t="11010" r="9599" b="67952"/>
              <a:stretch/>
            </p:blipFill>
            <p:spPr bwMode="auto">
              <a:xfrm>
                <a:off x="1778000" y="510979"/>
                <a:ext cx="1372501" cy="8074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14">
                <a:extLst>
                  <a:ext uri="{FF2B5EF4-FFF2-40B4-BE49-F238E27FC236}">
                    <a16:creationId xmlns:a16="http://schemas.microsoft.com/office/drawing/2014/main" id="{531DAE03-BB5C-AC6D-0085-2B2843A383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371" t="43999" r="11040" b="21575"/>
              <a:stretch/>
            </p:blipFill>
            <p:spPr bwMode="auto">
              <a:xfrm>
                <a:off x="3738780" y="877343"/>
                <a:ext cx="1327645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1B26194-A0A7-B639-69C9-8A33A830C877}"/>
                </a:ext>
              </a:extLst>
            </p:cNvPr>
            <p:cNvSpPr txBox="1"/>
            <p:nvPr/>
          </p:nvSpPr>
          <p:spPr>
            <a:xfrm>
              <a:off x="6619876" y="457200"/>
              <a:ext cx="24193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Nắng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mưa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gió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bão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80035414-EE1D-82AF-8716-B387B80DAA81}"/>
              </a:ext>
            </a:extLst>
          </p:cNvPr>
          <p:cNvSpPr txBox="1"/>
          <p:nvPr/>
        </p:nvSpPr>
        <p:spPr>
          <a:xfrm rot="19747381">
            <a:off x="1647059" y="4188819"/>
            <a:ext cx="5772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0972.115.126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794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4E500973-424F-025D-8D9A-A5F60CFC49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76" y="992655"/>
            <a:ext cx="4342707" cy="452536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FAFC028-311D-F504-C22F-C545DDFC5D50}"/>
              </a:ext>
            </a:extLst>
          </p:cNvPr>
          <p:cNvGrpSpPr/>
          <p:nvPr/>
        </p:nvGrpSpPr>
        <p:grpSpPr>
          <a:xfrm>
            <a:off x="3273552" y="611185"/>
            <a:ext cx="9500616" cy="2872679"/>
            <a:chOff x="4679901" y="1460258"/>
            <a:chExt cx="7032756" cy="441666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9BF0E30-D5ED-FF2C-F390-0301AF212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9901" y="1460258"/>
              <a:ext cx="7032756" cy="441666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212F3E5-C433-AF91-2160-F69148C29F00}"/>
                </a:ext>
              </a:extLst>
            </p:cNvPr>
            <p:cNvSpPr txBox="1"/>
            <p:nvPr/>
          </p:nvSpPr>
          <p:spPr>
            <a:xfrm>
              <a:off x="5770487" y="3020081"/>
              <a:ext cx="4743132" cy="1938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>
                  <a:solidFill>
                    <a:srgbClr val="000000"/>
                  </a:solidFill>
                  <a:latin typeface="OpenSans"/>
                </a:rPr>
                <a:t>T</a:t>
              </a:r>
              <a:r>
                <a:rPr lang="vi-VN" sz="4000" b="0" i="0" dirty="0">
                  <a:solidFill>
                    <a:srgbClr val="000000"/>
                  </a:solidFill>
                  <a:effectLst/>
                  <a:latin typeface="OpenSans"/>
                </a:rPr>
                <a:t>ìm các danh từ chỉ người, đồ vật trong lớp học của em. </a:t>
              </a:r>
              <a:endParaRPr lang="en-US" sz="3800" b="1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E7A9759-54B8-A4D8-F632-DB831A33E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8832" y="3362515"/>
            <a:ext cx="414337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4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0C57A2D-03D8-8A20-C504-1D6367ECBE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981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972848-6075-4133-BD06-0A763D8F0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232" y="1404774"/>
            <a:ext cx="5828281" cy="171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8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7">
            <a:extLst>
              <a:ext uri="{FF2B5EF4-FFF2-40B4-BE49-F238E27FC236}">
                <a16:creationId xmlns:a16="http://schemas.microsoft.com/office/drawing/2014/main" id="{729F63E2-2505-FF83-A29A-17029A1D71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88035"/>
              </p:ext>
            </p:extLst>
          </p:nvPr>
        </p:nvGraphicFramePr>
        <p:xfrm>
          <a:off x="2326300" y="738108"/>
          <a:ext cx="7484534" cy="4690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2267">
                  <a:extLst>
                    <a:ext uri="{9D8B030D-6E8A-4147-A177-3AD203B41FA5}">
                      <a16:colId xmlns:a16="http://schemas.microsoft.com/office/drawing/2014/main" val="2526405806"/>
                    </a:ext>
                  </a:extLst>
                </a:gridCol>
                <a:gridCol w="3742267">
                  <a:extLst>
                    <a:ext uri="{9D8B030D-6E8A-4147-A177-3AD203B41FA5}">
                      <a16:colId xmlns:a16="http://schemas.microsoft.com/office/drawing/2014/main" val="1334388980"/>
                    </a:ext>
                  </a:extLst>
                </a:gridCol>
              </a:tblGrid>
              <a:tr h="78169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Danh từ chỉ người</a:t>
                      </a:r>
                      <a:endParaRPr lang="en-US" sz="3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endParaRPr lang="en-US" sz="3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86599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88229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710658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2161072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24358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90789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43E300A-BFDC-0D77-E91C-53E1FD516C80}"/>
              </a:ext>
            </a:extLst>
          </p:cNvPr>
          <p:cNvSpPr txBox="1"/>
          <p:nvPr/>
        </p:nvSpPr>
        <p:spPr>
          <a:xfrm>
            <a:off x="3172968" y="152704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FB6889-692F-3AED-DDB5-6851C583B2AB}"/>
              </a:ext>
            </a:extLst>
          </p:cNvPr>
          <p:cNvSpPr txBox="1"/>
          <p:nvPr/>
        </p:nvSpPr>
        <p:spPr>
          <a:xfrm>
            <a:off x="3246120" y="235000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096E34-9112-DC94-93FA-AD573E719FC4}"/>
              </a:ext>
            </a:extLst>
          </p:cNvPr>
          <p:cNvSpPr txBox="1"/>
          <p:nvPr/>
        </p:nvSpPr>
        <p:spPr>
          <a:xfrm>
            <a:off x="3200400" y="3136392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8E0506-1C7C-13FD-1087-72DFB697B1FF}"/>
              </a:ext>
            </a:extLst>
          </p:cNvPr>
          <p:cNvSpPr txBox="1"/>
          <p:nvPr/>
        </p:nvSpPr>
        <p:spPr>
          <a:xfrm>
            <a:off x="3273552" y="3959352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FC05FF-FADD-289F-FF3E-AF4FD2509F50}"/>
              </a:ext>
            </a:extLst>
          </p:cNvPr>
          <p:cNvSpPr txBox="1"/>
          <p:nvPr/>
        </p:nvSpPr>
        <p:spPr>
          <a:xfrm>
            <a:off x="3319272" y="4663440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B64579-5AC9-8B09-11F7-DF20EF74E24D}"/>
              </a:ext>
            </a:extLst>
          </p:cNvPr>
          <p:cNvSpPr txBox="1"/>
          <p:nvPr/>
        </p:nvSpPr>
        <p:spPr>
          <a:xfrm>
            <a:off x="6894576" y="148132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4F42DA-8535-DEE7-F846-797665A32634}"/>
              </a:ext>
            </a:extLst>
          </p:cNvPr>
          <p:cNvSpPr txBox="1"/>
          <p:nvPr/>
        </p:nvSpPr>
        <p:spPr>
          <a:xfrm>
            <a:off x="6940296" y="2295144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phấn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6CCB4A-47B3-F990-DCDE-17297A4177A8}"/>
              </a:ext>
            </a:extLst>
          </p:cNvPr>
          <p:cNvSpPr txBox="1"/>
          <p:nvPr/>
        </p:nvSpPr>
        <p:spPr>
          <a:xfrm>
            <a:off x="6967728" y="308152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8220C4-7B91-4143-C5FD-0911486CF966}"/>
              </a:ext>
            </a:extLst>
          </p:cNvPr>
          <p:cNvSpPr txBox="1"/>
          <p:nvPr/>
        </p:nvSpPr>
        <p:spPr>
          <a:xfrm>
            <a:off x="6912864" y="395020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1648FB-B88C-1473-686C-E256C29063A0}"/>
              </a:ext>
            </a:extLst>
          </p:cNvPr>
          <p:cNvSpPr txBox="1"/>
          <p:nvPr/>
        </p:nvSpPr>
        <p:spPr>
          <a:xfrm>
            <a:off x="6940296" y="468172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171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FD398F-D3A6-0867-3105-8BA3D2C308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863" y="1270932"/>
            <a:ext cx="648061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1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6576B1-0872-F084-E926-48BC23996CC5}"/>
              </a:ext>
            </a:extLst>
          </p:cNvPr>
          <p:cNvSpPr/>
          <p:nvPr/>
        </p:nvSpPr>
        <p:spPr>
          <a:xfrm>
            <a:off x="2030818" y="280975"/>
            <a:ext cx="9576163" cy="12091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3 câu, mỗi câu chứa 1 – 2 danh từ tìm được ở bài tập 3. </a:t>
            </a:r>
            <a:endParaRPr lang="en-US" sz="40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4139DB-93C1-A5C6-0B6F-127C18F1D03F}"/>
              </a:ext>
            </a:extLst>
          </p:cNvPr>
          <p:cNvGrpSpPr/>
          <p:nvPr/>
        </p:nvGrpSpPr>
        <p:grpSpPr>
          <a:xfrm>
            <a:off x="755422" y="1936612"/>
            <a:ext cx="5846546" cy="646331"/>
            <a:chOff x="2202023" y="3348999"/>
            <a:chExt cx="3483251" cy="64633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9EA95E4-365D-7B89-23CF-27B9A74D9083}"/>
                </a:ext>
              </a:extLst>
            </p:cNvPr>
            <p:cNvSpPr/>
            <p:nvPr/>
          </p:nvSpPr>
          <p:spPr>
            <a:xfrm>
              <a:off x="2202023" y="3372704"/>
              <a:ext cx="3483251" cy="584775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77BFE6-5BB1-ED2A-6722-255D39C86AF9}"/>
                </a:ext>
              </a:extLst>
            </p:cNvPr>
            <p:cNvSpPr txBox="1"/>
            <p:nvPr/>
          </p:nvSpPr>
          <p:spPr>
            <a:xfrm>
              <a:off x="2258007" y="3348999"/>
              <a:ext cx="33564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M: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hiền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AB6B09-A111-BF05-D31E-12140F0F066B}"/>
              </a:ext>
            </a:extLst>
          </p:cNvPr>
          <p:cNvGrpSpPr/>
          <p:nvPr/>
        </p:nvGrpSpPr>
        <p:grpSpPr>
          <a:xfrm>
            <a:off x="7067108" y="1805309"/>
            <a:ext cx="4538416" cy="4771716"/>
            <a:chOff x="8001897" y="2517912"/>
            <a:chExt cx="3807499" cy="400322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7AD0860-41AD-3D58-5F13-B8DE52B927BD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881CEDB-2936-E429-866F-33DABD642FC8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AB75480-1559-24BE-92A0-08BF8F586C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A44FCF2-8944-D5C7-B43D-CFA5BBAAC2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2E34797-5038-585D-FF2B-2A5B516B6D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09070" y="169339"/>
            <a:ext cx="1432409" cy="143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9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302C4D-AF7E-C01A-6713-46F0BE3131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292" y="1127678"/>
            <a:ext cx="6553768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9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618EC29-8CE3-250D-32C9-0F9C2ED65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52400"/>
            <a:ext cx="8686800" cy="5813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209CE35-5139-314A-D332-4EAC7BF34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447800"/>
            <a:ext cx="8248650" cy="36068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FBD0B60C-12C8-A079-2BBA-54950C5CA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524000"/>
            <a:ext cx="7467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 viên”</a:t>
            </a: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 danh từ chỉ….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A. người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B. vật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C. hiện tượng</a:t>
            </a: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4F9249AA-8E34-2A55-AD00-AB220FF09BA4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657479"/>
            <a:ext cx="2476500" cy="708039"/>
            <a:chOff x="0" y="-19"/>
            <a:chExt cx="1560" cy="475"/>
          </a:xfrm>
        </p:grpSpPr>
        <p:pic>
          <p:nvPicPr>
            <p:cNvPr id="6" name="Picture 7" descr="Picture1">
              <a:extLst>
                <a:ext uri="{FF2B5EF4-FFF2-40B4-BE49-F238E27FC236}">
                  <a16:creationId xmlns:a16="http://schemas.microsoft.com/office/drawing/2014/main" id="{2B0202BC-7381-FA87-CA7E-E1242F89E1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>
              <a:extLst>
                <a:ext uri="{FF2B5EF4-FFF2-40B4-BE49-F238E27FC236}">
                  <a16:creationId xmlns:a16="http://schemas.microsoft.com/office/drawing/2014/main" id="{DE65472B-F320-607F-C220-FFD6994E0F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" y="-19"/>
              <a:ext cx="981" cy="4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0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</a:p>
          </p:txBody>
        </p:sp>
      </p:grpSp>
      <p:pic>
        <p:nvPicPr>
          <p:cNvPr id="8" name="Picture 9" descr="6282A33D3F464C77A9A4C1352497B7A3">
            <a:extLst>
              <a:ext uri="{FF2B5EF4-FFF2-40B4-BE49-F238E27FC236}">
                <a16:creationId xmlns:a16="http://schemas.microsoft.com/office/drawing/2014/main" id="{0F376955-4357-5D17-4F1B-B55D4109B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060950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0">
            <a:extLst>
              <a:ext uri="{FF2B5EF4-FFF2-40B4-BE49-F238E27FC236}">
                <a16:creationId xmlns:a16="http://schemas.microsoft.com/office/drawing/2014/main" id="{94779E59-5F16-5962-31E9-675FF9E15D9C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5040315"/>
            <a:ext cx="6934200" cy="762000"/>
            <a:chOff x="960" y="3216"/>
            <a:chExt cx="4800" cy="672"/>
          </a:xfrm>
        </p:grpSpPr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7287D7EF-7C26-7669-7CD9-9A448AF8CEB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id="{B4B078EF-7737-DDDF-5E95-58C07B6D1CC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7835A487-C497-CBC2-A01C-6EC8856C354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 án:</a:t>
              </a:r>
            </a:p>
          </p:txBody>
        </p:sp>
      </p:grpSp>
      <p:sp>
        <p:nvSpPr>
          <p:cNvPr id="13" name="Rectangle 24">
            <a:extLst>
              <a:ext uri="{FF2B5EF4-FFF2-40B4-BE49-F238E27FC236}">
                <a16:creationId xmlns:a16="http://schemas.microsoft.com/office/drawing/2014/main" id="{5BC62B97-D925-AE43-AF0D-CA5667C28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950" y="5040313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id="{808FEEB8-4F9C-C2A9-C59A-C8D154AEAE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1CB6E5C1-A06F-1DF8-DD53-570BCF42A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ED208EC9-DBDB-9A49-8E0A-99F1A640D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86E14958-1564-D300-B770-C3103DCAE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EF5BBBCA-46E9-D0C5-3ED3-20EAA5ED6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83A701D0-8BA4-ABD6-9EBC-EC39D943E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37AE2414-1642-191D-5DA6-8CB79D69A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95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EA7EF2D6-6D98-4507-A9F4-DD334EB2BF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63"/>
          <a:stretch/>
        </p:blipFill>
        <p:spPr>
          <a:xfrm>
            <a:off x="0" y="-152400"/>
            <a:ext cx="752701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E6B368-35F4-0BC9-9235-5A51791A6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150" y="1356181"/>
            <a:ext cx="8730698" cy="33770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991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E045E9F-D242-231C-239F-A259E9379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28600"/>
            <a:ext cx="8550275" cy="57150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E0D3AE4-CFE4-BA16-D4EC-7E6CE3716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965200"/>
            <a:ext cx="8248650" cy="36068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490E0A89-DCA7-DDE8-1BCC-F40AEA780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219200"/>
            <a:ext cx="7467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b="1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altLang="en-US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altLang="en-US" b="1" i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altLang="en-US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altLang="en-US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AC0DE1C3-1C02-7E42-AA76-8234C4CB0C66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304800"/>
            <a:ext cx="2476500" cy="611188"/>
            <a:chOff x="0" y="0"/>
            <a:chExt cx="1560" cy="466"/>
          </a:xfrm>
        </p:grpSpPr>
        <p:pic>
          <p:nvPicPr>
            <p:cNvPr id="6" name="Picture 7" descr="Picture1">
              <a:extLst>
                <a:ext uri="{FF2B5EF4-FFF2-40B4-BE49-F238E27FC236}">
                  <a16:creationId xmlns:a16="http://schemas.microsoft.com/office/drawing/2014/main" id="{1FAD1D5C-F97A-B7EE-F017-037C84758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>
              <a:extLst>
                <a:ext uri="{FF2B5EF4-FFF2-40B4-BE49-F238E27FC236}">
                  <a16:creationId xmlns:a16="http://schemas.microsoft.com/office/drawing/2014/main" id="{BD4A21B7-5E0F-BEBE-B32B-90731CF813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44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2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</a:t>
              </a:r>
            </a:p>
          </p:txBody>
        </p:sp>
      </p:grpSp>
      <p:pic>
        <p:nvPicPr>
          <p:cNvPr id="8" name="Picture 9" descr="6282A33D3F464C77A9A4C1352497B7A3">
            <a:extLst>
              <a:ext uri="{FF2B5EF4-FFF2-40B4-BE49-F238E27FC236}">
                <a16:creationId xmlns:a16="http://schemas.microsoft.com/office/drawing/2014/main" id="{25EBED68-7E04-8F86-EF35-9FF00EA63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8974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0">
            <a:extLst>
              <a:ext uri="{FF2B5EF4-FFF2-40B4-BE49-F238E27FC236}">
                <a16:creationId xmlns:a16="http://schemas.microsoft.com/office/drawing/2014/main" id="{C596EAE8-FA6A-F35E-118A-FB499296D40A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4876798"/>
            <a:ext cx="6934200" cy="762000"/>
            <a:chOff x="960" y="3216"/>
            <a:chExt cx="4800" cy="672"/>
          </a:xfrm>
        </p:grpSpPr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CB3EB134-ACE3-8351-B779-E00C89E9DA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id="{B5AC68F2-2962-9200-6ECE-3795A4472D7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337E0813-BA94-B87A-559F-2BACBA58EB1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 án:</a:t>
              </a:r>
            </a:p>
          </p:txBody>
        </p:sp>
      </p:grpSp>
      <p:sp>
        <p:nvSpPr>
          <p:cNvPr id="13" name="Rectangle 24">
            <a:extLst>
              <a:ext uri="{FF2B5EF4-FFF2-40B4-BE49-F238E27FC236}">
                <a16:creationId xmlns:a16="http://schemas.microsoft.com/office/drawing/2014/main" id="{F18BD224-291D-21C7-5315-4DC478AAB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150" y="50292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altLang="en-US" sz="36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id="{C9E8A82E-5211-8EDF-0D3D-A55B9AD4CC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0C75A098-A6B8-22FD-4329-B917512B4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F75D398F-F9B4-A6D6-DE9D-09F6A9954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3A8AA762-E29E-922A-35AA-CC2F0DA7F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854ACC9F-FBD6-2AED-D009-826F5DF75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AB0E9C5A-3FC4-A380-B6A7-FDD4B9901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40CD5F4A-9CBD-A8B6-2E74-570B06161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52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AB7CC8E6-4056-F72D-8853-86304B5B8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04800"/>
            <a:ext cx="8458200" cy="57150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FFBC921-08F5-5CDD-4A69-8A483FA14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295400"/>
            <a:ext cx="8248650" cy="3759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E6713437-DAEB-AE09-583D-D56A17A5813F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533400"/>
            <a:ext cx="2476500" cy="635000"/>
            <a:chOff x="0" y="0"/>
            <a:chExt cx="1560" cy="426"/>
          </a:xfrm>
        </p:grpSpPr>
        <p:pic>
          <p:nvPicPr>
            <p:cNvPr id="5" name="Picture 7" descr="Picture1">
              <a:extLst>
                <a:ext uri="{FF2B5EF4-FFF2-40B4-BE49-F238E27FC236}">
                  <a16:creationId xmlns:a16="http://schemas.microsoft.com/office/drawing/2014/main" id="{BB74506A-994E-EB85-48B6-7562CEDD8E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8">
              <a:extLst>
                <a:ext uri="{FF2B5EF4-FFF2-40B4-BE49-F238E27FC236}">
                  <a16:creationId xmlns:a16="http://schemas.microsoft.com/office/drawing/2014/main" id="{262E731D-E1C2-B8E6-9F8F-3A35E53DD8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2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</a:t>
              </a:r>
            </a:p>
          </p:txBody>
        </p:sp>
      </p:grpSp>
      <p:pic>
        <p:nvPicPr>
          <p:cNvPr id="7" name="Picture 9" descr="6282A33D3F464C77A9A4C1352497B7A3">
            <a:extLst>
              <a:ext uri="{FF2B5EF4-FFF2-40B4-BE49-F238E27FC236}">
                <a16:creationId xmlns:a16="http://schemas.microsoft.com/office/drawing/2014/main" id="{7864C486-5978-C6D7-04B2-2CF0490BD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1260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0">
            <a:extLst>
              <a:ext uri="{FF2B5EF4-FFF2-40B4-BE49-F238E27FC236}">
                <a16:creationId xmlns:a16="http://schemas.microsoft.com/office/drawing/2014/main" id="{DDE494F1-7BF8-04D2-A21E-8DF2B505F7ED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5105398"/>
            <a:ext cx="6934200" cy="762000"/>
            <a:chOff x="960" y="3216"/>
            <a:chExt cx="4800" cy="672"/>
          </a:xfrm>
        </p:grpSpPr>
        <p:sp>
          <p:nvSpPr>
            <p:cNvPr id="9" name="AutoShape 11">
              <a:extLst>
                <a:ext uri="{FF2B5EF4-FFF2-40B4-BE49-F238E27FC236}">
                  <a16:creationId xmlns:a16="http://schemas.microsoft.com/office/drawing/2014/main" id="{F58E4D01-E4E9-A2C9-9058-8400415B5E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AutoShape 12">
              <a:extLst>
                <a:ext uri="{FF2B5EF4-FFF2-40B4-BE49-F238E27FC236}">
                  <a16:creationId xmlns:a16="http://schemas.microsoft.com/office/drawing/2014/main" id="{4D2DA565-96CC-AD67-F573-1AB6C557870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 Box 13">
              <a:extLst>
                <a:ext uri="{FF2B5EF4-FFF2-40B4-BE49-F238E27FC236}">
                  <a16:creationId xmlns:a16="http://schemas.microsoft.com/office/drawing/2014/main" id="{7D82636B-0573-5680-E6CF-B8E7653CD02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</p:grpSp>
      <p:sp>
        <p:nvSpPr>
          <p:cNvPr id="12" name="Rectangle 24">
            <a:extLst>
              <a:ext uri="{FF2B5EF4-FFF2-40B4-BE49-F238E27FC236}">
                <a16:creationId xmlns:a16="http://schemas.microsoft.com/office/drawing/2014/main" id="{32CBC7DE-5E25-3802-AF01-95422D822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150" y="51054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altLang="en-US" sz="36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A2793134-73A3-07D6-EFF3-756FE45D9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447800"/>
            <a:ext cx="83058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hồng đẹp lắm!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Danh từ trong câu trên là: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hồng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id="{CE45D05F-FF70-57E6-512B-6389D94BAA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5BF14DDA-513C-4EAF-5C4E-31B9D2190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62157349-0818-65F0-0F84-90ADD62D8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4D431DC7-10E2-A908-31C2-8059272A3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AC0A1129-35A0-7D50-66BD-978C82A7E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E969E519-C0C0-C942-CA9E-B7BD9F3AD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DEAEE213-5F10-5DD5-958E-0E6AD0835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64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4">
            <a:extLst>
              <a:ext uri="{FF2B5EF4-FFF2-40B4-BE49-F238E27FC236}">
                <a16:creationId xmlns:a16="http://schemas.microsoft.com/office/drawing/2014/main" id="{88D0510C-AE83-4EFB-91DE-9F2BF9E41F39}"/>
              </a:ext>
            </a:extLst>
          </p:cNvPr>
          <p:cNvSpPr/>
          <p:nvPr/>
        </p:nvSpPr>
        <p:spPr>
          <a:xfrm>
            <a:off x="7162800" y="761997"/>
            <a:ext cx="3816626" cy="5532783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4B2438-8DE6-A368-906D-806EE7E7A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202" y="1057430"/>
            <a:ext cx="3645724" cy="521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4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2F9F20-7501-492C-97DB-A761DF5CFBB3}"/>
              </a:ext>
            </a:extLst>
          </p:cNvPr>
          <p:cNvSpPr/>
          <p:nvPr/>
        </p:nvSpPr>
        <p:spPr>
          <a:xfrm>
            <a:off x="1269241" y="0"/>
            <a:ext cx="9526137" cy="169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 chơi “Chuyền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hlinkClick r:id="rId4" action="ppaction://hlinksldjump"/>
            <a:extLst>
              <a:ext uri="{FF2B5EF4-FFF2-40B4-BE49-F238E27FC236}">
                <a16:creationId xmlns:a16="http://schemas.microsoft.com/office/drawing/2014/main" id="{C9CD0F46-4C4E-4D7C-B2FB-4D61871378E2}"/>
              </a:ext>
            </a:extLst>
          </p:cNvPr>
          <p:cNvSpPr/>
          <p:nvPr/>
        </p:nvSpPr>
        <p:spPr>
          <a:xfrm>
            <a:off x="11655188" y="1037230"/>
            <a:ext cx="409431" cy="3543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5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7">
            <a:extLst>
              <a:ext uri="{FF2B5EF4-FFF2-40B4-BE49-F238E27FC236}">
                <a16:creationId xmlns:a16="http://schemas.microsoft.com/office/drawing/2014/main" id="{8B7D6052-A7A0-B47A-4879-2C0E154A336E}"/>
              </a:ext>
            </a:extLst>
          </p:cNvPr>
          <p:cNvSpPr/>
          <p:nvPr/>
        </p:nvSpPr>
        <p:spPr>
          <a:xfrm>
            <a:off x="638175" y="2234042"/>
            <a:ext cx="11249025" cy="4204858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FC19A6-8929-1005-16D2-C945EF7301DB}"/>
              </a:ext>
            </a:extLst>
          </p:cNvPr>
          <p:cNvSpPr txBox="1"/>
          <p:nvPr/>
        </p:nvSpPr>
        <p:spPr>
          <a:xfrm>
            <a:off x="857251" y="2394641"/>
            <a:ext cx="72675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GV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B764D24C-93E5-258E-84A4-3F0ACE358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204" y="2343149"/>
            <a:ext cx="3573323" cy="1752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A9761C-99E5-F789-5BD0-54C5E3795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919" y="851107"/>
            <a:ext cx="3139712" cy="10790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20702FA-39A1-7CDB-281F-BB198451D4B4}"/>
              </a:ext>
            </a:extLst>
          </p:cNvPr>
          <p:cNvSpPr txBox="1"/>
          <p:nvPr/>
        </p:nvSpPr>
        <p:spPr>
          <a:xfrm>
            <a:off x="933450" y="4124325"/>
            <a:ext cx="10372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Khi GV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hô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Dừng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!”,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(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34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359478-148D-38A5-8622-7434844119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411" y="1278558"/>
            <a:ext cx="6096528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8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1A507F-F4CF-28E3-EBA2-32AE6D9FB136}"/>
              </a:ext>
            </a:extLst>
          </p:cNvPr>
          <p:cNvSpPr/>
          <p:nvPr/>
        </p:nvSpPr>
        <p:spPr>
          <a:xfrm>
            <a:off x="564803" y="193369"/>
            <a:ext cx="10912821" cy="633542"/>
          </a:xfrm>
          <a:custGeom>
            <a:avLst/>
            <a:gdLst>
              <a:gd name="connsiteX0" fmla="*/ 0 w 10912821"/>
              <a:gd name="connsiteY0" fmla="*/ 316771 h 633542"/>
              <a:gd name="connsiteX1" fmla="*/ 316771 w 10912821"/>
              <a:gd name="connsiteY1" fmla="*/ 0 h 633542"/>
              <a:gd name="connsiteX2" fmla="*/ 1207642 w 10912821"/>
              <a:gd name="connsiteY2" fmla="*/ 0 h 633542"/>
              <a:gd name="connsiteX3" fmla="*/ 1790134 w 10912821"/>
              <a:gd name="connsiteY3" fmla="*/ 0 h 633542"/>
              <a:gd name="connsiteX4" fmla="*/ 2578212 w 10912821"/>
              <a:gd name="connsiteY4" fmla="*/ 0 h 633542"/>
              <a:gd name="connsiteX5" fmla="*/ 3057912 w 10912821"/>
              <a:gd name="connsiteY5" fmla="*/ 0 h 633542"/>
              <a:gd name="connsiteX6" fmla="*/ 3743197 w 10912821"/>
              <a:gd name="connsiteY6" fmla="*/ 0 h 633542"/>
              <a:gd name="connsiteX7" fmla="*/ 4531275 w 10912821"/>
              <a:gd name="connsiteY7" fmla="*/ 0 h 633542"/>
              <a:gd name="connsiteX8" fmla="*/ 5113768 w 10912821"/>
              <a:gd name="connsiteY8" fmla="*/ 0 h 633542"/>
              <a:gd name="connsiteX9" fmla="*/ 5696260 w 10912821"/>
              <a:gd name="connsiteY9" fmla="*/ 0 h 633542"/>
              <a:gd name="connsiteX10" fmla="*/ 6278753 w 10912821"/>
              <a:gd name="connsiteY10" fmla="*/ 0 h 633542"/>
              <a:gd name="connsiteX11" fmla="*/ 6964038 w 10912821"/>
              <a:gd name="connsiteY11" fmla="*/ 0 h 633542"/>
              <a:gd name="connsiteX12" fmla="*/ 7443738 w 10912821"/>
              <a:gd name="connsiteY12" fmla="*/ 0 h 633542"/>
              <a:gd name="connsiteX13" fmla="*/ 8231816 w 10912821"/>
              <a:gd name="connsiteY13" fmla="*/ 0 h 633542"/>
              <a:gd name="connsiteX14" fmla="*/ 8917101 w 10912821"/>
              <a:gd name="connsiteY14" fmla="*/ 0 h 633542"/>
              <a:gd name="connsiteX15" fmla="*/ 9807972 w 10912821"/>
              <a:gd name="connsiteY15" fmla="*/ 0 h 633542"/>
              <a:gd name="connsiteX16" fmla="*/ 10596050 w 10912821"/>
              <a:gd name="connsiteY16" fmla="*/ 0 h 633542"/>
              <a:gd name="connsiteX17" fmla="*/ 10912821 w 10912821"/>
              <a:gd name="connsiteY17" fmla="*/ 316771 h 633542"/>
              <a:gd name="connsiteX18" fmla="*/ 10912821 w 10912821"/>
              <a:gd name="connsiteY18" fmla="*/ 316771 h 633542"/>
              <a:gd name="connsiteX19" fmla="*/ 10596050 w 10912821"/>
              <a:gd name="connsiteY19" fmla="*/ 633542 h 633542"/>
              <a:gd name="connsiteX20" fmla="*/ 9910765 w 10912821"/>
              <a:gd name="connsiteY20" fmla="*/ 633542 h 633542"/>
              <a:gd name="connsiteX21" fmla="*/ 9431065 w 10912821"/>
              <a:gd name="connsiteY21" fmla="*/ 633542 h 633542"/>
              <a:gd name="connsiteX22" fmla="*/ 8848573 w 10912821"/>
              <a:gd name="connsiteY22" fmla="*/ 633542 h 633542"/>
              <a:gd name="connsiteX23" fmla="*/ 8368873 w 10912821"/>
              <a:gd name="connsiteY23" fmla="*/ 633542 h 633542"/>
              <a:gd name="connsiteX24" fmla="*/ 7889173 w 10912821"/>
              <a:gd name="connsiteY24" fmla="*/ 633542 h 633542"/>
              <a:gd name="connsiteX25" fmla="*/ 7101095 w 10912821"/>
              <a:gd name="connsiteY25" fmla="*/ 633542 h 633542"/>
              <a:gd name="connsiteX26" fmla="*/ 6210224 w 10912821"/>
              <a:gd name="connsiteY26" fmla="*/ 633542 h 633542"/>
              <a:gd name="connsiteX27" fmla="*/ 5422146 w 10912821"/>
              <a:gd name="connsiteY27" fmla="*/ 633542 h 633542"/>
              <a:gd name="connsiteX28" fmla="*/ 4531275 w 10912821"/>
              <a:gd name="connsiteY28" fmla="*/ 633542 h 633542"/>
              <a:gd name="connsiteX29" fmla="*/ 3845990 w 10912821"/>
              <a:gd name="connsiteY29" fmla="*/ 633542 h 633542"/>
              <a:gd name="connsiteX30" fmla="*/ 3263498 w 10912821"/>
              <a:gd name="connsiteY30" fmla="*/ 633542 h 633542"/>
              <a:gd name="connsiteX31" fmla="*/ 2475420 w 10912821"/>
              <a:gd name="connsiteY31" fmla="*/ 633542 h 633542"/>
              <a:gd name="connsiteX32" fmla="*/ 1584549 w 10912821"/>
              <a:gd name="connsiteY32" fmla="*/ 633542 h 633542"/>
              <a:gd name="connsiteX33" fmla="*/ 316771 w 10912821"/>
              <a:gd name="connsiteY33" fmla="*/ 633542 h 633542"/>
              <a:gd name="connsiteX34" fmla="*/ 0 w 10912821"/>
              <a:gd name="connsiteY34" fmla="*/ 316771 h 63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912821" h="633542" fill="none" extrusionOk="0">
                <a:moveTo>
                  <a:pt x="0" y="316771"/>
                </a:moveTo>
                <a:cubicBezTo>
                  <a:pt x="18752" y="136495"/>
                  <a:pt x="144195" y="27489"/>
                  <a:pt x="316771" y="0"/>
                </a:cubicBezTo>
                <a:cubicBezTo>
                  <a:pt x="700875" y="32066"/>
                  <a:pt x="883345" y="-28904"/>
                  <a:pt x="1207642" y="0"/>
                </a:cubicBezTo>
                <a:cubicBezTo>
                  <a:pt x="1531939" y="28904"/>
                  <a:pt x="1513313" y="-1621"/>
                  <a:pt x="1790134" y="0"/>
                </a:cubicBezTo>
                <a:cubicBezTo>
                  <a:pt x="2066955" y="1621"/>
                  <a:pt x="2201156" y="-25667"/>
                  <a:pt x="2578212" y="0"/>
                </a:cubicBezTo>
                <a:cubicBezTo>
                  <a:pt x="2955268" y="25667"/>
                  <a:pt x="2953423" y="-22513"/>
                  <a:pt x="3057912" y="0"/>
                </a:cubicBezTo>
                <a:cubicBezTo>
                  <a:pt x="3162401" y="22513"/>
                  <a:pt x="3544390" y="7205"/>
                  <a:pt x="3743197" y="0"/>
                </a:cubicBezTo>
                <a:cubicBezTo>
                  <a:pt x="3942004" y="-7205"/>
                  <a:pt x="4221492" y="19290"/>
                  <a:pt x="4531275" y="0"/>
                </a:cubicBezTo>
                <a:cubicBezTo>
                  <a:pt x="4841058" y="-19290"/>
                  <a:pt x="4913021" y="-15424"/>
                  <a:pt x="5113768" y="0"/>
                </a:cubicBezTo>
                <a:cubicBezTo>
                  <a:pt x="5314515" y="15424"/>
                  <a:pt x="5486217" y="25797"/>
                  <a:pt x="5696260" y="0"/>
                </a:cubicBezTo>
                <a:cubicBezTo>
                  <a:pt x="5906303" y="-25797"/>
                  <a:pt x="6020457" y="3449"/>
                  <a:pt x="6278753" y="0"/>
                </a:cubicBezTo>
                <a:cubicBezTo>
                  <a:pt x="6537049" y="-3449"/>
                  <a:pt x="6709003" y="30589"/>
                  <a:pt x="6964038" y="0"/>
                </a:cubicBezTo>
                <a:cubicBezTo>
                  <a:pt x="7219074" y="-30589"/>
                  <a:pt x="7325133" y="15701"/>
                  <a:pt x="7443738" y="0"/>
                </a:cubicBezTo>
                <a:cubicBezTo>
                  <a:pt x="7562343" y="-15701"/>
                  <a:pt x="7901583" y="-22730"/>
                  <a:pt x="8231816" y="0"/>
                </a:cubicBezTo>
                <a:cubicBezTo>
                  <a:pt x="8562049" y="22730"/>
                  <a:pt x="8724379" y="-33440"/>
                  <a:pt x="8917101" y="0"/>
                </a:cubicBezTo>
                <a:cubicBezTo>
                  <a:pt x="9109823" y="33440"/>
                  <a:pt x="9626537" y="-4223"/>
                  <a:pt x="9807972" y="0"/>
                </a:cubicBezTo>
                <a:cubicBezTo>
                  <a:pt x="9989407" y="4223"/>
                  <a:pt x="10377214" y="-17920"/>
                  <a:pt x="10596050" y="0"/>
                </a:cubicBezTo>
                <a:cubicBezTo>
                  <a:pt x="10728372" y="6670"/>
                  <a:pt x="10890321" y="113983"/>
                  <a:pt x="10912821" y="316771"/>
                </a:cubicBezTo>
                <a:lnTo>
                  <a:pt x="10912821" y="316771"/>
                </a:lnTo>
                <a:cubicBezTo>
                  <a:pt x="10910467" y="484640"/>
                  <a:pt x="10780237" y="644845"/>
                  <a:pt x="10596050" y="633542"/>
                </a:cubicBezTo>
                <a:cubicBezTo>
                  <a:pt x="10400858" y="608710"/>
                  <a:pt x="10207476" y="611611"/>
                  <a:pt x="9910765" y="633542"/>
                </a:cubicBezTo>
                <a:cubicBezTo>
                  <a:pt x="9614054" y="655473"/>
                  <a:pt x="9628311" y="629146"/>
                  <a:pt x="9431065" y="633542"/>
                </a:cubicBezTo>
                <a:cubicBezTo>
                  <a:pt x="9233819" y="637938"/>
                  <a:pt x="9111486" y="656171"/>
                  <a:pt x="8848573" y="633542"/>
                </a:cubicBezTo>
                <a:cubicBezTo>
                  <a:pt x="8585660" y="610913"/>
                  <a:pt x="8554860" y="631344"/>
                  <a:pt x="8368873" y="633542"/>
                </a:cubicBezTo>
                <a:cubicBezTo>
                  <a:pt x="8182886" y="635740"/>
                  <a:pt x="8020440" y="615060"/>
                  <a:pt x="7889173" y="633542"/>
                </a:cubicBezTo>
                <a:cubicBezTo>
                  <a:pt x="7757906" y="652024"/>
                  <a:pt x="7377491" y="639439"/>
                  <a:pt x="7101095" y="633542"/>
                </a:cubicBezTo>
                <a:cubicBezTo>
                  <a:pt x="6824699" y="627645"/>
                  <a:pt x="6410201" y="652331"/>
                  <a:pt x="6210224" y="633542"/>
                </a:cubicBezTo>
                <a:cubicBezTo>
                  <a:pt x="6010247" y="614753"/>
                  <a:pt x="5736306" y="634015"/>
                  <a:pt x="5422146" y="633542"/>
                </a:cubicBezTo>
                <a:cubicBezTo>
                  <a:pt x="5107986" y="633069"/>
                  <a:pt x="4786173" y="619870"/>
                  <a:pt x="4531275" y="633542"/>
                </a:cubicBezTo>
                <a:cubicBezTo>
                  <a:pt x="4276377" y="647214"/>
                  <a:pt x="4057438" y="665784"/>
                  <a:pt x="3845990" y="633542"/>
                </a:cubicBezTo>
                <a:cubicBezTo>
                  <a:pt x="3634543" y="601300"/>
                  <a:pt x="3396035" y="639871"/>
                  <a:pt x="3263498" y="633542"/>
                </a:cubicBezTo>
                <a:cubicBezTo>
                  <a:pt x="3130961" y="627213"/>
                  <a:pt x="2769515" y="643107"/>
                  <a:pt x="2475420" y="633542"/>
                </a:cubicBezTo>
                <a:cubicBezTo>
                  <a:pt x="2181325" y="623977"/>
                  <a:pt x="1769856" y="638562"/>
                  <a:pt x="1584549" y="633542"/>
                </a:cubicBezTo>
                <a:cubicBezTo>
                  <a:pt x="1399242" y="628522"/>
                  <a:pt x="689902" y="608758"/>
                  <a:pt x="316771" y="633542"/>
                </a:cubicBezTo>
                <a:cubicBezTo>
                  <a:pt x="156918" y="648814"/>
                  <a:pt x="6207" y="466454"/>
                  <a:pt x="0" y="316771"/>
                </a:cubicBezTo>
                <a:close/>
              </a:path>
              <a:path w="10912821" h="633542" stroke="0" extrusionOk="0">
                <a:moveTo>
                  <a:pt x="0" y="316771"/>
                </a:moveTo>
                <a:cubicBezTo>
                  <a:pt x="-18529" y="161270"/>
                  <a:pt x="148386" y="27762"/>
                  <a:pt x="316771" y="0"/>
                </a:cubicBezTo>
                <a:cubicBezTo>
                  <a:pt x="445520" y="-10290"/>
                  <a:pt x="564569" y="-18559"/>
                  <a:pt x="796471" y="0"/>
                </a:cubicBezTo>
                <a:cubicBezTo>
                  <a:pt x="1028373" y="18559"/>
                  <a:pt x="1248358" y="-14079"/>
                  <a:pt x="1378963" y="0"/>
                </a:cubicBezTo>
                <a:cubicBezTo>
                  <a:pt x="1509568" y="14079"/>
                  <a:pt x="1609056" y="16784"/>
                  <a:pt x="1755870" y="0"/>
                </a:cubicBezTo>
                <a:cubicBezTo>
                  <a:pt x="1902684" y="-16784"/>
                  <a:pt x="2342665" y="-26685"/>
                  <a:pt x="2543948" y="0"/>
                </a:cubicBezTo>
                <a:cubicBezTo>
                  <a:pt x="2745231" y="26685"/>
                  <a:pt x="2761309" y="11341"/>
                  <a:pt x="2920855" y="0"/>
                </a:cubicBezTo>
                <a:cubicBezTo>
                  <a:pt x="3080401" y="-11341"/>
                  <a:pt x="3459752" y="-1807"/>
                  <a:pt x="3606140" y="0"/>
                </a:cubicBezTo>
                <a:cubicBezTo>
                  <a:pt x="3752529" y="1807"/>
                  <a:pt x="3956991" y="18096"/>
                  <a:pt x="4085840" y="0"/>
                </a:cubicBezTo>
                <a:cubicBezTo>
                  <a:pt x="4214689" y="-18096"/>
                  <a:pt x="4415253" y="771"/>
                  <a:pt x="4565540" y="0"/>
                </a:cubicBezTo>
                <a:cubicBezTo>
                  <a:pt x="4715827" y="-771"/>
                  <a:pt x="4857445" y="-15649"/>
                  <a:pt x="4942447" y="0"/>
                </a:cubicBezTo>
                <a:cubicBezTo>
                  <a:pt x="5027449" y="15649"/>
                  <a:pt x="5165708" y="-1972"/>
                  <a:pt x="5319353" y="0"/>
                </a:cubicBezTo>
                <a:cubicBezTo>
                  <a:pt x="5472998" y="1972"/>
                  <a:pt x="5640689" y="-2737"/>
                  <a:pt x="5799053" y="0"/>
                </a:cubicBezTo>
                <a:cubicBezTo>
                  <a:pt x="5957417" y="2737"/>
                  <a:pt x="6176196" y="-26800"/>
                  <a:pt x="6381546" y="0"/>
                </a:cubicBezTo>
                <a:cubicBezTo>
                  <a:pt x="6586896" y="26800"/>
                  <a:pt x="6938451" y="1921"/>
                  <a:pt x="7169624" y="0"/>
                </a:cubicBezTo>
                <a:cubicBezTo>
                  <a:pt x="7400797" y="-1921"/>
                  <a:pt x="7650207" y="-2502"/>
                  <a:pt x="7854909" y="0"/>
                </a:cubicBezTo>
                <a:cubicBezTo>
                  <a:pt x="8059612" y="2502"/>
                  <a:pt x="8239962" y="-25216"/>
                  <a:pt x="8437401" y="0"/>
                </a:cubicBezTo>
                <a:cubicBezTo>
                  <a:pt x="8634840" y="25216"/>
                  <a:pt x="8845421" y="19147"/>
                  <a:pt x="9019894" y="0"/>
                </a:cubicBezTo>
                <a:cubicBezTo>
                  <a:pt x="9194367" y="-19147"/>
                  <a:pt x="9310454" y="10901"/>
                  <a:pt x="9499594" y="0"/>
                </a:cubicBezTo>
                <a:cubicBezTo>
                  <a:pt x="9688734" y="-10901"/>
                  <a:pt x="10211269" y="18575"/>
                  <a:pt x="10596050" y="0"/>
                </a:cubicBezTo>
                <a:cubicBezTo>
                  <a:pt x="10762469" y="4625"/>
                  <a:pt x="10925881" y="140990"/>
                  <a:pt x="10912821" y="316771"/>
                </a:cubicBezTo>
                <a:lnTo>
                  <a:pt x="10912821" y="316771"/>
                </a:lnTo>
                <a:cubicBezTo>
                  <a:pt x="10895503" y="486147"/>
                  <a:pt x="10774383" y="639419"/>
                  <a:pt x="10596050" y="633542"/>
                </a:cubicBezTo>
                <a:cubicBezTo>
                  <a:pt x="10296415" y="662683"/>
                  <a:pt x="10095086" y="642902"/>
                  <a:pt x="9807972" y="633542"/>
                </a:cubicBezTo>
                <a:cubicBezTo>
                  <a:pt x="9520858" y="624182"/>
                  <a:pt x="9336656" y="655531"/>
                  <a:pt x="9122687" y="633542"/>
                </a:cubicBezTo>
                <a:cubicBezTo>
                  <a:pt x="8908718" y="611553"/>
                  <a:pt x="8516678" y="593228"/>
                  <a:pt x="8231816" y="633542"/>
                </a:cubicBezTo>
                <a:cubicBezTo>
                  <a:pt x="7946954" y="673856"/>
                  <a:pt x="7898434" y="629193"/>
                  <a:pt x="7752116" y="633542"/>
                </a:cubicBezTo>
                <a:cubicBezTo>
                  <a:pt x="7605798" y="637891"/>
                  <a:pt x="7454780" y="657986"/>
                  <a:pt x="7169624" y="633542"/>
                </a:cubicBezTo>
                <a:cubicBezTo>
                  <a:pt x="6884468" y="609098"/>
                  <a:pt x="6734191" y="609117"/>
                  <a:pt x="6381546" y="633542"/>
                </a:cubicBezTo>
                <a:cubicBezTo>
                  <a:pt x="6028901" y="657967"/>
                  <a:pt x="5933438" y="653599"/>
                  <a:pt x="5593468" y="633542"/>
                </a:cubicBezTo>
                <a:cubicBezTo>
                  <a:pt x="5253498" y="613485"/>
                  <a:pt x="5131734" y="666769"/>
                  <a:pt x="4908182" y="633542"/>
                </a:cubicBezTo>
                <a:cubicBezTo>
                  <a:pt x="4684630" y="600315"/>
                  <a:pt x="4677019" y="616952"/>
                  <a:pt x="4531275" y="633542"/>
                </a:cubicBezTo>
                <a:cubicBezTo>
                  <a:pt x="4385531" y="650132"/>
                  <a:pt x="4192168" y="650255"/>
                  <a:pt x="3948783" y="633542"/>
                </a:cubicBezTo>
                <a:cubicBezTo>
                  <a:pt x="3705398" y="616829"/>
                  <a:pt x="3531915" y="630966"/>
                  <a:pt x="3160705" y="633542"/>
                </a:cubicBezTo>
                <a:cubicBezTo>
                  <a:pt x="2789495" y="636118"/>
                  <a:pt x="2744029" y="642898"/>
                  <a:pt x="2578212" y="633542"/>
                </a:cubicBezTo>
                <a:cubicBezTo>
                  <a:pt x="2412395" y="624186"/>
                  <a:pt x="2026998" y="609666"/>
                  <a:pt x="1687342" y="633542"/>
                </a:cubicBezTo>
                <a:cubicBezTo>
                  <a:pt x="1347686" y="657419"/>
                  <a:pt x="1319711" y="655209"/>
                  <a:pt x="1002056" y="633542"/>
                </a:cubicBezTo>
                <a:cubicBezTo>
                  <a:pt x="684401" y="611875"/>
                  <a:pt x="471667" y="666198"/>
                  <a:pt x="316771" y="633542"/>
                </a:cubicBezTo>
                <a:cubicBezTo>
                  <a:pt x="138040" y="628788"/>
                  <a:pt x="21294" y="495751"/>
                  <a:pt x="0" y="31677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DCA0B4-8F40-4604-6A5D-C3DDB317E959}"/>
              </a:ext>
            </a:extLst>
          </p:cNvPr>
          <p:cNvSpPr txBox="1"/>
          <p:nvPr/>
        </p:nvSpPr>
        <p:spPr>
          <a:xfrm>
            <a:off x="552451" y="1209675"/>
            <a:ext cx="10915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Thế là kì nghỉ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hè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kết thúc. Nắng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đã toả vàng khắp nơi thay cho những tia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hè gay gắt.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thổi mát rượi, đuổi những chiếc lá rụng chạy lao xao.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như cũng biết nó đùa, cứ quần theo chân các bạn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 sinh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đang đi vội vã. Bạn thì đi với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bạn thì đi với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có bạn lại đi một mình. Ai cũng vội đến trường để gặp lại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thầy giáo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cô giáo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 bè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gặp lại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thân quen.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Hôm nay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bắt đầu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 học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mới.  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320C454-1ABC-E357-5134-BC25730ECF8F}"/>
              </a:ext>
            </a:extLst>
          </p:cNvPr>
          <p:cNvSpPr/>
          <p:nvPr/>
        </p:nvSpPr>
        <p:spPr>
          <a:xfrm>
            <a:off x="438151" y="4133850"/>
            <a:ext cx="1733550" cy="1419225"/>
          </a:xfrm>
          <a:prstGeom prst="roundRect">
            <a:avLst/>
          </a:prstGeom>
          <a:ln w="57150">
            <a:solidFill>
              <a:srgbClr val="E23CC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E8852D0-C236-B716-12A1-9371E845EE50}"/>
              </a:ext>
            </a:extLst>
          </p:cNvPr>
          <p:cNvSpPr/>
          <p:nvPr/>
        </p:nvSpPr>
        <p:spPr>
          <a:xfrm>
            <a:off x="2457451" y="4162425"/>
            <a:ext cx="1733550" cy="1419225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0FCC608-8464-4A6F-042D-AC1548189425}"/>
              </a:ext>
            </a:extLst>
          </p:cNvPr>
          <p:cNvSpPr/>
          <p:nvPr/>
        </p:nvSpPr>
        <p:spPr>
          <a:xfrm>
            <a:off x="4543425" y="4181475"/>
            <a:ext cx="2238375" cy="1419225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589F860-A1E0-238F-AB04-81D38B972667}"/>
              </a:ext>
            </a:extLst>
          </p:cNvPr>
          <p:cNvSpPr/>
          <p:nvPr/>
        </p:nvSpPr>
        <p:spPr>
          <a:xfrm>
            <a:off x="7029450" y="4191000"/>
            <a:ext cx="1990725" cy="1419225"/>
          </a:xfrm>
          <a:prstGeom prst="round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83A2B22-CE94-1C47-AB5E-1DF79B169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2099" y="3532920"/>
            <a:ext cx="2854617" cy="302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6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D23A18D4-6DA0-9291-4852-0737CEDFB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 descr="C:\Users\ADMIN\Desktop\Tai nguyen thiet ke tro choi\Angry birds epic birds\1505573783630 (2).png">
            <a:hlinkClick r:id="rId3" action="ppaction://hlinksldjump"/>
            <a:extLst>
              <a:ext uri="{FF2B5EF4-FFF2-40B4-BE49-F238E27FC236}">
                <a16:creationId xmlns:a16="http://schemas.microsoft.com/office/drawing/2014/main" id="{49B1E58F-43CD-5195-9629-F34590878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02D2F2-98E1-02B8-57C5-B757866AFB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905" y="283424"/>
            <a:ext cx="8096190" cy="914479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135D1FD-61DC-F444-A42A-CC32C4B6AEDB}"/>
              </a:ext>
            </a:extLst>
          </p:cNvPr>
          <p:cNvSpPr/>
          <p:nvPr/>
        </p:nvSpPr>
        <p:spPr>
          <a:xfrm>
            <a:off x="1275914" y="1807956"/>
            <a:ext cx="10719855" cy="105411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ném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rổ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33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560E252-5B81-4E7D-04CE-4C6A766BDF68}"/>
              </a:ext>
            </a:extLst>
          </p:cNvPr>
          <p:cNvGrpSpPr/>
          <p:nvPr/>
        </p:nvGrpSpPr>
        <p:grpSpPr>
          <a:xfrm>
            <a:off x="-137160" y="3372314"/>
            <a:ext cx="3392424" cy="3622846"/>
            <a:chOff x="0" y="3390602"/>
            <a:chExt cx="3392424" cy="362284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BF5EFA7-B455-3D82-5A0B-F2848093C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17407F1-0D15-79AB-4493-4D0DC6C651BB}"/>
                </a:ext>
              </a:extLst>
            </p:cNvPr>
            <p:cNvSpPr/>
            <p:nvPr/>
          </p:nvSpPr>
          <p:spPr>
            <a:xfrm>
              <a:off x="548504" y="6255635"/>
              <a:ext cx="2469177" cy="488615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1CDD8BA-344B-1E87-F9F0-FDE7604ECBBF}"/>
              </a:ext>
            </a:extLst>
          </p:cNvPr>
          <p:cNvGrpSpPr/>
          <p:nvPr/>
        </p:nvGrpSpPr>
        <p:grpSpPr>
          <a:xfrm>
            <a:off x="2880360" y="3344882"/>
            <a:ext cx="3392424" cy="3622846"/>
            <a:chOff x="0" y="3390602"/>
            <a:chExt cx="3392424" cy="3622846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887EC37-80F8-85C8-624E-F7EBC16E7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29CD00E6-1BF8-3D1A-7FFF-BB39102EC62C}"/>
                </a:ext>
              </a:extLst>
            </p:cNvPr>
            <p:cNvSpPr/>
            <p:nvPr/>
          </p:nvSpPr>
          <p:spPr>
            <a:xfrm>
              <a:off x="548504" y="6255635"/>
              <a:ext cx="2469177" cy="488615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vật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7E1D7DA-6067-1B37-8CF6-66489397959E}"/>
              </a:ext>
            </a:extLst>
          </p:cNvPr>
          <p:cNvGrpSpPr/>
          <p:nvPr/>
        </p:nvGrpSpPr>
        <p:grpSpPr>
          <a:xfrm>
            <a:off x="5824728" y="3335738"/>
            <a:ext cx="3392424" cy="3622846"/>
            <a:chOff x="0" y="3390602"/>
            <a:chExt cx="3392424" cy="3622846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F4A2091-B0EE-F5A6-0FD4-777D602E7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0B9996D3-E837-FCDB-60B6-C7E9D9FC70AD}"/>
                </a:ext>
              </a:extLst>
            </p:cNvPr>
            <p:cNvSpPr/>
            <p:nvPr/>
          </p:nvSpPr>
          <p:spPr>
            <a:xfrm>
              <a:off x="411480" y="5715001"/>
              <a:ext cx="2606201" cy="1029250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tượng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nhiên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AF2559D-CF10-4ADC-4F01-446B023F347F}"/>
              </a:ext>
            </a:extLst>
          </p:cNvPr>
          <p:cNvGrpSpPr/>
          <p:nvPr/>
        </p:nvGrpSpPr>
        <p:grpSpPr>
          <a:xfrm>
            <a:off x="8799576" y="3235154"/>
            <a:ext cx="3392424" cy="3622846"/>
            <a:chOff x="0" y="3390602"/>
            <a:chExt cx="3392424" cy="3622846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D62FDE5-6A47-BD75-5BCF-01FE08B2E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7B5C1BC-895E-E8F8-71E3-ABAF3A631BD4}"/>
                </a:ext>
              </a:extLst>
            </p:cNvPr>
            <p:cNvSpPr/>
            <p:nvPr/>
          </p:nvSpPr>
          <p:spPr>
            <a:xfrm>
              <a:off x="701040" y="5989319"/>
              <a:ext cx="2316641" cy="813817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C89CB29-EDDC-3925-F7FD-15B7A38B70D2}"/>
              </a:ext>
            </a:extLst>
          </p:cNvPr>
          <p:cNvGrpSpPr/>
          <p:nvPr/>
        </p:nvGrpSpPr>
        <p:grpSpPr>
          <a:xfrm>
            <a:off x="300007" y="205191"/>
            <a:ext cx="1336769" cy="1303570"/>
            <a:chOff x="144559" y="113750"/>
            <a:chExt cx="1462631" cy="1452881"/>
          </a:xfrm>
        </p:grpSpPr>
        <p:pic>
          <p:nvPicPr>
            <p:cNvPr id="106" name="Picture 105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EBD3C07-14DB-501F-7A48-AC8F778590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B078EFF-32F0-7C7A-2E67-7E431B1269F1}"/>
                </a:ext>
              </a:extLst>
            </p:cNvPr>
            <p:cNvSpPr txBox="1"/>
            <p:nvPr/>
          </p:nvSpPr>
          <p:spPr>
            <a:xfrm>
              <a:off x="324240" y="504433"/>
              <a:ext cx="10849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hè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A5900CC-B71E-C3FC-F03C-4664AC9BD683}"/>
              </a:ext>
            </a:extLst>
          </p:cNvPr>
          <p:cNvGrpSpPr/>
          <p:nvPr/>
        </p:nvGrpSpPr>
        <p:grpSpPr>
          <a:xfrm>
            <a:off x="2083087" y="205191"/>
            <a:ext cx="1336769" cy="1303570"/>
            <a:chOff x="144559" y="113750"/>
            <a:chExt cx="1462631" cy="1452881"/>
          </a:xfrm>
        </p:grpSpPr>
        <p:pic>
          <p:nvPicPr>
            <p:cNvPr id="109" name="Picture 108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1156FCC7-D0B5-71D8-6CAF-107066E5EF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39C5B16D-AE4F-8658-AFE3-D6D4B62B4956}"/>
                </a:ext>
              </a:extLst>
            </p:cNvPr>
            <p:cNvSpPr txBox="1"/>
            <p:nvPr/>
          </p:nvSpPr>
          <p:spPr>
            <a:xfrm>
              <a:off x="324240" y="504433"/>
              <a:ext cx="1084979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4CBD8F32-B94E-0069-1C48-2D20F6B10041}"/>
              </a:ext>
            </a:extLst>
          </p:cNvPr>
          <p:cNvGrpSpPr/>
          <p:nvPr/>
        </p:nvGrpSpPr>
        <p:grpSpPr>
          <a:xfrm>
            <a:off x="3655855" y="196047"/>
            <a:ext cx="1336769" cy="1303570"/>
            <a:chOff x="144559" y="113750"/>
            <a:chExt cx="1462631" cy="1452881"/>
          </a:xfrm>
        </p:grpSpPr>
        <p:pic>
          <p:nvPicPr>
            <p:cNvPr id="112" name="Picture 111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A19709D-AE72-2F39-7CF9-DA39DCC3A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A2233E99-A19E-7921-6E74-930F9A102E7A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nắng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35F1461D-6F2D-2E77-D9CB-36EAAEE5B466}"/>
              </a:ext>
            </a:extLst>
          </p:cNvPr>
          <p:cNvGrpSpPr/>
          <p:nvPr/>
        </p:nvGrpSpPr>
        <p:grpSpPr>
          <a:xfrm>
            <a:off x="5173759" y="214335"/>
            <a:ext cx="1336769" cy="1303570"/>
            <a:chOff x="144559" y="113750"/>
            <a:chExt cx="1462631" cy="1452881"/>
          </a:xfrm>
        </p:grpSpPr>
        <p:pic>
          <p:nvPicPr>
            <p:cNvPr id="115" name="Picture 114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30C29E55-8186-85DC-884E-B84ACE646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5E8959D-978B-EF7A-3C0A-66210E388AFA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gió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11B884D-08F0-6936-3333-9405A10EFB20}"/>
              </a:ext>
            </a:extLst>
          </p:cNvPr>
          <p:cNvGrpSpPr/>
          <p:nvPr/>
        </p:nvGrpSpPr>
        <p:grpSpPr>
          <a:xfrm>
            <a:off x="6600223" y="146304"/>
            <a:ext cx="1336769" cy="1303570"/>
            <a:chOff x="144559" y="113750"/>
            <a:chExt cx="1462631" cy="1452881"/>
          </a:xfrm>
        </p:grpSpPr>
        <p:pic>
          <p:nvPicPr>
            <p:cNvPr id="118" name="Picture 117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3058034-DB60-9E1D-D85F-2EA1715B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C945C158-C360-83BB-A430-9645E028BC9D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libri" panose="020F0502020204030204"/>
                </a:rPr>
                <a:t>lá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F31EB803-548D-2F8D-5D00-9F49FD7C2BC9}"/>
              </a:ext>
            </a:extLst>
          </p:cNvPr>
          <p:cNvGrpSpPr/>
          <p:nvPr/>
        </p:nvGrpSpPr>
        <p:grpSpPr>
          <a:xfrm>
            <a:off x="7935247" y="182880"/>
            <a:ext cx="1336769" cy="1303570"/>
            <a:chOff x="144559" y="113750"/>
            <a:chExt cx="1462631" cy="1452881"/>
          </a:xfrm>
        </p:grpSpPr>
        <p:pic>
          <p:nvPicPr>
            <p:cNvPr id="121" name="Picture 120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7A3D9138-9D48-E2EC-16D9-F60402B3BE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DB047E63-7874-0D47-3BD5-20B354809D5A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học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sinh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373C42F2-A685-18CB-1392-2E76FDFFB435}"/>
              </a:ext>
            </a:extLst>
          </p:cNvPr>
          <p:cNvGrpSpPr/>
          <p:nvPr/>
        </p:nvGrpSpPr>
        <p:grpSpPr>
          <a:xfrm>
            <a:off x="9416575" y="173736"/>
            <a:ext cx="1336769" cy="1303570"/>
            <a:chOff x="144559" y="113750"/>
            <a:chExt cx="1462631" cy="1452881"/>
          </a:xfrm>
        </p:grpSpPr>
        <p:pic>
          <p:nvPicPr>
            <p:cNvPr id="124" name="Picture 123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F531F3BB-B061-9608-3AF7-84049A3AE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8C147810-430D-F8F8-2E40-111920A043D5}"/>
                </a:ext>
              </a:extLst>
            </p:cNvPr>
            <p:cNvSpPr txBox="1"/>
            <p:nvPr/>
          </p:nvSpPr>
          <p:spPr>
            <a:xfrm>
              <a:off x="184171" y="524816"/>
              <a:ext cx="1282950" cy="788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bố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FFE9948-D69B-3113-EEBF-C9F5DC256EAE}"/>
              </a:ext>
            </a:extLst>
          </p:cNvPr>
          <p:cNvGrpSpPr/>
          <p:nvPr/>
        </p:nvGrpSpPr>
        <p:grpSpPr>
          <a:xfrm>
            <a:off x="336583" y="1563624"/>
            <a:ext cx="1336769" cy="1303570"/>
            <a:chOff x="144559" y="113750"/>
            <a:chExt cx="1462631" cy="1452881"/>
          </a:xfrm>
        </p:grpSpPr>
        <p:pic>
          <p:nvPicPr>
            <p:cNvPr id="127" name="Picture 126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751D33A-8790-B4A3-8A70-658B3E130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BE97C05A-0491-3AC3-AE59-5C4F355A2538}"/>
                </a:ext>
              </a:extLst>
            </p:cNvPr>
            <p:cNvSpPr txBox="1"/>
            <p:nvPr/>
          </p:nvSpPr>
          <p:spPr>
            <a:xfrm>
              <a:off x="184171" y="524816"/>
              <a:ext cx="1282950" cy="788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mẹ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9353624C-A231-E99F-84CC-C500F0699429}"/>
              </a:ext>
            </a:extLst>
          </p:cNvPr>
          <p:cNvGrpSpPr/>
          <p:nvPr/>
        </p:nvGrpSpPr>
        <p:grpSpPr>
          <a:xfrm>
            <a:off x="1891063" y="1536192"/>
            <a:ext cx="1336769" cy="1303570"/>
            <a:chOff x="144559" y="113750"/>
            <a:chExt cx="1462631" cy="1452881"/>
          </a:xfrm>
        </p:grpSpPr>
        <p:pic>
          <p:nvPicPr>
            <p:cNvPr id="130" name="Picture 129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D01F569D-BADD-B0BA-E59B-10D441B83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C0058E10-36CD-BFCB-84A5-5CD5A9C7CDB9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thầy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giáo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B04F1386-3372-C94C-7606-2FAF17E5E1A5}"/>
              </a:ext>
            </a:extLst>
          </p:cNvPr>
          <p:cNvGrpSpPr/>
          <p:nvPr/>
        </p:nvGrpSpPr>
        <p:grpSpPr>
          <a:xfrm>
            <a:off x="3317527" y="1581912"/>
            <a:ext cx="1336769" cy="1303570"/>
            <a:chOff x="144559" y="113750"/>
            <a:chExt cx="1462631" cy="1452881"/>
          </a:xfrm>
        </p:grpSpPr>
        <p:pic>
          <p:nvPicPr>
            <p:cNvPr id="133" name="Picture 132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F039AEAF-8ABB-CDB6-C659-22E83C629A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247073C7-ABDA-BB92-472B-175F8567CC44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cô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giáo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187DC93B-F722-F1DA-BF36-22A1CECD650F}"/>
              </a:ext>
            </a:extLst>
          </p:cNvPr>
          <p:cNvGrpSpPr/>
          <p:nvPr/>
        </p:nvGrpSpPr>
        <p:grpSpPr>
          <a:xfrm>
            <a:off x="4835431" y="1581912"/>
            <a:ext cx="1336769" cy="1303570"/>
            <a:chOff x="144559" y="113750"/>
            <a:chExt cx="1462631" cy="1452881"/>
          </a:xfrm>
        </p:grpSpPr>
        <p:pic>
          <p:nvPicPr>
            <p:cNvPr id="136" name="Picture 135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02AEBC46-48CB-C35D-D3B4-1F96AF500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9ECDDA91-54F9-0DE5-609B-0F7DF22CBDF0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bạn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bè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1436D0A-789D-7A3B-5884-B0111F45B307}"/>
              </a:ext>
            </a:extLst>
          </p:cNvPr>
          <p:cNvGrpSpPr/>
          <p:nvPr/>
        </p:nvGrpSpPr>
        <p:grpSpPr>
          <a:xfrm>
            <a:off x="6234463" y="1581912"/>
            <a:ext cx="1336769" cy="1303570"/>
            <a:chOff x="144559" y="113750"/>
            <a:chExt cx="1462631" cy="1452881"/>
          </a:xfrm>
        </p:grpSpPr>
        <p:pic>
          <p:nvPicPr>
            <p:cNvPr id="139" name="Picture 138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48E90C69-F031-F63F-1361-7D65028B1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6D821A29-B133-FFD1-A16B-85C0A73B6511}"/>
                </a:ext>
              </a:extLst>
            </p:cNvPr>
            <p:cNvSpPr txBox="1"/>
            <p:nvPr/>
          </p:nvSpPr>
          <p:spPr>
            <a:xfrm>
              <a:off x="244200" y="473859"/>
              <a:ext cx="1282950" cy="61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bàn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851AAD3B-D52D-13A2-35DA-F380F8F1872C}"/>
              </a:ext>
            </a:extLst>
          </p:cNvPr>
          <p:cNvGrpSpPr/>
          <p:nvPr/>
        </p:nvGrpSpPr>
        <p:grpSpPr>
          <a:xfrm>
            <a:off x="7660927" y="1581912"/>
            <a:ext cx="1336769" cy="1303570"/>
            <a:chOff x="144559" y="113750"/>
            <a:chExt cx="1462631" cy="1452881"/>
          </a:xfrm>
        </p:grpSpPr>
        <p:pic>
          <p:nvPicPr>
            <p:cNvPr id="142" name="Picture 141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6303E445-7E40-FD69-F427-6ABBC7B58E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706F8A0F-9E17-D9A4-02CB-B7659550B224}"/>
                </a:ext>
              </a:extLst>
            </p:cNvPr>
            <p:cNvSpPr txBox="1"/>
            <p:nvPr/>
          </p:nvSpPr>
          <p:spPr>
            <a:xfrm>
              <a:off x="244200" y="473859"/>
              <a:ext cx="1282950" cy="61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ghế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567062EF-4115-617E-4B40-9A44B00E826B}"/>
              </a:ext>
            </a:extLst>
          </p:cNvPr>
          <p:cNvGrpSpPr/>
          <p:nvPr/>
        </p:nvGrpSpPr>
        <p:grpSpPr>
          <a:xfrm>
            <a:off x="9023383" y="1554480"/>
            <a:ext cx="1336769" cy="1303570"/>
            <a:chOff x="144559" y="113750"/>
            <a:chExt cx="1462631" cy="1452881"/>
          </a:xfrm>
        </p:grpSpPr>
        <p:pic>
          <p:nvPicPr>
            <p:cNvPr id="145" name="Picture 144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F0AABBC4-50E1-3A9C-857C-863A122D5F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62A9437E-9716-6361-E975-26BD460AEBEA}"/>
                </a:ext>
              </a:extLst>
            </p:cNvPr>
            <p:cNvSpPr txBox="1"/>
            <p:nvPr/>
          </p:nvSpPr>
          <p:spPr>
            <a:xfrm>
              <a:off x="244200" y="361754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hôm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nay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D96E6968-1585-E40B-D52F-16B86CDD98E2}"/>
              </a:ext>
            </a:extLst>
          </p:cNvPr>
          <p:cNvGrpSpPr/>
          <p:nvPr/>
        </p:nvGrpSpPr>
        <p:grpSpPr>
          <a:xfrm>
            <a:off x="10568719" y="1508760"/>
            <a:ext cx="1336769" cy="1303570"/>
            <a:chOff x="144559" y="113750"/>
            <a:chExt cx="1462631" cy="1452881"/>
          </a:xfrm>
        </p:grpSpPr>
        <p:pic>
          <p:nvPicPr>
            <p:cNvPr id="148" name="Picture 147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8AFD9936-251A-678D-C2B0-1F5A566245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BFFBD510-E8CB-1BE3-967D-65C882935CB6}"/>
                </a:ext>
              </a:extLst>
            </p:cNvPr>
            <p:cNvSpPr txBox="1"/>
            <p:nvPr/>
          </p:nvSpPr>
          <p:spPr>
            <a:xfrm>
              <a:off x="244200" y="361754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ăm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học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246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0.78008 0.5166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97" y="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63464 0.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32" y="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2595 0.5243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0.13802 0.5432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0.222 0.5451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57747 0.5224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80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0.69596 0.5263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05" y="2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04662 0.3277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-0.08086 0.3210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9" y="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20169 0.3303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91" y="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32617 0.325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15" y="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-0.19193 0.30625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1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30599 0.31968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0.06758 0.33981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05833 0.34884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A5BB2A11-5640-C696-438A-2432FBC7E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665" y="182796"/>
            <a:ext cx="8285182" cy="1938696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D0F7A6A3-2152-DF20-096E-43DF7CAD8B65}"/>
              </a:ext>
            </a:extLst>
          </p:cNvPr>
          <p:cNvGrpSpPr/>
          <p:nvPr/>
        </p:nvGrpSpPr>
        <p:grpSpPr>
          <a:xfrm>
            <a:off x="591060" y="2093811"/>
            <a:ext cx="10628628" cy="3868077"/>
            <a:chOff x="94488" y="-316173"/>
            <a:chExt cx="10628628" cy="386807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B98A43F-8BB6-1896-7D38-FB05A7E1F47D}"/>
                </a:ext>
              </a:extLst>
            </p:cNvPr>
            <p:cNvGrpSpPr/>
            <p:nvPr/>
          </p:nvGrpSpPr>
          <p:grpSpPr>
            <a:xfrm>
              <a:off x="851337" y="4032"/>
              <a:ext cx="9871779" cy="3547872"/>
              <a:chOff x="3857297" y="-4957"/>
              <a:chExt cx="7048449" cy="3633265"/>
            </a:xfrm>
          </p:grpSpPr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A1F539CC-A9B7-AA38-F624-8FC38FC34AE0}"/>
                  </a:ext>
                </a:extLst>
              </p:cNvPr>
              <p:cNvSpPr/>
              <p:nvPr/>
            </p:nvSpPr>
            <p:spPr>
              <a:xfrm>
                <a:off x="3857297" y="-4957"/>
                <a:ext cx="7048449" cy="3633265"/>
              </a:xfrm>
              <a:custGeom>
                <a:avLst/>
                <a:gdLst>
                  <a:gd name="connsiteX0" fmla="*/ 0 w 7048449"/>
                  <a:gd name="connsiteY0" fmla="*/ 605556 h 3633265"/>
                  <a:gd name="connsiteX1" fmla="*/ 605556 w 7048449"/>
                  <a:gd name="connsiteY1" fmla="*/ 0 h 3633265"/>
                  <a:gd name="connsiteX2" fmla="*/ 6442893 w 7048449"/>
                  <a:gd name="connsiteY2" fmla="*/ 0 h 3633265"/>
                  <a:gd name="connsiteX3" fmla="*/ 7048449 w 7048449"/>
                  <a:gd name="connsiteY3" fmla="*/ 605556 h 3633265"/>
                  <a:gd name="connsiteX4" fmla="*/ 7048449 w 7048449"/>
                  <a:gd name="connsiteY4" fmla="*/ 3027709 h 3633265"/>
                  <a:gd name="connsiteX5" fmla="*/ 6442893 w 7048449"/>
                  <a:gd name="connsiteY5" fmla="*/ 3633265 h 3633265"/>
                  <a:gd name="connsiteX6" fmla="*/ 605556 w 7048449"/>
                  <a:gd name="connsiteY6" fmla="*/ 3633265 h 3633265"/>
                  <a:gd name="connsiteX7" fmla="*/ 0 w 7048449"/>
                  <a:gd name="connsiteY7" fmla="*/ 3027709 h 3633265"/>
                  <a:gd name="connsiteX8" fmla="*/ 0 w 7048449"/>
                  <a:gd name="connsiteY8" fmla="*/ 605556 h 3633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48449" h="3633265" fill="none" extrusionOk="0">
                    <a:moveTo>
                      <a:pt x="0" y="605556"/>
                    </a:moveTo>
                    <a:cubicBezTo>
                      <a:pt x="-1770" y="329075"/>
                      <a:pt x="285347" y="-28709"/>
                      <a:pt x="605556" y="0"/>
                    </a:cubicBezTo>
                    <a:cubicBezTo>
                      <a:pt x="1615772" y="29483"/>
                      <a:pt x="4119519" y="4220"/>
                      <a:pt x="6442893" y="0"/>
                    </a:cubicBezTo>
                    <a:cubicBezTo>
                      <a:pt x="6815601" y="14417"/>
                      <a:pt x="7027518" y="298280"/>
                      <a:pt x="7048449" y="605556"/>
                    </a:cubicBezTo>
                    <a:cubicBezTo>
                      <a:pt x="7032507" y="1458309"/>
                      <a:pt x="6948625" y="2498150"/>
                      <a:pt x="7048449" y="3027709"/>
                    </a:cubicBezTo>
                    <a:cubicBezTo>
                      <a:pt x="7060272" y="3368511"/>
                      <a:pt x="6812959" y="3665338"/>
                      <a:pt x="6442893" y="3633265"/>
                    </a:cubicBezTo>
                    <a:cubicBezTo>
                      <a:pt x="4705661" y="3667393"/>
                      <a:pt x="2131801" y="3510473"/>
                      <a:pt x="605556" y="3633265"/>
                    </a:cubicBezTo>
                    <a:cubicBezTo>
                      <a:pt x="242864" y="3689559"/>
                      <a:pt x="-29212" y="3410836"/>
                      <a:pt x="0" y="3027709"/>
                    </a:cubicBezTo>
                    <a:cubicBezTo>
                      <a:pt x="-162483" y="2598453"/>
                      <a:pt x="12474" y="1606372"/>
                      <a:pt x="0" y="605556"/>
                    </a:cubicBezTo>
                    <a:close/>
                  </a:path>
                  <a:path w="7048449" h="3633265" stroke="0" extrusionOk="0">
                    <a:moveTo>
                      <a:pt x="0" y="605556"/>
                    </a:moveTo>
                    <a:cubicBezTo>
                      <a:pt x="-27669" y="318214"/>
                      <a:pt x="325128" y="29182"/>
                      <a:pt x="605556" y="0"/>
                    </a:cubicBezTo>
                    <a:cubicBezTo>
                      <a:pt x="1679269" y="-40312"/>
                      <a:pt x="3623975" y="-70188"/>
                      <a:pt x="6442893" y="0"/>
                    </a:cubicBezTo>
                    <a:cubicBezTo>
                      <a:pt x="6729376" y="-4512"/>
                      <a:pt x="7063191" y="242498"/>
                      <a:pt x="7048449" y="605556"/>
                    </a:cubicBezTo>
                    <a:cubicBezTo>
                      <a:pt x="7086056" y="1081542"/>
                      <a:pt x="7072526" y="1950080"/>
                      <a:pt x="7048449" y="3027709"/>
                    </a:cubicBezTo>
                    <a:cubicBezTo>
                      <a:pt x="7046941" y="3380153"/>
                      <a:pt x="6717820" y="3634140"/>
                      <a:pt x="6442893" y="3633265"/>
                    </a:cubicBezTo>
                    <a:cubicBezTo>
                      <a:pt x="4077899" y="3650616"/>
                      <a:pt x="1711460" y="3756611"/>
                      <a:pt x="605556" y="3633265"/>
                    </a:cubicBezTo>
                    <a:cubicBezTo>
                      <a:pt x="276616" y="3610113"/>
                      <a:pt x="10268" y="3374972"/>
                      <a:pt x="0" y="3027709"/>
                    </a:cubicBezTo>
                    <a:cubicBezTo>
                      <a:pt x="6107" y="2430041"/>
                      <a:pt x="-133487" y="1523712"/>
                      <a:pt x="0" y="605556"/>
                    </a:cubicBezTo>
                    <a:close/>
                  </a:path>
                </a:pathLst>
              </a:custGeom>
              <a:solidFill>
                <a:srgbClr val="E3FDFC"/>
              </a:solidFill>
              <a:ln w="38100">
                <a:solidFill>
                  <a:srgbClr val="00206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173784308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EADF09C-09CD-1B37-AE5C-9F8FA792E437}"/>
                  </a:ext>
                </a:extLst>
              </p:cNvPr>
              <p:cNvSpPr txBox="1"/>
              <p:nvPr/>
            </p:nvSpPr>
            <p:spPr>
              <a:xfrm>
                <a:off x="4088849" y="33242"/>
                <a:ext cx="6790782" cy="3498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rtl="0" latinLnBrk="0"/>
                <a:r>
                  <a:rPr lang="vi-VN" sz="3600" b="1" i="0" u="sng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Cách chơi: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Tung xúc xắc để biết được đi mấy ô.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Đến ô nào phải nói được 2 từ thuộc ô đó (không trùng với các từ đã nêu). Nếu không nói được, phải lùi lại một ô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Ai đến đích trước người đó chiến thắng.</a:t>
                </a:r>
              </a:p>
            </p:txBody>
          </p:sp>
        </p:grp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F27CD0E5-3739-1AA8-8807-24F86C5B7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88" y="-316173"/>
              <a:ext cx="1200796" cy="12007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422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2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3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1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|1|1.4|0.9|1.4|0.9|1.4|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athematics Subject for High School by Slidesgo">
  <a:themeElements>
    <a:clrScheme name="Simple Light">
      <a:dk1>
        <a:srgbClr val="4657B0"/>
      </a:dk1>
      <a:lt1>
        <a:srgbClr val="FFFFFF"/>
      </a:lt1>
      <a:dk2>
        <a:srgbClr val="90CFD8"/>
      </a:dk2>
      <a:lt2>
        <a:srgbClr val="F2F4CF"/>
      </a:lt2>
      <a:accent1>
        <a:srgbClr val="E2EE6D"/>
      </a:accent1>
      <a:accent2>
        <a:srgbClr val="F89A9D"/>
      </a:accent2>
      <a:accent3>
        <a:srgbClr val="3DBD9A"/>
      </a:accent3>
      <a:accent4>
        <a:srgbClr val="C5E9B8"/>
      </a:accent4>
      <a:accent5>
        <a:srgbClr val="FFFFFF"/>
      </a:accent5>
      <a:accent6>
        <a:srgbClr val="FFFFFF"/>
      </a:accent6>
      <a:hlink>
        <a:srgbClr val="4657B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574</Words>
  <Application>Microsoft Office PowerPoint</Application>
  <PresentationFormat>Widescreen</PresentationFormat>
  <Paragraphs>112</Paragraphs>
  <Slides>22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等线</vt:lpstr>
      <vt:lpstr>等线 Light</vt:lpstr>
      <vt:lpstr>Arial</vt:lpstr>
      <vt:lpstr>Bad Script</vt:lpstr>
      <vt:lpstr>Calibri</vt:lpstr>
      <vt:lpstr>Calibri Light</vt:lpstr>
      <vt:lpstr>OpenSans</vt:lpstr>
      <vt:lpstr>Raleway Black</vt:lpstr>
      <vt:lpstr>Times New Roman</vt:lpstr>
      <vt:lpstr>字魂70号-灵悦黑体</vt:lpstr>
      <vt:lpstr>Office 主题​​</vt:lpstr>
      <vt:lpstr>Chủ đề Office</vt:lpstr>
      <vt:lpstr>Office Theme</vt:lpstr>
      <vt:lpstr>1_Office Theme</vt:lpstr>
      <vt:lpstr>1_Office 主题​​</vt:lpstr>
      <vt:lpstr>Mathematics Subject for High School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66</cp:revision>
  <dcterms:created xsi:type="dcterms:W3CDTF">2023-04-05T10:18:30Z</dcterms:created>
  <dcterms:modified xsi:type="dcterms:W3CDTF">2024-12-16T09:50:38Z</dcterms:modified>
</cp:coreProperties>
</file>