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6"/>
  </p:notesMasterIdLst>
  <p:sldIdLst>
    <p:sldId id="298" r:id="rId4"/>
    <p:sldId id="296" r:id="rId5"/>
    <p:sldId id="262" r:id="rId6"/>
    <p:sldId id="256" r:id="rId7"/>
    <p:sldId id="297" r:id="rId8"/>
    <p:sldId id="299" r:id="rId9"/>
    <p:sldId id="300" r:id="rId10"/>
    <p:sldId id="265" r:id="rId11"/>
    <p:sldId id="343" r:id="rId12"/>
    <p:sldId id="344" r:id="rId13"/>
    <p:sldId id="345" r:id="rId14"/>
    <p:sldId id="346" r:id="rId15"/>
    <p:sldId id="301" r:id="rId16"/>
    <p:sldId id="303" r:id="rId17"/>
    <p:sldId id="292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9" r:id="rId28"/>
    <p:sldId id="320" r:id="rId29"/>
    <p:sldId id="318" r:id="rId30"/>
    <p:sldId id="313" r:id="rId31"/>
    <p:sldId id="289" r:id="rId32"/>
    <p:sldId id="321" r:id="rId33"/>
    <p:sldId id="315" r:id="rId34"/>
    <p:sldId id="31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75" d="100"/>
          <a:sy n="75" d="100"/>
        </p:scale>
        <p:origin x="110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97D467-C210-DF13-26DA-D9A4759396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238124"/>
            <a:ext cx="1876426" cy="18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425" y="23812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microsoft.com/office/2007/relationships/hdphoto" Target="../media/hdphoto6.wdp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12" Type="http://schemas.openxmlformats.org/officeDocument/2006/relationships/image" Target="../media/image4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microsoft.com/office/2007/relationships/hdphoto" Target="../media/hdphoto6.wdp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0.sv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5" Type="http://schemas.openxmlformats.org/officeDocument/2006/relationships/image" Target="../media/image80.wmf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microsoft.com/office/2007/relationships/hdphoto" Target="../media/hdphoto6.wdp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036760" imgH="830520"/>
        </mc:Choice>
        <mc:Fallback>
          <p:control name="TextBox1" r:id="rId1" imgW="5036760" imgH="830520">
            <p:pic>
              <p:nvPicPr>
                <p:cNvPr id="4" name="TextBox1"/>
                <p:cNvPicPr>
                  <a:picLocks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248025" y="2251075"/>
                  <a:ext cx="5040313" cy="831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49194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435</TotalTime>
  <Words>1441</Words>
  <Application>Microsoft Office PowerPoint</Application>
  <PresentationFormat>Widescreen</PresentationFormat>
  <Paragraphs>211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Pattaya</vt:lpstr>
      <vt:lpstr>SVN-Shintia Script</vt:lpstr>
      <vt:lpstr>Wingdings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90</cp:revision>
  <dcterms:created xsi:type="dcterms:W3CDTF">2023-03-05T01:12:13Z</dcterms:created>
  <dcterms:modified xsi:type="dcterms:W3CDTF">2024-12-16T09:49:54Z</dcterms:modified>
</cp:coreProperties>
</file>