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12" r:id="rId4"/>
    <p:sldId id="314" r:id="rId5"/>
    <p:sldId id="317" r:id="rId6"/>
    <p:sldId id="324" r:id="rId7"/>
    <p:sldId id="322" r:id="rId8"/>
    <p:sldId id="262" r:id="rId9"/>
    <p:sldId id="325" r:id="rId10"/>
    <p:sldId id="330" r:id="rId11"/>
    <p:sldId id="332" r:id="rId12"/>
    <p:sldId id="340" r:id="rId13"/>
    <p:sldId id="342" r:id="rId14"/>
    <p:sldId id="344" r:id="rId15"/>
    <p:sldId id="345" r:id="rId16"/>
    <p:sldId id="346" r:id="rId17"/>
    <p:sldId id="347" r:id="rId18"/>
    <p:sldId id="348" r:id="rId19"/>
    <p:sldId id="349" r:id="rId20"/>
    <p:sldId id="350" r:id="rId21"/>
    <p:sldId id="351" r:id="rId22"/>
    <p:sldId id="352" r:id="rId23"/>
    <p:sldId id="356" r:id="rId24"/>
    <p:sldId id="360" r:id="rId25"/>
    <p:sldId id="361" r:id="rId26"/>
    <p:sldId id="362" r:id="rId27"/>
    <p:sldId id="364" r:id="rId28"/>
    <p:sldId id="393" r:id="rId29"/>
    <p:sldId id="394" r:id="rId30"/>
    <p:sldId id="368" r:id="rId31"/>
    <p:sldId id="395" r:id="rId32"/>
    <p:sldId id="373" r:id="rId33"/>
    <p:sldId id="378" r:id="rId34"/>
    <p:sldId id="374" r:id="rId35"/>
    <p:sldId id="380" r:id="rId36"/>
    <p:sldId id="385" r:id="rId37"/>
    <p:sldId id="387" r:id="rId38"/>
    <p:sldId id="388" r:id="rId39"/>
    <p:sldId id="392" r:id="rId40"/>
    <p:sldId id="391" r:id="rId41"/>
  </p:sldIdLst>
  <p:sldSz cx="12192000" cy="6858000"/>
  <p:notesSz cx="6858000" cy="9144000"/>
  <p:embeddedFontLst>
    <p:embeddedFont>
      <p:font typeface="宋体" panose="02010600030101010101" pitchFamily="2" charset="-122"/>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Great Vibes" panose="020B0604020202020204" charset="0"/>
      <p:regular r:id="rId49"/>
    </p:embeddedFont>
    <p:embeddedFont>
      <p:font typeface="HP001 4 hàng" panose="020B0603050302020204" pitchFamily="34" charset="0"/>
      <p:regular r:id="rId50"/>
      <p:bold r:id="rId51"/>
    </p:embeddedFont>
    <p:embeddedFont>
      <p:font typeface="KaiTi" panose="02010609060101010101" pitchFamily="49" charset="-122"/>
      <p:regular r:id="rId52"/>
    </p:embeddedFont>
    <p:embeddedFont>
      <p:font typeface="Nunito Black" pitchFamily="2" charset="0"/>
      <p:bold r:id="rId53"/>
      <p:boldItalic r:id="rId54"/>
    </p:embeddedFont>
    <p:embeddedFont>
      <p:font typeface="Sigmar One"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2" d="100"/>
          <a:sy n="82" d="100"/>
        </p:scale>
        <p:origin x="62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b="1" dirty="0">
                <a:solidFill>
                  <a:srgbClr val="002060"/>
                </a:solidFill>
                <a:latin typeface="HP001 4 hàng" panose="020B0603050302020204" pitchFamily="34" charset="0"/>
              </a:rPr>
              <a:t>Câu chuyện kể về xưởng may áo ấm của các loài động vật sống trong rừng. Nhờ có sự góp sức của các con vật mà những tấm áo ấm được hoàn thiện một cách dễ dàng và nhanh chóng.</a:t>
            </a:r>
          </a:p>
        </p:txBody>
      </p:sp>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HP001 4 hàng" pitchFamily="34" charset="0"/>
              </a:rPr>
              <a:t>Trong vườn</a:t>
            </a:r>
          </a:p>
          <a:p>
            <a:pPr algn="just"/>
            <a:r>
              <a:rPr lang="vi-VN" sz="2400" b="1" dirty="0">
                <a:solidFill>
                  <a:schemeClr val="tx1"/>
                </a:solidFill>
                <a:latin typeface="HP001 4 hàng" pitchFamily="34" charset="0"/>
              </a:rPr>
              <a:t>Bác xà cừ vươn cao</a:t>
            </a:r>
          </a:p>
          <a:p>
            <a:pPr algn="just"/>
            <a:r>
              <a:rPr lang="vi-VN" sz="2400" b="1" dirty="0">
                <a:solidFill>
                  <a:schemeClr val="tx1"/>
                </a:solidFill>
                <a:latin typeface="HP001 4 hàng" pitchFamily="34" charset="0"/>
              </a:rPr>
              <a:t>Cam la đà mặt đất</a:t>
            </a:r>
          </a:p>
          <a:p>
            <a:pPr algn="just"/>
            <a:r>
              <a:rPr lang="vi-VN" sz="2400" b="1" dirty="0">
                <a:solidFill>
                  <a:schemeClr val="tx1"/>
                </a:solidFill>
                <a:latin typeface="HP001 4 hàng" pitchFamily="34" charset="0"/>
              </a:rPr>
              <a:t>Chuối, hồng, cau,… họp mặt</a:t>
            </a:r>
          </a:p>
          <a:p>
            <a:pPr algn="just"/>
            <a:r>
              <a:rPr lang="vi-VN" sz="2400" b="1" dirty="0">
                <a:solidFill>
                  <a:schemeClr val="tx1"/>
                </a:solidFill>
                <a:latin typeface="HP001 4 hàng" pitchFamily="34" charset="0"/>
              </a:rPr>
              <a:t>Cùng chung sống chan hòa.</a:t>
            </a:r>
          </a:p>
          <a:p>
            <a:pPr algn="just"/>
            <a:r>
              <a:rPr lang="vi-VN" sz="2400" b="1" dirty="0">
                <a:solidFill>
                  <a:schemeClr val="tx1"/>
                </a:solidFill>
                <a:latin typeface="HP001 4 hàng" pitchFamily="34" charset="0"/>
              </a:rPr>
              <a:t>Gió đi qua gật gù</a:t>
            </a:r>
          </a:p>
          <a:p>
            <a:pPr algn="just"/>
            <a:r>
              <a:rPr lang="vi-VN" sz="2400" b="1" dirty="0">
                <a:solidFill>
                  <a:schemeClr val="tx1"/>
                </a:solidFill>
                <a:latin typeface="HP001 4 hàng" pitchFamily="34" charset="0"/>
              </a:rPr>
              <a:t>Chim tới khen rối rít</a:t>
            </a:r>
          </a:p>
          <a:p>
            <a:pPr algn="just"/>
            <a:r>
              <a:rPr lang="vi-VN" sz="2400" b="1" dirty="0">
                <a:solidFill>
                  <a:schemeClr val="tx1"/>
                </a:solidFill>
                <a:latin typeface="HP001 4 hàng" pitchFamily="34" charset="0"/>
              </a:rPr>
              <a:t>Mây qua che vòm mát</a:t>
            </a:r>
          </a:p>
          <a:p>
            <a:pPr algn="just"/>
            <a:r>
              <a:rPr lang="vi-VN" sz="2400" b="1" dirty="0">
                <a:solidFill>
                  <a:schemeClr val="tx1"/>
                </a:solidFill>
                <a:latin typeface="HP001 4 hàng" pitchFamily="34" charset="0"/>
              </a:rPr>
              <a:t>Đất màu dành tốt tươi.</a:t>
            </a:r>
          </a:p>
          <a:p>
            <a:pPr algn="just"/>
            <a:r>
              <a:rPr lang="vi-VN" sz="2400" b="1" dirty="0">
                <a:solidFill>
                  <a:schemeClr val="tx1"/>
                </a:solidFill>
                <a:latin typeface="HP001 4 hàng" pitchFamily="34" charset="0"/>
              </a:rPr>
              <a:t>Vườn cây sống thật vui</a:t>
            </a:r>
          </a:p>
          <a:p>
            <a:pPr algn="just"/>
            <a:r>
              <a:rPr lang="vi-VN" sz="2400" b="1" dirty="0">
                <a:solidFill>
                  <a:schemeClr val="tx1"/>
                </a:solidFill>
                <a:latin typeface="HP001 4 hàng" pitchFamily="34" charset="0"/>
              </a:rPr>
              <a:t>Nắng mưa cùng chia sẻ</a:t>
            </a:r>
          </a:p>
          <a:p>
            <a:pPr algn="just"/>
            <a:r>
              <a:rPr lang="vi-VN" sz="2400" b="1" dirty="0">
                <a:solidFill>
                  <a:schemeClr val="tx1"/>
                </a:solidFill>
                <a:latin typeface="HP001 4 hàng" pitchFamily="34" charset="0"/>
              </a:rPr>
              <a:t>Đêm đêm ru nhau ngủ</a:t>
            </a:r>
          </a:p>
          <a:p>
            <a:pPr algn="just"/>
            <a:r>
              <a:rPr lang="vi-VN" sz="2400" b="1" dirty="0">
                <a:solidFill>
                  <a:schemeClr val="tx1"/>
                </a:solidFill>
                <a:latin typeface="HP001 4 hàng" pitchFamily="34" charset="0"/>
              </a:rPr>
              <a:t>Bình minh lại xôn xao…</a:t>
            </a:r>
          </a:p>
          <a:p>
            <a:pPr algn="just"/>
            <a:r>
              <a:rPr lang="vi-VN" sz="2400" b="1" dirty="0">
                <a:solidFill>
                  <a:schemeClr val="tx1"/>
                </a:solidFill>
                <a:latin typeface="HP001 4 hàng" pitchFamily="34"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Trong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HP001 4 hàng" pitchFamily="34" charset="0"/>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ircle(in)">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1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1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HP001 4 hàng" pitchFamily="34" charset="0"/>
              </a:rPr>
              <a:t>Bài tham khảo 1:</a:t>
            </a:r>
          </a:p>
          <a:p>
            <a:pPr algn="just"/>
            <a:r>
              <a:rPr lang="en-US" sz="2400" b="1" dirty="0">
                <a:solidFill>
                  <a:schemeClr val="tx1"/>
                </a:solidFill>
                <a:latin typeface="HP001 4 hàng" pitchFamily="34" charset="0"/>
              </a:rPr>
              <a:t>	</a:t>
            </a:r>
            <a:r>
              <a:rPr lang="vi-VN" sz="2400" b="1" dirty="0">
                <a:solidFill>
                  <a:schemeClr val="tx1"/>
                </a:solidFill>
                <a:latin typeface="HP001 4 hàng" pitchFamily="34" charset="0"/>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HP001 4 hàng" pitchFamily="34" charset="0"/>
              </a:rPr>
              <a:t>Bài tham khảo </a:t>
            </a:r>
            <a:r>
              <a:rPr lang="en-US" sz="2400" b="1" dirty="0">
                <a:solidFill>
                  <a:schemeClr val="tx1"/>
                </a:solidFill>
                <a:latin typeface="HP001 4 hàng" pitchFamily="34" charset="0"/>
              </a:rPr>
              <a:t>2</a:t>
            </a:r>
            <a:r>
              <a:rPr lang="vi-VN" sz="2400" b="1" dirty="0">
                <a:solidFill>
                  <a:schemeClr val="tx1"/>
                </a:solidFill>
                <a:latin typeface="HP001 4 hàng" pitchFamily="34" charset="0"/>
              </a:rPr>
              <a:t>:</a:t>
            </a:r>
          </a:p>
          <a:p>
            <a:pPr algn="just"/>
            <a:r>
              <a:rPr lang="en-US" sz="2400" b="1" dirty="0">
                <a:solidFill>
                  <a:schemeClr val="tx1"/>
                </a:solidFill>
                <a:latin typeface="HP001 4 hàng" pitchFamily="34" charset="0"/>
              </a:rPr>
              <a:t>	</a:t>
            </a:r>
            <a:r>
              <a:rPr lang="en-US" sz="2400" b="1" dirty="0" err="1">
                <a:solidFill>
                  <a:schemeClr val="tx1"/>
                </a:solidFill>
                <a:latin typeface="HP001 4 hàng" pitchFamily="34" charset="0"/>
              </a:rPr>
              <a:t>Sáng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hôm</a:t>
            </a:r>
            <a:r>
              <a:rPr lang="en-US" sz="2400" b="1" dirty="0">
                <a:solidFill>
                  <a:schemeClr val="tx1"/>
                </a:solidFill>
                <a:latin typeface="HP001 4 hàng" pitchFamily="34" charset="0"/>
              </a:rPr>
              <a:t> qua </a:t>
            </a:r>
            <a:r>
              <a:rPr lang="en-US" sz="2400" b="1" dirty="0" err="1">
                <a:solidFill>
                  <a:schemeClr val="tx1"/>
                </a:solidFill>
                <a:latin typeface="HP001 4 hàng" pitchFamily="34" charset="0"/>
              </a:rPr>
              <a:t>là</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buổi</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trực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nhật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của</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bàn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Chúng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cùng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nhau</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đến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từ</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sớm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để</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dọn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dẹp</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lớp</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học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phụ</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trách</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quét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lớp</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bạn</a:t>
            </a:r>
            <a:r>
              <a:rPr lang="en-US" sz="2400" b="1" dirty="0">
                <a:solidFill>
                  <a:schemeClr val="tx1"/>
                </a:solidFill>
                <a:latin typeface="HP001 4 hàng" pitchFamily="34" charset="0"/>
              </a:rPr>
              <a:t> Nam </a:t>
            </a:r>
            <a:r>
              <a:rPr lang="en-US" sz="2400" b="1" dirty="0" err="1">
                <a:solidFill>
                  <a:schemeClr val="tx1"/>
                </a:solidFill>
                <a:latin typeface="HP001 4 hàng" pitchFamily="34" charset="0"/>
              </a:rPr>
              <a:t>lau</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bảng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và</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bạn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Hoàng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lau</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bàn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ghế</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Chúng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cùng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nhau</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làm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việc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rất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vui</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vẻ</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Chẳng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mấy</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chốc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lớp</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học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đã</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sạch</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sẽ</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gọn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gàng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Cô</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giáo</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đến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còn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khen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chúng</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trực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nhật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giỏi</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nữa</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Em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rất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vui</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vì</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mình</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và</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các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bạn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đã</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thực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hiện</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tốt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nhiệm</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vụ</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trực</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nhật</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của</a:t>
            </a:r>
            <a:r>
              <a:rPr lang="en-US" sz="2400" b="1" dirty="0">
                <a:solidFill>
                  <a:schemeClr val="tx1"/>
                </a:solidFill>
                <a:latin typeface="HP001 4 hàng" pitchFamily="34" charset="0"/>
              </a:rPr>
              <a:t> </a:t>
            </a:r>
            <a:r>
              <a:rPr lang="en-US" sz="2400" b="1" dirty="0" err="1">
                <a:solidFill>
                  <a:schemeClr val="tx1"/>
                </a:solidFill>
                <a:latin typeface="HP001 4 hàng" pitchFamily="34" charset="0"/>
              </a:rPr>
              <a:t>bàn</a:t>
            </a:r>
            <a:r>
              <a:rPr lang="en-US" sz="2400" b="1" dirty="0">
                <a:solidFill>
                  <a:schemeClr val="tx1"/>
                </a:solidFill>
                <a:latin typeface="HP001 4 hàng" pitchFamily="34"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3006</TotalTime>
  <Words>2092</Words>
  <Application>Microsoft Office PowerPoint</Application>
  <PresentationFormat>Widescreen</PresentationFormat>
  <Paragraphs>165</Paragraphs>
  <Slides>39</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Nunito Black</vt:lpstr>
      <vt:lpstr>Great Vibes</vt:lpstr>
      <vt:lpstr>KaiTi</vt:lpstr>
      <vt:lpstr>Calibri Light</vt:lpstr>
      <vt:lpstr>OpenSans</vt:lpstr>
      <vt:lpstr>Sigmar One</vt:lpstr>
      <vt:lpstr>宋体</vt:lpstr>
      <vt:lpstr>HP001 4 hàng</vt:lpstr>
      <vt:lpstr>Calibri</vt:lpstr>
      <vt:lpstr>Arial</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107</cp:revision>
  <dcterms:created xsi:type="dcterms:W3CDTF">2022-08-21T23:00:21Z</dcterms:created>
  <dcterms:modified xsi:type="dcterms:W3CDTF">2023-12-09T15:52:01Z</dcterms:modified>
</cp:coreProperties>
</file>