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74" r:id="rId3"/>
    <p:sldId id="296" r:id="rId4"/>
    <p:sldId id="2007577222" r:id="rId5"/>
    <p:sldId id="2007577191" r:id="rId6"/>
    <p:sldId id="2007577115" r:id="rId7"/>
    <p:sldId id="727" r:id="rId8"/>
    <p:sldId id="729" r:id="rId9"/>
    <p:sldId id="2007577223" r:id="rId10"/>
    <p:sldId id="2007577224" r:id="rId11"/>
    <p:sldId id="2007577225" r:id="rId12"/>
    <p:sldId id="2007577215" r:id="rId13"/>
    <p:sldId id="2007577219" r:id="rId14"/>
    <p:sldId id="2007577221" r:id="rId15"/>
    <p:sldId id="2007577226" r:id="rId16"/>
    <p:sldId id="2007577227" r:id="rId17"/>
    <p:sldId id="2007577228" r:id="rId18"/>
    <p:sldId id="2007577229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30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9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Ngoclan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4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88881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2754084" y="899502"/>
            <a:ext cx="668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0"/>
            <a:ext cx="8506968" cy="68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60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8B9B52-040A-3814-B343-9D435412CAAA}"/>
              </a:ext>
            </a:extLst>
          </p:cNvPr>
          <p:cNvSpPr txBox="1"/>
          <p:nvPr/>
        </p:nvSpPr>
        <p:spPr>
          <a:xfrm>
            <a:off x="1983036" y="2413337"/>
            <a:ext cx="822592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6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Các loại cây có rễ cọc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838200"/>
            <a:ext cx="82296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95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6" y="425002"/>
            <a:ext cx="11861443" cy="211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430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3" y="76590"/>
            <a:ext cx="10932414" cy="66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016" y="0"/>
            <a:ext cx="3176016" cy="1325563"/>
          </a:xfrm>
        </p:spPr>
        <p:txBody>
          <a:bodyPr/>
          <a:lstStyle/>
          <a:p>
            <a:r>
              <a:rPr lang="en-US" dirty="0"/>
              <a:t>RỄ CỌC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8536" y="-64643"/>
            <a:ext cx="31760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RỄ CHÙM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3981" y="1455039"/>
            <a:ext cx="3810000" cy="4343400"/>
            <a:chOff x="248221" y="1240854"/>
            <a:chExt cx="3810000" cy="4343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221" y="1260920"/>
              <a:ext cx="1838325" cy="4238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546" y="1240854"/>
              <a:ext cx="1971675" cy="43434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946" y="1455039"/>
            <a:ext cx="42576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cọc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27" y="1543653"/>
            <a:ext cx="2070926" cy="332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127" y="1507633"/>
            <a:ext cx="2074354" cy="331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20" y="1507633"/>
            <a:ext cx="1539240" cy="3238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398" y="1439037"/>
            <a:ext cx="1435293" cy="330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406" y="1543652"/>
            <a:ext cx="1616202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8703" y="1312513"/>
            <a:ext cx="2329819" cy="2582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30" y="1224344"/>
            <a:ext cx="2618834" cy="5341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03" y="3849814"/>
            <a:ext cx="2324100" cy="2715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061" y="1078992"/>
            <a:ext cx="2324100" cy="2770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580" y="3849814"/>
            <a:ext cx="2095500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01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" y="-14461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5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200" y="-127842"/>
            <a:ext cx="9303044" cy="926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11399" y="2817733"/>
            <a:ext cx="4103156" cy="89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1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CFF6B-1415-49BE-B6D8-5E00FB0D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5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EB1BB-7C85-4A03-9744-FFEA8C01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6" y="37485"/>
            <a:ext cx="5219700" cy="2277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0751C-FFF2-40AA-8BAB-B5C844799055}"/>
              </a:ext>
            </a:extLst>
          </p:cNvPr>
          <p:cNvSpPr txBox="1"/>
          <p:nvPr/>
        </p:nvSpPr>
        <p:spPr>
          <a:xfrm>
            <a:off x="1580226" y="2965142"/>
            <a:ext cx="9090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Lý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58715" y="3902075"/>
          <a:ext cx="227457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7670">
                  <a:extLst>
                    <a:ext uri="{9D8B030D-6E8A-4147-A177-3AD203B41FA5}">
                      <a16:colId xmlns:a16="http://schemas.microsoft.com/office/drawing/2014/main" val="2830586738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92439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>
                          <a:effectLst/>
                        </a:rPr>
                        <a:t>Một số bộ phận của thực vật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</a:rPr>
                        <a:t>( </a:t>
                      </a:r>
                      <a:r>
                        <a:rPr lang="en-US" sz="1100" dirty="0" err="1">
                          <a:effectLst/>
                        </a:rPr>
                        <a:t>tiết</a:t>
                      </a:r>
                      <a:r>
                        <a:rPr lang="en-US" sz="1100" dirty="0">
                          <a:effectLst/>
                        </a:rPr>
                        <a:t> 1 )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81602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8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ÂM NHẠC 1  BÀI 2  LÝ CÂY XANH có lời  CÙNG HỌC ĐỂ PHÁT TRIỂN NĂNG LỰC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35" y="92986"/>
            <a:ext cx="12026965" cy="6765014"/>
          </a:xfrm>
        </p:spPr>
      </p:pic>
    </p:spTree>
    <p:extLst>
      <p:ext uri="{BB962C8B-B14F-4D97-AF65-F5344CB8AC3E}">
        <p14:creationId xmlns:p14="http://schemas.microsoft.com/office/powerpoint/2010/main" val="102095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630D0-E2EE-462A-A462-03FAEDF4E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2754084" y="899502"/>
            <a:ext cx="668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821094" y="2046902"/>
            <a:ext cx="11159412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800" dirty="0"/>
              <a:t>MỘT SỐ BỘ PHẬN CỦA THỰC VẬT ( TIẾT 1 )</a:t>
            </a:r>
            <a:endParaRPr lang="en-US" sz="48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67735" y="-2100595"/>
            <a:ext cx="4936130" cy="9081594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862761" y="2060642"/>
            <a:ext cx="4850792" cy="75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en-US" altLang="zh-CN" sz="4933" b="1" dirty="0">
                <a:solidFill>
                  <a:srgbClr val="0000FF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20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573996-CBCB-4560-9248-35530AA0603F}"/>
              </a:ext>
            </a:extLst>
          </p:cNvPr>
          <p:cNvSpPr txBox="1"/>
          <p:nvPr/>
        </p:nvSpPr>
        <p:spPr>
          <a:xfrm>
            <a:off x="3256722" y="25689"/>
            <a:ext cx="6142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cây</a:t>
            </a:r>
            <a:endParaRPr lang="en-US" altLang="zh-CN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华康雅宋体W9" panose="02020909000000000000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83B63-0FB5-4C6F-9141-262B6389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0"/>
            <a:ext cx="11564796" cy="67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752223-335A-6591-4FF5-8E2BFA88455D}"/>
              </a:ext>
            </a:extLst>
          </p:cNvPr>
          <p:cNvSpPr txBox="1"/>
          <p:nvPr/>
        </p:nvSpPr>
        <p:spPr>
          <a:xfrm>
            <a:off x="550843" y="1949986"/>
            <a:ext cx="1134737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8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009650"/>
            <a:ext cx="92297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1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-1778370"/>
            <a:ext cx="10415016" cy="85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1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135</Words>
  <Application>Microsoft Office PowerPoint</Application>
  <PresentationFormat>Widescreen</PresentationFormat>
  <Paragraphs>19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RỄ CỌC</vt:lpstr>
      <vt:lpstr>Nêu một số cây rễ cọc mà em biết ?</vt:lpstr>
      <vt:lpstr>Nêu một số cây rễ chùm mà em biết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Ms. Hoa ™</dc:creator>
  <cp:lastModifiedBy>Hi</cp:lastModifiedBy>
  <cp:revision>103</cp:revision>
  <dcterms:created xsi:type="dcterms:W3CDTF">2020-08-26T09:35:00Z</dcterms:created>
  <dcterms:modified xsi:type="dcterms:W3CDTF">2024-12-01T16:07:09Z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