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7" r:id="rId2"/>
    <p:sldMasterId id="2147483699" r:id="rId3"/>
    <p:sldMasterId id="2147483711" r:id="rId4"/>
    <p:sldMasterId id="2147483725" r:id="rId5"/>
  </p:sldMasterIdLst>
  <p:notesMasterIdLst>
    <p:notesMasterId r:id="rId38"/>
  </p:notesMasterIdLst>
  <p:sldIdLst>
    <p:sldId id="302" r:id="rId6"/>
    <p:sldId id="280" r:id="rId7"/>
    <p:sldId id="371" r:id="rId8"/>
    <p:sldId id="269" r:id="rId9"/>
    <p:sldId id="270" r:id="rId10"/>
    <p:sldId id="471" r:id="rId11"/>
    <p:sldId id="496" r:id="rId12"/>
    <p:sldId id="501" r:id="rId13"/>
    <p:sldId id="499" r:id="rId14"/>
    <p:sldId id="502" r:id="rId15"/>
    <p:sldId id="331" r:id="rId16"/>
    <p:sldId id="386" r:id="rId17"/>
    <p:sldId id="389" r:id="rId18"/>
    <p:sldId id="406" r:id="rId19"/>
    <p:sldId id="382" r:id="rId20"/>
    <p:sldId id="400" r:id="rId21"/>
    <p:sldId id="402" r:id="rId22"/>
    <p:sldId id="407" r:id="rId23"/>
    <p:sldId id="408" r:id="rId24"/>
    <p:sldId id="390" r:id="rId25"/>
    <p:sldId id="505" r:id="rId26"/>
    <p:sldId id="401" r:id="rId27"/>
    <p:sldId id="391" r:id="rId28"/>
    <p:sldId id="393" r:id="rId29"/>
    <p:sldId id="394" r:id="rId30"/>
    <p:sldId id="395" r:id="rId31"/>
    <p:sldId id="396" r:id="rId32"/>
    <p:sldId id="403" r:id="rId33"/>
    <p:sldId id="404" r:id="rId34"/>
    <p:sldId id="506" r:id="rId35"/>
    <p:sldId id="405" r:id="rId36"/>
    <p:sldId id="29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12" y="-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F8482-37ED-497C-BF25-BBC0815F95B7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FECBE-4DE5-4A5F-A75B-D3DB82294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0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12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00876-AE36-4192-8D15-D16C3F2D6C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442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6DC32-9312-8631-F2ED-2159E5B22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EF8DA5-64B6-1736-F9B4-DEDD111882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091B49-0900-5EE3-A42E-FE866F0E3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EE3EE-85F5-8213-CFF1-F5B9CBE33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00876-AE36-4192-8D15-D16C3F2D6C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857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8AE8B-061A-E8CD-E76A-26E0B1204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7BF895-6C27-F578-3C04-ACDAA99224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E12DA4-44FE-7311-04C7-C637EB99F5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8B6E9-A2F8-AEC6-DDFF-C915EC3994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00876-AE36-4192-8D15-D16C3F2D6C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48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00876-AE36-4192-8D15-D16C3F2D6C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873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B6231-6E2F-7A48-CB33-22239279B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55DC7B-8AE9-4E37-0C99-2D3A9EB896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EE97D-C464-1516-0789-CCF3D78CC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D4CCE-1CCB-1866-AD41-2B20C10EB7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00876-AE36-4192-8D15-D16C3F2D6C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743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3DD86-E064-DA99-8668-677FB47E4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A06163-4E02-EABC-7115-610A5208EF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D31282-8430-3321-90BF-B13559435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F0E32-D48E-A070-08E6-6FA74C3A14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00876-AE36-4192-8D15-D16C3F2D6C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588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2F966-1048-B63C-D250-B833CF1FB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71D917-4F1E-656D-A33F-9D32761DC6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53318D-076D-DC1A-920D-D9B6AB36E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58C17-7B7B-EC4C-7BAE-D0C5A4D033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00876-AE36-4192-8D15-D16C3F2D6C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713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35A23-153A-5963-F497-D393EB094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F4E38A-E7E3-320A-EDF3-41AFCC986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C0439A-424D-6FE8-8736-1EEBA14794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EEF2F-4706-86FC-2D96-8B5CA7AD7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00876-AE36-4192-8D15-D16C3F2D6C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702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EC116-E0C6-ABD7-7423-9EA6C8EA5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B658A2-9AE0-D32F-C621-4CC34DD6BB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7D7648-8CE2-FFA4-023D-9B736D6F1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B628E-59F8-F8F4-1599-0C61FC443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00876-AE36-4192-8D15-D16C3F2D6C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400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EC116-E0C6-ABD7-7423-9EA6C8EA5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B658A2-9AE0-D32F-C621-4CC34DD6BB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7D7648-8CE2-FFA4-023D-9B736D6F1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B628E-59F8-F8F4-1599-0C61FC443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00876-AE36-4192-8D15-D16C3F2D6C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40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9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E8D95-334B-8C81-21CA-08CAF82D4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F74A45-BC2D-AA91-9998-9F0FF935AF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AB1FE6-B21D-A7B9-63D7-912F9252E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17A8E-DC58-DC74-6ABC-B1B106DE9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00876-AE36-4192-8D15-D16C3F2D6C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302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E70A0-C0D3-2187-5FE1-B566AA553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88DA0C-D3A4-8344-72A8-BAEB68FE6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808858-C32C-5384-D85B-8928E235A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30B2F-F705-911C-0AC0-F39872301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00876-AE36-4192-8D15-D16C3F2D6C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804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C6344-9EEA-CAEC-623E-2214FEEDD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3F81E9-E62A-FB36-2668-AF2EF4CDBC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F11327-6930-AEBA-3A68-A77BE82EC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B2271-A321-D620-323D-513AC826F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00876-AE36-4192-8D15-D16C3F2D6C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44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51709-10B4-04A5-3973-7CA4360AE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144B76-8841-F5E0-9B2A-C27C9A7E44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08E85B-4554-EC6D-04EC-125645C8B4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A61D7-0790-1492-2DEB-E95E1F32D3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00876-AE36-4192-8D15-D16C3F2D6C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6858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2B44E-F290-6428-4E9C-93C70DDC9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4D1A88-E530-8EB7-5909-C0D37EC1C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41A22E-4E6C-DF51-61A7-9DB3F7DF5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862A1-989C-2334-5459-15E508B102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00876-AE36-4192-8D15-D16C3F2D6C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8129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E16DB-8E58-53E4-E997-F57230B0F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B626A9-B2AA-01EF-A481-01A29A632F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9342AE-D90E-BC5D-AAE8-189BF8C12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2CC88-1475-E6B0-5541-408C546B72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00876-AE36-4192-8D15-D16C3F2D6C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409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E956C-CF6B-FDBE-B053-844D2FBD5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7519F8-9DF8-1E69-F19F-A07246F838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353E28-8FF5-A300-8ED2-3094D68F6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35F28-8F83-81FD-EF68-4388F55E9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00876-AE36-4192-8D15-D16C3F2D6C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7531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B4E5C-21E5-116B-D832-32485A0B1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C1D441-17CD-DF4A-6B1A-3B4341BAC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815466-E2E2-21C0-0E9D-D885E7D75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42E23-37A6-C75F-DFBA-A914CC5244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00876-AE36-4192-8D15-D16C3F2D6C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0784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B4E5C-21E5-116B-D832-32485A0B1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C1D441-17CD-DF4A-6B1A-3B4341BAC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815466-E2E2-21C0-0E9D-D885E7D75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42E23-37A6-C75F-DFBA-A914CC5244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00876-AE36-4192-8D15-D16C3F2D6C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0784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69587-9EFC-061B-3BF4-F8D4BFF21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D3BA0B-CD19-4228-C95D-E5AE0F3123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4B4695-C4CB-BB61-5E3B-300D73ECF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E818A-8F4D-2719-2575-47B3DA9932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00876-AE36-4192-8D15-D16C3F2D6C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30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a,b,c,d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1418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298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3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37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652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Thưc hiện phép tính theo chiều mũi tên rồi viết kết quả thích hợp vào ô trống.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112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Bước 1: Khối lượng của túi A bằng tổng khối lượng các vật ở đĩa cân bên trái.</a:t>
            </a:r>
            <a:endParaRPr lang="en-US" dirty="0"/>
          </a:p>
          <a:p>
            <a:r>
              <a:rPr lang="vi-VN" dirty="0"/>
              <a:t>Bước 2: Khối lượng ở túi B = Khối lượng của vật ở đĩa cân bên trái – 200g</a:t>
            </a:r>
            <a:endParaRPr lang="en-US" dirty="0"/>
          </a:p>
          <a:p>
            <a:r>
              <a:rPr lang="vi-VN" dirty="0"/>
              <a:t>Bước 3: Quan sát tranh để so sánh cân nặng giữa hai túi B và C rồi kết luận.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FECBE-4DE5-4A5F-A75B-D3DB822945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99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00876-AE36-4192-8D15-D16C3F2D6C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89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microsoft.com/office/2007/relationships/hdphoto" Target="../media/hdphoto1.wdp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1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5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64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48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460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821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4723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13440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7295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5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4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912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453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16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984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169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494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6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741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492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79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012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3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03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1"/>
            <a:ext cx="8769096" cy="13638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7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0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8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6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4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3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12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2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3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40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16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05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7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5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059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40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0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9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5499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9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15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75AF3-A322-416E-99D7-29F5A7799EC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49C96-558A-49EC-AD52-79C3D5970B3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43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35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5.jp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35.jp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07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50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 hidden="1">
            <a:extLst>
              <a:ext uri="{FF2B5EF4-FFF2-40B4-BE49-F238E27FC236}">
                <a16:creationId xmlns:a16="http://schemas.microsoft.com/office/drawing/2014/main" id="{DD2CB0D4-C3EE-4482-94BE-0CD8DD0F3932}"/>
              </a:ext>
            </a:extLst>
          </p:cNvPr>
          <p:cNvSpPr txBox="1"/>
          <p:nvPr userDrawn="1"/>
        </p:nvSpPr>
        <p:spPr>
          <a:xfrm>
            <a:off x="-3276902" y="3576903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60298768-B9DD-4BAA-AAAA-CC62CFDBFE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4016" y="600076"/>
            <a:ext cx="2773379" cy="2828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84D98-7745-46D5-BDE8-711B90D0DEC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3546A-AD1B-40AA-9C3F-5A78DF479C1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21EA91-6C5D-4B9A-9C6D-D914CC52AA9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B10DCB-EA53-40AF-B3EE-968E9D2488D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C371E7-E38A-4169-8673-B5671D198BB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B690C0-07EE-4649-AC0E-0DDBFBDD4E7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D6D640-D26E-4A1B-A392-E49CE3D7F46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2832E0-629B-4C6B-A20C-7D6670ED972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740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182875" algn="l" defTabSz="914377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A94153-2851-4118-8DAE-73FBE85290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B827F2-807D-46AD-9709-EB43C6E34EE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AA8A0-DC2F-42A8-95E9-CCD170E6F72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FE28B2-4C0F-4D7A-A207-4BE71CF5020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DDACB6-F5F7-44A7-9F47-8AAAB2D1DF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E01276-1398-422C-A89D-93851973D89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AAE2A6-F52F-4DD7-9B39-F70E43554A9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0F81FE-C2E1-4029-9B7A-5DD94F237C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812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11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6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4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6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4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6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4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6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4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6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4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6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4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6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4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6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49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6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6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49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6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49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6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49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6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49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6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49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6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49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6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49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6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49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6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49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6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4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1.wav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9.jpeg"/><Relationship Id="rId5" Type="http://schemas.openxmlformats.org/officeDocument/2006/relationships/image" Target="../media/image34.png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6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49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6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4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2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9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113915"/>
            <a:ext cx="8461587" cy="28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09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1">
            <a:extLst>
              <a:ext uri="{FF2B5EF4-FFF2-40B4-BE49-F238E27FC236}">
                <a16:creationId xmlns:a16="http://schemas.microsoft.com/office/drawing/2014/main" id="{315017D1-9B27-1D94-9137-AAE148226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68" y="1222003"/>
            <a:ext cx="6392684" cy="504185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Chọn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B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</a:t>
            </a:r>
          </a:p>
        </p:txBody>
      </p:sp>
      <p:grpSp>
        <p:nvGrpSpPr>
          <p:cNvPr id="19459" name="AutoShape 22">
            <a:extLst>
              <a:ext uri="{FF2B5EF4-FFF2-40B4-BE49-F238E27FC236}">
                <a16:creationId xmlns:a16="http://schemas.microsoft.com/office/drawing/2014/main" id="{5CAC8D7E-4FF1-6BE6-0223-E801549A0A69}"/>
              </a:ext>
            </a:extLst>
          </p:cNvPr>
          <p:cNvGrpSpPr>
            <a:grpSpLocks/>
          </p:cNvGrpSpPr>
          <p:nvPr/>
        </p:nvGrpSpPr>
        <p:grpSpPr bwMode="auto">
          <a:xfrm>
            <a:off x="3354433" y="1983036"/>
            <a:ext cx="4796360" cy="1978688"/>
            <a:chOff x="551" y="1425"/>
            <a:chExt cx="5194" cy="652"/>
          </a:xfrm>
        </p:grpSpPr>
        <p:pic>
          <p:nvPicPr>
            <p:cNvPr id="19475" name="AutoShape 22">
              <a:extLst>
                <a:ext uri="{FF2B5EF4-FFF2-40B4-BE49-F238E27FC236}">
                  <a16:creationId xmlns:a16="http://schemas.microsoft.com/office/drawing/2014/main" id="{A5FBD00D-6C68-B8B8-9FF1-9484CBB83D7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" y="1425"/>
              <a:ext cx="5192" cy="6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Text Box 5">
              <a:extLst>
                <a:ext uri="{FF2B5EF4-FFF2-40B4-BE49-F238E27FC236}">
                  <a16:creationId xmlns:a16="http://schemas.microsoft.com/office/drawing/2014/main" id="{B434D9F4-12D6-1A59-A482-42693659E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" y="1464"/>
              <a:ext cx="5112" cy="5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315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996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altLang="en-US" sz="3994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160 ml – 60 ml</a:t>
              </a:r>
              <a:r>
                <a:rPr kumimoji="0" lang="en-US" altLang="en-US" sz="3994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= ?</a:t>
              </a:r>
            </a:p>
          </p:txBody>
        </p:sp>
      </p:grpSp>
      <p:sp>
        <p:nvSpPr>
          <p:cNvPr id="19460" name="Oval 23">
            <a:extLst>
              <a:ext uri="{FF2B5EF4-FFF2-40B4-BE49-F238E27FC236}">
                <a16:creationId xmlns:a16="http://schemas.microsoft.com/office/drawing/2014/main" id="{E2E94B1A-9151-0D37-B73F-37C2E610C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797" y="2211347"/>
            <a:ext cx="1369861" cy="103215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Câu 1</a:t>
            </a:r>
          </a:p>
        </p:txBody>
      </p:sp>
      <p:sp>
        <p:nvSpPr>
          <p:cNvPr id="22552" name="AutoShape 24" descr="5%">
            <a:extLst>
              <a:ext uri="{FF2B5EF4-FFF2-40B4-BE49-F238E27FC236}">
                <a16:creationId xmlns:a16="http://schemas.microsoft.com/office/drawing/2014/main" id="{F8B0DC35-2630-D485-FA41-D6DA16738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5407688"/>
            <a:ext cx="4794513" cy="50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 ml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AutoShape 25" descr="5%">
            <a:extLst>
              <a:ext uri="{FF2B5EF4-FFF2-40B4-BE49-F238E27FC236}">
                <a16:creationId xmlns:a16="http://schemas.microsoft.com/office/drawing/2014/main" id="{4E08E947-B608-230E-467B-A770F82EE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798862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 ml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AutoShape 28" descr="5%">
            <a:extLst>
              <a:ext uri="{FF2B5EF4-FFF2-40B4-BE49-F238E27FC236}">
                <a16:creationId xmlns:a16="http://schemas.microsoft.com/office/drawing/2014/main" id="{136BF147-662F-9D0F-5F06-D3DF2CFE6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190035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60 ml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3" name="WordArt 35">
            <a:extLst>
              <a:ext uri="{FF2B5EF4-FFF2-40B4-BE49-F238E27FC236}">
                <a16:creationId xmlns:a16="http://schemas.microsoft.com/office/drawing/2014/main" id="{D8CFFD8F-37CF-6283-B112-0DD80134CC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8486" y="6168723"/>
            <a:ext cx="4670845" cy="27746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9465" name="Picture 36" descr="Hinh dong Phao hoa">
            <a:extLst>
              <a:ext uri="{FF2B5EF4-FFF2-40B4-BE49-F238E27FC236}">
                <a16:creationId xmlns:a16="http://schemas.microsoft.com/office/drawing/2014/main" id="{296123C5-AD7C-BFD3-E234-2F71D07DBA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0263" y="-98710"/>
            <a:ext cx="1769404" cy="169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Oval 37">
            <a:extLst>
              <a:ext uri="{FF2B5EF4-FFF2-40B4-BE49-F238E27FC236}">
                <a16:creationId xmlns:a16="http://schemas.microsoft.com/office/drawing/2014/main" id="{C362817A-2752-DAAD-6E1C-F20817A16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3001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1</a:t>
            </a:r>
          </a:p>
        </p:txBody>
      </p:sp>
      <p:sp>
        <p:nvSpPr>
          <p:cNvPr id="22566" name="Oval 38">
            <a:extLst>
              <a:ext uri="{FF2B5EF4-FFF2-40B4-BE49-F238E27FC236}">
                <a16:creationId xmlns:a16="http://schemas.microsoft.com/office/drawing/2014/main" id="{DC6B6963-4C9C-DB7B-D0CF-58C91CF8C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2642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2</a:t>
            </a:r>
          </a:p>
        </p:txBody>
      </p:sp>
      <p:sp>
        <p:nvSpPr>
          <p:cNvPr id="22567" name="Oval 39">
            <a:extLst>
              <a:ext uri="{FF2B5EF4-FFF2-40B4-BE49-F238E27FC236}">
                <a16:creationId xmlns:a16="http://schemas.microsoft.com/office/drawing/2014/main" id="{9859B724-B5EB-90DF-6684-7893358D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3717" y="202283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3</a:t>
            </a:r>
          </a:p>
        </p:txBody>
      </p:sp>
      <p:sp>
        <p:nvSpPr>
          <p:cNvPr id="22568" name="Oval 40">
            <a:extLst>
              <a:ext uri="{FF2B5EF4-FFF2-40B4-BE49-F238E27FC236}">
                <a16:creationId xmlns:a16="http://schemas.microsoft.com/office/drawing/2014/main" id="{FCB693A3-67CA-711C-7E49-49D268085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2013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4</a:t>
            </a:r>
          </a:p>
        </p:txBody>
      </p:sp>
      <p:sp>
        <p:nvSpPr>
          <p:cNvPr id="22569" name="Oval 41">
            <a:extLst>
              <a:ext uri="{FF2B5EF4-FFF2-40B4-BE49-F238E27FC236}">
                <a16:creationId xmlns:a16="http://schemas.microsoft.com/office/drawing/2014/main" id="{0E3167D0-F7B3-4D8E-B287-433C505BE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7249" y="2012954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5</a:t>
            </a:r>
          </a:p>
        </p:txBody>
      </p:sp>
      <p:sp>
        <p:nvSpPr>
          <p:cNvPr id="22570" name="Oval 42">
            <a:extLst>
              <a:ext uri="{FF2B5EF4-FFF2-40B4-BE49-F238E27FC236}">
                <a16:creationId xmlns:a16="http://schemas.microsoft.com/office/drawing/2014/main" id="{8408BCB6-C0C6-A946-8EF9-5503BE296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5733" y="2026932"/>
            <a:ext cx="933852" cy="68176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5</a:t>
            </a:r>
          </a:p>
        </p:txBody>
      </p:sp>
      <p:sp>
        <p:nvSpPr>
          <p:cNvPr id="19472" name="WordArt 49" descr="Narrow vertical">
            <a:extLst>
              <a:ext uri="{FF2B5EF4-FFF2-40B4-BE49-F238E27FC236}">
                <a16:creationId xmlns:a16="http://schemas.microsoft.com/office/drawing/2014/main" id="{3502D72E-9F89-4107-D746-EA7D5A9612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660692" y="156555"/>
            <a:ext cx="4708897" cy="8736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+mn-cs"/>
              </a:rPr>
              <a:t>Rung Chuông Vàng</a:t>
            </a:r>
          </a:p>
        </p:txBody>
      </p:sp>
      <p:pic>
        <p:nvPicPr>
          <p:cNvPr id="19473" name="Picture 50" descr="an30">
            <a:extLst>
              <a:ext uri="{FF2B5EF4-FFF2-40B4-BE49-F238E27FC236}">
                <a16:creationId xmlns:a16="http://schemas.microsoft.com/office/drawing/2014/main" id="{9FABC743-B771-6B27-5196-7122C0985B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39" y="4348"/>
            <a:ext cx="1445964" cy="1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65" grpId="1" animBg="1"/>
      <p:bldP spid="22566" grpId="0" animBg="1"/>
      <p:bldP spid="22566" grpId="1" animBg="1"/>
      <p:bldP spid="22567" grpId="0" animBg="1"/>
      <p:bldP spid="22567" grpId="1" animBg="1"/>
      <p:bldP spid="22568" grpId="0" animBg="1"/>
      <p:bldP spid="22568" grpId="1" animBg="1"/>
      <p:bldP spid="22569" grpId="0" animBg="1"/>
      <p:bldP spid="22569" grpId="1" animBg="1"/>
      <p:bldP spid="22570" grpId="0" animBg="1"/>
      <p:bldP spid="2257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1">
            <a:extLst>
              <a:ext uri="{FF2B5EF4-FFF2-40B4-BE49-F238E27FC236}">
                <a16:creationId xmlns:a16="http://schemas.microsoft.com/office/drawing/2014/main" id="{315017D1-9B27-1D94-9137-AAE148226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68" y="1222003"/>
            <a:ext cx="6392684" cy="504185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Chọn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B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</a:t>
            </a:r>
          </a:p>
        </p:txBody>
      </p:sp>
      <p:grpSp>
        <p:nvGrpSpPr>
          <p:cNvPr id="19459" name="AutoShape 22">
            <a:extLst>
              <a:ext uri="{FF2B5EF4-FFF2-40B4-BE49-F238E27FC236}">
                <a16:creationId xmlns:a16="http://schemas.microsoft.com/office/drawing/2014/main" id="{5CAC8D7E-4FF1-6BE6-0223-E801549A0A69}"/>
              </a:ext>
            </a:extLst>
          </p:cNvPr>
          <p:cNvGrpSpPr>
            <a:grpSpLocks/>
          </p:cNvGrpSpPr>
          <p:nvPr/>
        </p:nvGrpSpPr>
        <p:grpSpPr bwMode="auto">
          <a:xfrm>
            <a:off x="3356278" y="1983036"/>
            <a:ext cx="4794513" cy="1978688"/>
            <a:chOff x="553" y="1425"/>
            <a:chExt cx="5192" cy="652"/>
          </a:xfrm>
          <a:solidFill>
            <a:srgbClr val="FFFF00"/>
          </a:solidFill>
        </p:grpSpPr>
        <p:pic>
          <p:nvPicPr>
            <p:cNvPr id="19475" name="AutoShape 22">
              <a:extLst>
                <a:ext uri="{FF2B5EF4-FFF2-40B4-BE49-F238E27FC236}">
                  <a16:creationId xmlns:a16="http://schemas.microsoft.com/office/drawing/2014/main" id="{A5FBD00D-6C68-B8B8-9FF1-9484CBB83D7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" y="1425"/>
              <a:ext cx="5192" cy="6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Text Box 5">
              <a:extLst>
                <a:ext uri="{FF2B5EF4-FFF2-40B4-BE49-F238E27FC236}">
                  <a16:creationId xmlns:a16="http://schemas.microsoft.com/office/drawing/2014/main" id="{B434D9F4-12D6-1A59-A482-42693659E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" y="1464"/>
              <a:ext cx="5161" cy="5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315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996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399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60" name="Oval 23">
            <a:extLst>
              <a:ext uri="{FF2B5EF4-FFF2-40B4-BE49-F238E27FC236}">
                <a16:creationId xmlns:a16="http://schemas.microsoft.com/office/drawing/2014/main" id="{E2E94B1A-9151-0D37-B73F-37C2E610C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797" y="2211347"/>
            <a:ext cx="1369861" cy="103215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Câu 2</a:t>
            </a:r>
          </a:p>
        </p:txBody>
      </p:sp>
      <p:sp>
        <p:nvSpPr>
          <p:cNvPr id="22552" name="AutoShape 24" descr="5%">
            <a:extLst>
              <a:ext uri="{FF2B5EF4-FFF2-40B4-BE49-F238E27FC236}">
                <a16:creationId xmlns:a16="http://schemas.microsoft.com/office/drawing/2014/main" id="{F8B0DC35-2630-D485-FA41-D6DA16738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124835"/>
            <a:ext cx="4794513" cy="50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60g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AutoShape 25" descr="5%">
            <a:extLst>
              <a:ext uri="{FF2B5EF4-FFF2-40B4-BE49-F238E27FC236}">
                <a16:creationId xmlns:a16="http://schemas.microsoft.com/office/drawing/2014/main" id="{4E08E947-B608-230E-467B-A770F82EE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832480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595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AutoShape 28" descr="5%">
            <a:extLst>
              <a:ext uri="{FF2B5EF4-FFF2-40B4-BE49-F238E27FC236}">
                <a16:creationId xmlns:a16="http://schemas.microsoft.com/office/drawing/2014/main" id="{136BF147-662F-9D0F-5F06-D3DF2CFE6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782" y="5519809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3" name="WordArt 35">
            <a:extLst>
              <a:ext uri="{FF2B5EF4-FFF2-40B4-BE49-F238E27FC236}">
                <a16:creationId xmlns:a16="http://schemas.microsoft.com/office/drawing/2014/main" id="{D8CFFD8F-37CF-6283-B112-0DD80134CC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8486" y="6168723"/>
            <a:ext cx="4670845" cy="27746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9465" name="Picture 36" descr="Hinh dong Phao hoa">
            <a:extLst>
              <a:ext uri="{FF2B5EF4-FFF2-40B4-BE49-F238E27FC236}">
                <a16:creationId xmlns:a16="http://schemas.microsoft.com/office/drawing/2014/main" id="{296123C5-AD7C-BFD3-E234-2F71D07DBA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0263" y="-98710"/>
            <a:ext cx="1769404" cy="169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Oval 37">
            <a:extLst>
              <a:ext uri="{FF2B5EF4-FFF2-40B4-BE49-F238E27FC236}">
                <a16:creationId xmlns:a16="http://schemas.microsoft.com/office/drawing/2014/main" id="{C362817A-2752-DAAD-6E1C-F20817A16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927" y="2474322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1</a:t>
            </a:r>
          </a:p>
        </p:txBody>
      </p:sp>
      <p:sp>
        <p:nvSpPr>
          <p:cNvPr id="22566" name="Oval 38">
            <a:extLst>
              <a:ext uri="{FF2B5EF4-FFF2-40B4-BE49-F238E27FC236}">
                <a16:creationId xmlns:a16="http://schemas.microsoft.com/office/drawing/2014/main" id="{DC6B6963-4C9C-DB7B-D0CF-58C91CF8C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4321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2</a:t>
            </a:r>
          </a:p>
        </p:txBody>
      </p:sp>
      <p:sp>
        <p:nvSpPr>
          <p:cNvPr id="22567" name="Oval 39">
            <a:extLst>
              <a:ext uri="{FF2B5EF4-FFF2-40B4-BE49-F238E27FC236}">
                <a16:creationId xmlns:a16="http://schemas.microsoft.com/office/drawing/2014/main" id="{9859B724-B5EB-90DF-6684-7893358D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927" y="247376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3</a:t>
            </a:r>
          </a:p>
        </p:txBody>
      </p:sp>
      <p:sp>
        <p:nvSpPr>
          <p:cNvPr id="22568" name="Oval 40">
            <a:extLst>
              <a:ext uri="{FF2B5EF4-FFF2-40B4-BE49-F238E27FC236}">
                <a16:creationId xmlns:a16="http://schemas.microsoft.com/office/drawing/2014/main" id="{FCB693A3-67CA-711C-7E49-49D268085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376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4</a:t>
            </a:r>
          </a:p>
        </p:txBody>
      </p:sp>
      <p:sp>
        <p:nvSpPr>
          <p:cNvPr id="22569" name="Oval 41">
            <a:extLst>
              <a:ext uri="{FF2B5EF4-FFF2-40B4-BE49-F238E27FC236}">
                <a16:creationId xmlns:a16="http://schemas.microsoft.com/office/drawing/2014/main" id="{0E3167D0-F7B3-4D8E-B287-433C505BE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0767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5</a:t>
            </a:r>
          </a:p>
        </p:txBody>
      </p:sp>
      <p:sp>
        <p:nvSpPr>
          <p:cNvPr id="22570" name="Oval 42">
            <a:extLst>
              <a:ext uri="{FF2B5EF4-FFF2-40B4-BE49-F238E27FC236}">
                <a16:creationId xmlns:a16="http://schemas.microsoft.com/office/drawing/2014/main" id="{8408BCB6-C0C6-A946-8EF9-5503BE296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6843" y="2467770"/>
            <a:ext cx="933852" cy="68176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5</a:t>
            </a:r>
          </a:p>
        </p:txBody>
      </p:sp>
      <p:sp>
        <p:nvSpPr>
          <p:cNvPr id="19472" name="WordArt 49" descr="Narrow vertical">
            <a:extLst>
              <a:ext uri="{FF2B5EF4-FFF2-40B4-BE49-F238E27FC236}">
                <a16:creationId xmlns:a16="http://schemas.microsoft.com/office/drawing/2014/main" id="{3502D72E-9F89-4107-D746-EA7D5A9612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660692" y="156555"/>
            <a:ext cx="4708897" cy="8736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+mn-cs"/>
              </a:rPr>
              <a:t>Rung Chuông Vàng</a:t>
            </a:r>
          </a:p>
        </p:txBody>
      </p:sp>
      <p:pic>
        <p:nvPicPr>
          <p:cNvPr id="19473" name="Picture 50" descr="an30">
            <a:extLst>
              <a:ext uri="{FF2B5EF4-FFF2-40B4-BE49-F238E27FC236}">
                <a16:creationId xmlns:a16="http://schemas.microsoft.com/office/drawing/2014/main" id="{9FABC743-B771-6B27-5196-7122C0985B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39" y="4348"/>
            <a:ext cx="1445964" cy="1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BAA1B0F-9C4F-7E5B-DB21-5A4AF7071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782" y="2101393"/>
            <a:ext cx="4720638" cy="174197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30g x 2 = ?</a:t>
            </a:r>
            <a:endParaRPr kumimoji="0" lang="en-US" altLang="en-US" sz="399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757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65" grpId="1" animBg="1"/>
      <p:bldP spid="22566" grpId="0" animBg="1"/>
      <p:bldP spid="22566" grpId="1" animBg="1"/>
      <p:bldP spid="22567" grpId="0" animBg="1"/>
      <p:bldP spid="22567" grpId="1" animBg="1"/>
      <p:bldP spid="22568" grpId="0" animBg="1"/>
      <p:bldP spid="22568" grpId="1" animBg="1"/>
      <p:bldP spid="22569" grpId="0" animBg="1"/>
      <p:bldP spid="22569" grpId="1" animBg="1"/>
      <p:bldP spid="22570" grpId="0" animBg="1"/>
      <p:bldP spid="2257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6C28B-749E-0784-5DC4-0CDB6B66C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1">
            <a:extLst>
              <a:ext uri="{FF2B5EF4-FFF2-40B4-BE49-F238E27FC236}">
                <a16:creationId xmlns:a16="http://schemas.microsoft.com/office/drawing/2014/main" id="{ACC989B8-C1D7-22DF-8EAB-7996EE2B8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68" y="1222003"/>
            <a:ext cx="6392684" cy="504185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Chọn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B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</a:t>
            </a:r>
          </a:p>
        </p:txBody>
      </p:sp>
      <p:grpSp>
        <p:nvGrpSpPr>
          <p:cNvPr id="19459" name="AutoShape 22">
            <a:extLst>
              <a:ext uri="{FF2B5EF4-FFF2-40B4-BE49-F238E27FC236}">
                <a16:creationId xmlns:a16="http://schemas.microsoft.com/office/drawing/2014/main" id="{A4AF3268-259C-100A-D512-8BEFE44A00DA}"/>
              </a:ext>
            </a:extLst>
          </p:cNvPr>
          <p:cNvGrpSpPr>
            <a:grpSpLocks/>
          </p:cNvGrpSpPr>
          <p:nvPr/>
        </p:nvGrpSpPr>
        <p:grpSpPr bwMode="auto">
          <a:xfrm>
            <a:off x="3356278" y="1983036"/>
            <a:ext cx="4794513" cy="1978688"/>
            <a:chOff x="553" y="1425"/>
            <a:chExt cx="5192" cy="652"/>
          </a:xfrm>
          <a:solidFill>
            <a:srgbClr val="FFFF00"/>
          </a:solidFill>
        </p:grpSpPr>
        <p:pic>
          <p:nvPicPr>
            <p:cNvPr id="19475" name="AutoShape 22">
              <a:extLst>
                <a:ext uri="{FF2B5EF4-FFF2-40B4-BE49-F238E27FC236}">
                  <a16:creationId xmlns:a16="http://schemas.microsoft.com/office/drawing/2014/main" id="{4DF877C8-59DD-F08A-3E92-E6EDB244AB2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" y="1425"/>
              <a:ext cx="5192" cy="6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Text Box 5">
              <a:extLst>
                <a:ext uri="{FF2B5EF4-FFF2-40B4-BE49-F238E27FC236}">
                  <a16:creationId xmlns:a16="http://schemas.microsoft.com/office/drawing/2014/main" id="{7CA3B26F-D0D0-536F-DD77-30B06B8B2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" y="1464"/>
              <a:ext cx="5161" cy="5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315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996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399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60" name="Oval 23">
            <a:extLst>
              <a:ext uri="{FF2B5EF4-FFF2-40B4-BE49-F238E27FC236}">
                <a16:creationId xmlns:a16="http://schemas.microsoft.com/office/drawing/2014/main" id="{5003E69F-5743-ECA8-27C2-056ABB0B2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797" y="2211347"/>
            <a:ext cx="1369861" cy="103215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Câu</a:t>
            </a: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3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2552" name="AutoShape 24" descr="5%">
            <a:extLst>
              <a:ext uri="{FF2B5EF4-FFF2-40B4-BE49-F238E27FC236}">
                <a16:creationId xmlns:a16="http://schemas.microsoft.com/office/drawing/2014/main" id="{47D2149F-9F39-EFE0-3EB2-94EE07959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124835"/>
            <a:ext cx="4794513" cy="50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AutoShape 25" descr="5%">
            <a:extLst>
              <a:ext uri="{FF2B5EF4-FFF2-40B4-BE49-F238E27FC236}">
                <a16:creationId xmlns:a16="http://schemas.microsoft.com/office/drawing/2014/main" id="{937D36B5-EE37-5C6D-45E5-D70EDB89B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832480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AutoShape 28" descr="5%">
            <a:extLst>
              <a:ext uri="{FF2B5EF4-FFF2-40B4-BE49-F238E27FC236}">
                <a16:creationId xmlns:a16="http://schemas.microsoft.com/office/drawing/2014/main" id="{3FA74668-1F74-5488-26F0-4925F22F2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782" y="5519809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3" name="WordArt 35">
            <a:extLst>
              <a:ext uri="{FF2B5EF4-FFF2-40B4-BE49-F238E27FC236}">
                <a16:creationId xmlns:a16="http://schemas.microsoft.com/office/drawing/2014/main" id="{100BC63A-C872-11E5-69B7-072849DE04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8486" y="6168723"/>
            <a:ext cx="4670845" cy="27746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9465" name="Picture 36" descr="Hinh dong Phao hoa">
            <a:extLst>
              <a:ext uri="{FF2B5EF4-FFF2-40B4-BE49-F238E27FC236}">
                <a16:creationId xmlns:a16="http://schemas.microsoft.com/office/drawing/2014/main" id="{34461873-FF99-C769-FE02-E5AE399C59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0263" y="-98710"/>
            <a:ext cx="1769404" cy="169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Oval 37">
            <a:extLst>
              <a:ext uri="{FF2B5EF4-FFF2-40B4-BE49-F238E27FC236}">
                <a16:creationId xmlns:a16="http://schemas.microsoft.com/office/drawing/2014/main" id="{E8F42C59-CB20-6624-EF7B-734F21197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927" y="2474322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1</a:t>
            </a:r>
          </a:p>
        </p:txBody>
      </p:sp>
      <p:sp>
        <p:nvSpPr>
          <p:cNvPr id="22566" name="Oval 38">
            <a:extLst>
              <a:ext uri="{FF2B5EF4-FFF2-40B4-BE49-F238E27FC236}">
                <a16:creationId xmlns:a16="http://schemas.microsoft.com/office/drawing/2014/main" id="{CD9444B6-7560-084A-64FA-6A9FD8D83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4321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2</a:t>
            </a:r>
          </a:p>
        </p:txBody>
      </p:sp>
      <p:sp>
        <p:nvSpPr>
          <p:cNvPr id="22567" name="Oval 39">
            <a:extLst>
              <a:ext uri="{FF2B5EF4-FFF2-40B4-BE49-F238E27FC236}">
                <a16:creationId xmlns:a16="http://schemas.microsoft.com/office/drawing/2014/main" id="{5287BA46-3864-DC63-0B99-D5A1E9913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927" y="247376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3</a:t>
            </a:r>
          </a:p>
        </p:txBody>
      </p:sp>
      <p:sp>
        <p:nvSpPr>
          <p:cNvPr id="22568" name="Oval 40">
            <a:extLst>
              <a:ext uri="{FF2B5EF4-FFF2-40B4-BE49-F238E27FC236}">
                <a16:creationId xmlns:a16="http://schemas.microsoft.com/office/drawing/2014/main" id="{818F3943-F814-4CE8-EF68-D55EC6497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376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4</a:t>
            </a:r>
          </a:p>
        </p:txBody>
      </p:sp>
      <p:sp>
        <p:nvSpPr>
          <p:cNvPr id="22569" name="Oval 41">
            <a:extLst>
              <a:ext uri="{FF2B5EF4-FFF2-40B4-BE49-F238E27FC236}">
                <a16:creationId xmlns:a16="http://schemas.microsoft.com/office/drawing/2014/main" id="{1DA88741-A125-528A-1311-4E24D6B88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0767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5</a:t>
            </a:r>
          </a:p>
        </p:txBody>
      </p:sp>
      <p:sp>
        <p:nvSpPr>
          <p:cNvPr id="22570" name="Oval 42">
            <a:extLst>
              <a:ext uri="{FF2B5EF4-FFF2-40B4-BE49-F238E27FC236}">
                <a16:creationId xmlns:a16="http://schemas.microsoft.com/office/drawing/2014/main" id="{6102CD01-B748-0491-EAC4-A4337BF3D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6843" y="2467770"/>
            <a:ext cx="933852" cy="68176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5</a:t>
            </a:r>
          </a:p>
        </p:txBody>
      </p:sp>
      <p:sp>
        <p:nvSpPr>
          <p:cNvPr id="19472" name="WordArt 49" descr="Narrow vertical">
            <a:extLst>
              <a:ext uri="{FF2B5EF4-FFF2-40B4-BE49-F238E27FC236}">
                <a16:creationId xmlns:a16="http://schemas.microsoft.com/office/drawing/2014/main" id="{8335B19D-6825-8298-D514-8F85388C05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660692" y="156555"/>
            <a:ext cx="4708897" cy="8736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+mn-cs"/>
              </a:rPr>
              <a:t>Rung Chuông Vàng</a:t>
            </a:r>
          </a:p>
        </p:txBody>
      </p:sp>
      <p:pic>
        <p:nvPicPr>
          <p:cNvPr id="19473" name="Picture 50" descr="an30">
            <a:extLst>
              <a:ext uri="{FF2B5EF4-FFF2-40B4-BE49-F238E27FC236}">
                <a16:creationId xmlns:a16="http://schemas.microsoft.com/office/drawing/2014/main" id="{948C26D4-074C-952E-EDE1-4ADC5A1763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39" y="4348"/>
            <a:ext cx="1445964" cy="1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09B6F57-0565-0C80-421A-BFB8B3BA7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433" y="2101393"/>
            <a:ext cx="4720638" cy="174197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55g + 45g = ?</a:t>
            </a:r>
            <a:endParaRPr kumimoji="0" lang="en-US" altLang="en-US" sz="399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691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65" grpId="1" animBg="1"/>
      <p:bldP spid="22566" grpId="0" animBg="1"/>
      <p:bldP spid="22566" grpId="1" animBg="1"/>
      <p:bldP spid="22567" grpId="0" animBg="1"/>
      <p:bldP spid="22567" grpId="1" animBg="1"/>
      <p:bldP spid="22568" grpId="0" animBg="1"/>
      <p:bldP spid="22568" grpId="1" animBg="1"/>
      <p:bldP spid="22569" grpId="0" animBg="1"/>
      <p:bldP spid="22569" grpId="1" animBg="1"/>
      <p:bldP spid="22570" grpId="0" animBg="1"/>
      <p:bldP spid="2257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89ED7-19FB-50E1-D9C2-9A8B9D793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1">
            <a:extLst>
              <a:ext uri="{FF2B5EF4-FFF2-40B4-BE49-F238E27FC236}">
                <a16:creationId xmlns:a16="http://schemas.microsoft.com/office/drawing/2014/main" id="{60944A2A-18B5-2344-78D5-C7279CBC7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68" y="1222003"/>
            <a:ext cx="6392684" cy="504185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Chọn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B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</a:t>
            </a:r>
          </a:p>
        </p:txBody>
      </p:sp>
      <p:grpSp>
        <p:nvGrpSpPr>
          <p:cNvPr id="19459" name="AutoShape 22">
            <a:extLst>
              <a:ext uri="{FF2B5EF4-FFF2-40B4-BE49-F238E27FC236}">
                <a16:creationId xmlns:a16="http://schemas.microsoft.com/office/drawing/2014/main" id="{B1E827A3-22CC-C177-EEC6-26FB61034A56}"/>
              </a:ext>
            </a:extLst>
          </p:cNvPr>
          <p:cNvGrpSpPr>
            <a:grpSpLocks/>
          </p:cNvGrpSpPr>
          <p:nvPr/>
        </p:nvGrpSpPr>
        <p:grpSpPr bwMode="auto">
          <a:xfrm>
            <a:off x="3354433" y="1983036"/>
            <a:ext cx="4796360" cy="1978688"/>
            <a:chOff x="551" y="1425"/>
            <a:chExt cx="5194" cy="652"/>
          </a:xfrm>
        </p:grpSpPr>
        <p:pic>
          <p:nvPicPr>
            <p:cNvPr id="19475" name="AutoShape 22">
              <a:extLst>
                <a:ext uri="{FF2B5EF4-FFF2-40B4-BE49-F238E27FC236}">
                  <a16:creationId xmlns:a16="http://schemas.microsoft.com/office/drawing/2014/main" id="{8EC30397-F722-B967-C40F-5A6013AA075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" y="1425"/>
              <a:ext cx="5192" cy="6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Text Box 5">
              <a:extLst>
                <a:ext uri="{FF2B5EF4-FFF2-40B4-BE49-F238E27FC236}">
                  <a16:creationId xmlns:a16="http://schemas.microsoft.com/office/drawing/2014/main" id="{0718B086-894B-5159-CBA1-A696E226D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" y="1464"/>
              <a:ext cx="5112" cy="5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315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996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altLang="en-US" sz="3994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20 ml x 5 </a:t>
              </a:r>
              <a:r>
                <a:rPr kumimoji="0" lang="en-US" altLang="en-US" sz="3994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?</a:t>
              </a:r>
            </a:p>
          </p:txBody>
        </p:sp>
      </p:grpSp>
      <p:sp>
        <p:nvSpPr>
          <p:cNvPr id="19460" name="Oval 23">
            <a:extLst>
              <a:ext uri="{FF2B5EF4-FFF2-40B4-BE49-F238E27FC236}">
                <a16:creationId xmlns:a16="http://schemas.microsoft.com/office/drawing/2014/main" id="{9E4BFA5D-3EAB-C1A0-B388-5F5BAC2B1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797" y="2211347"/>
            <a:ext cx="1369861" cy="103215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Câu</a:t>
            </a: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4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2552" name="AutoShape 24" descr="5%">
            <a:extLst>
              <a:ext uri="{FF2B5EF4-FFF2-40B4-BE49-F238E27FC236}">
                <a16:creationId xmlns:a16="http://schemas.microsoft.com/office/drawing/2014/main" id="{06C5610B-84EB-313D-BC60-51C2D4E10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5407688"/>
            <a:ext cx="4794513" cy="50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 ml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AutoShape 25" descr="5%">
            <a:extLst>
              <a:ext uri="{FF2B5EF4-FFF2-40B4-BE49-F238E27FC236}">
                <a16:creationId xmlns:a16="http://schemas.microsoft.com/office/drawing/2014/main" id="{1C1F6737-3780-EC29-6B15-2E41D0086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798862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 ml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AutoShape 28" descr="5%">
            <a:extLst>
              <a:ext uri="{FF2B5EF4-FFF2-40B4-BE49-F238E27FC236}">
                <a16:creationId xmlns:a16="http://schemas.microsoft.com/office/drawing/2014/main" id="{7FB62A40-143B-16CE-0AD1-E8F9658E3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190035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3" name="WordArt 35">
            <a:extLst>
              <a:ext uri="{FF2B5EF4-FFF2-40B4-BE49-F238E27FC236}">
                <a16:creationId xmlns:a16="http://schemas.microsoft.com/office/drawing/2014/main" id="{073885E9-3625-C7B6-5AFF-29EE3EDBB7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8486" y="6168723"/>
            <a:ext cx="4670845" cy="27746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9465" name="Picture 36" descr="Hinh dong Phao hoa">
            <a:extLst>
              <a:ext uri="{FF2B5EF4-FFF2-40B4-BE49-F238E27FC236}">
                <a16:creationId xmlns:a16="http://schemas.microsoft.com/office/drawing/2014/main" id="{7E6EFCDC-B6B4-6F78-FADE-49B86EFC27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0263" y="-98710"/>
            <a:ext cx="1769404" cy="169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Oval 37">
            <a:extLst>
              <a:ext uri="{FF2B5EF4-FFF2-40B4-BE49-F238E27FC236}">
                <a16:creationId xmlns:a16="http://schemas.microsoft.com/office/drawing/2014/main" id="{9714F995-8580-5075-8366-EDB7C1382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3001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1</a:t>
            </a:r>
          </a:p>
        </p:txBody>
      </p:sp>
      <p:sp>
        <p:nvSpPr>
          <p:cNvPr id="22566" name="Oval 38">
            <a:extLst>
              <a:ext uri="{FF2B5EF4-FFF2-40B4-BE49-F238E27FC236}">
                <a16:creationId xmlns:a16="http://schemas.microsoft.com/office/drawing/2014/main" id="{16343EA7-942B-30A3-36CD-3FFF469BB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2642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2</a:t>
            </a:r>
          </a:p>
        </p:txBody>
      </p:sp>
      <p:sp>
        <p:nvSpPr>
          <p:cNvPr id="22567" name="Oval 39">
            <a:extLst>
              <a:ext uri="{FF2B5EF4-FFF2-40B4-BE49-F238E27FC236}">
                <a16:creationId xmlns:a16="http://schemas.microsoft.com/office/drawing/2014/main" id="{E09747E4-CDDB-F8EC-6766-20941DC45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3717" y="202283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3</a:t>
            </a:r>
          </a:p>
        </p:txBody>
      </p:sp>
      <p:sp>
        <p:nvSpPr>
          <p:cNvPr id="22568" name="Oval 40">
            <a:extLst>
              <a:ext uri="{FF2B5EF4-FFF2-40B4-BE49-F238E27FC236}">
                <a16:creationId xmlns:a16="http://schemas.microsoft.com/office/drawing/2014/main" id="{84F124B1-6918-3C90-259C-D862BE860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2013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4</a:t>
            </a:r>
          </a:p>
        </p:txBody>
      </p:sp>
      <p:sp>
        <p:nvSpPr>
          <p:cNvPr id="22569" name="Oval 41">
            <a:extLst>
              <a:ext uri="{FF2B5EF4-FFF2-40B4-BE49-F238E27FC236}">
                <a16:creationId xmlns:a16="http://schemas.microsoft.com/office/drawing/2014/main" id="{2FEBF185-F85A-89D3-DBDA-436CFAE2B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7249" y="2012954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5</a:t>
            </a:r>
          </a:p>
        </p:txBody>
      </p:sp>
      <p:sp>
        <p:nvSpPr>
          <p:cNvPr id="22570" name="Oval 42">
            <a:extLst>
              <a:ext uri="{FF2B5EF4-FFF2-40B4-BE49-F238E27FC236}">
                <a16:creationId xmlns:a16="http://schemas.microsoft.com/office/drawing/2014/main" id="{4B10A67E-A539-D861-DCA9-C4E7206AA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5733" y="2026932"/>
            <a:ext cx="933852" cy="68176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5</a:t>
            </a:r>
          </a:p>
        </p:txBody>
      </p:sp>
      <p:sp>
        <p:nvSpPr>
          <p:cNvPr id="19472" name="WordArt 49" descr="Narrow vertical">
            <a:extLst>
              <a:ext uri="{FF2B5EF4-FFF2-40B4-BE49-F238E27FC236}">
                <a16:creationId xmlns:a16="http://schemas.microsoft.com/office/drawing/2014/main" id="{00DD5C3A-697F-4BBF-1487-AE9C0F3375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660692" y="156555"/>
            <a:ext cx="4708897" cy="8736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+mn-cs"/>
              </a:rPr>
              <a:t>Rung Chuông Vàng</a:t>
            </a:r>
          </a:p>
        </p:txBody>
      </p:sp>
      <p:pic>
        <p:nvPicPr>
          <p:cNvPr id="19473" name="Picture 50" descr="an30">
            <a:extLst>
              <a:ext uri="{FF2B5EF4-FFF2-40B4-BE49-F238E27FC236}">
                <a16:creationId xmlns:a16="http://schemas.microsoft.com/office/drawing/2014/main" id="{4A14EF0E-C949-9305-6A66-0E61FF7D1C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39" y="4348"/>
            <a:ext cx="1445964" cy="1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5779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65" grpId="1" animBg="1"/>
      <p:bldP spid="22566" grpId="0" animBg="1"/>
      <p:bldP spid="22566" grpId="1" animBg="1"/>
      <p:bldP spid="22567" grpId="0" animBg="1"/>
      <p:bldP spid="22567" grpId="1" animBg="1"/>
      <p:bldP spid="22568" grpId="0" animBg="1"/>
      <p:bldP spid="22568" grpId="1" animBg="1"/>
      <p:bldP spid="22569" grpId="0" animBg="1"/>
      <p:bldP spid="22569" grpId="1" animBg="1"/>
      <p:bldP spid="22570" grpId="0" animBg="1"/>
      <p:bldP spid="2257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1">
            <a:extLst>
              <a:ext uri="{FF2B5EF4-FFF2-40B4-BE49-F238E27FC236}">
                <a16:creationId xmlns:a16="http://schemas.microsoft.com/office/drawing/2014/main" id="{315017D1-9B27-1D94-9137-AAE148226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68" y="1222003"/>
            <a:ext cx="6392684" cy="504185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Chọn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B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</a:t>
            </a:r>
          </a:p>
        </p:txBody>
      </p:sp>
      <p:grpSp>
        <p:nvGrpSpPr>
          <p:cNvPr id="19459" name="AutoShape 22">
            <a:extLst>
              <a:ext uri="{FF2B5EF4-FFF2-40B4-BE49-F238E27FC236}">
                <a16:creationId xmlns:a16="http://schemas.microsoft.com/office/drawing/2014/main" id="{5CAC8D7E-4FF1-6BE6-0223-E801549A0A69}"/>
              </a:ext>
            </a:extLst>
          </p:cNvPr>
          <p:cNvGrpSpPr>
            <a:grpSpLocks/>
          </p:cNvGrpSpPr>
          <p:nvPr/>
        </p:nvGrpSpPr>
        <p:grpSpPr bwMode="auto">
          <a:xfrm>
            <a:off x="3356278" y="1983036"/>
            <a:ext cx="4794513" cy="1978688"/>
            <a:chOff x="553" y="1425"/>
            <a:chExt cx="5192" cy="652"/>
          </a:xfrm>
          <a:solidFill>
            <a:srgbClr val="FFFF00"/>
          </a:solidFill>
        </p:grpSpPr>
        <p:pic>
          <p:nvPicPr>
            <p:cNvPr id="19475" name="AutoShape 22">
              <a:extLst>
                <a:ext uri="{FF2B5EF4-FFF2-40B4-BE49-F238E27FC236}">
                  <a16:creationId xmlns:a16="http://schemas.microsoft.com/office/drawing/2014/main" id="{A5FBD00D-6C68-B8B8-9FF1-9484CBB83D7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" y="1425"/>
              <a:ext cx="5192" cy="6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Text Box 5">
              <a:extLst>
                <a:ext uri="{FF2B5EF4-FFF2-40B4-BE49-F238E27FC236}">
                  <a16:creationId xmlns:a16="http://schemas.microsoft.com/office/drawing/2014/main" id="{B434D9F4-12D6-1A59-A482-42693659E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" y="1464"/>
              <a:ext cx="5161" cy="5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315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996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3994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60" name="Oval 23">
            <a:extLst>
              <a:ext uri="{FF2B5EF4-FFF2-40B4-BE49-F238E27FC236}">
                <a16:creationId xmlns:a16="http://schemas.microsoft.com/office/drawing/2014/main" id="{E2E94B1A-9151-0D37-B73F-37C2E610C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797" y="2211347"/>
            <a:ext cx="1369861" cy="103215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Câu</a:t>
            </a: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5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2552" name="AutoShape 24" descr="5%">
            <a:extLst>
              <a:ext uri="{FF2B5EF4-FFF2-40B4-BE49-F238E27FC236}">
                <a16:creationId xmlns:a16="http://schemas.microsoft.com/office/drawing/2014/main" id="{F8B0DC35-2630-D485-FA41-D6DA16738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817" y="4849413"/>
            <a:ext cx="4794513" cy="50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AutoShape 25" descr="5%">
            <a:extLst>
              <a:ext uri="{FF2B5EF4-FFF2-40B4-BE49-F238E27FC236}">
                <a16:creationId xmlns:a16="http://schemas.microsoft.com/office/drawing/2014/main" id="{4E08E947-B608-230E-467B-A770F82EE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155891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AutoShape 28" descr="5%">
            <a:extLst>
              <a:ext uri="{FF2B5EF4-FFF2-40B4-BE49-F238E27FC236}">
                <a16:creationId xmlns:a16="http://schemas.microsoft.com/office/drawing/2014/main" id="{136BF147-662F-9D0F-5F06-D3DF2CFE6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650" y="5547765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595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3" name="WordArt 35">
            <a:extLst>
              <a:ext uri="{FF2B5EF4-FFF2-40B4-BE49-F238E27FC236}">
                <a16:creationId xmlns:a16="http://schemas.microsoft.com/office/drawing/2014/main" id="{D8CFFD8F-37CF-6283-B112-0DD80134CC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8486" y="6168723"/>
            <a:ext cx="4670845" cy="27746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9465" name="Picture 36" descr="Hinh dong Phao hoa">
            <a:extLst>
              <a:ext uri="{FF2B5EF4-FFF2-40B4-BE49-F238E27FC236}">
                <a16:creationId xmlns:a16="http://schemas.microsoft.com/office/drawing/2014/main" id="{296123C5-AD7C-BFD3-E234-2F71D07DBA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0263" y="-98710"/>
            <a:ext cx="1769404" cy="169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Oval 37">
            <a:extLst>
              <a:ext uri="{FF2B5EF4-FFF2-40B4-BE49-F238E27FC236}">
                <a16:creationId xmlns:a16="http://schemas.microsoft.com/office/drawing/2014/main" id="{C362817A-2752-DAAD-6E1C-F20817A16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927" y="2474322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1</a:t>
            </a:r>
          </a:p>
        </p:txBody>
      </p:sp>
      <p:sp>
        <p:nvSpPr>
          <p:cNvPr id="22566" name="Oval 38">
            <a:extLst>
              <a:ext uri="{FF2B5EF4-FFF2-40B4-BE49-F238E27FC236}">
                <a16:creationId xmlns:a16="http://schemas.microsoft.com/office/drawing/2014/main" id="{DC6B6963-4C9C-DB7B-D0CF-58C91CF8C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4321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2</a:t>
            </a:r>
          </a:p>
        </p:txBody>
      </p:sp>
      <p:sp>
        <p:nvSpPr>
          <p:cNvPr id="22567" name="Oval 39">
            <a:extLst>
              <a:ext uri="{FF2B5EF4-FFF2-40B4-BE49-F238E27FC236}">
                <a16:creationId xmlns:a16="http://schemas.microsoft.com/office/drawing/2014/main" id="{9859B724-B5EB-90DF-6684-7893358D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927" y="247376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3</a:t>
            </a:r>
          </a:p>
        </p:txBody>
      </p:sp>
      <p:sp>
        <p:nvSpPr>
          <p:cNvPr id="22568" name="Oval 40">
            <a:extLst>
              <a:ext uri="{FF2B5EF4-FFF2-40B4-BE49-F238E27FC236}">
                <a16:creationId xmlns:a16="http://schemas.microsoft.com/office/drawing/2014/main" id="{FCB693A3-67CA-711C-7E49-49D268085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376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4</a:t>
            </a:r>
          </a:p>
        </p:txBody>
      </p:sp>
      <p:sp>
        <p:nvSpPr>
          <p:cNvPr id="22569" name="Oval 41">
            <a:extLst>
              <a:ext uri="{FF2B5EF4-FFF2-40B4-BE49-F238E27FC236}">
                <a16:creationId xmlns:a16="http://schemas.microsoft.com/office/drawing/2014/main" id="{0E3167D0-F7B3-4D8E-B287-433C505BE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0767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5</a:t>
            </a:r>
          </a:p>
        </p:txBody>
      </p:sp>
      <p:sp>
        <p:nvSpPr>
          <p:cNvPr id="22570" name="Oval 42">
            <a:extLst>
              <a:ext uri="{FF2B5EF4-FFF2-40B4-BE49-F238E27FC236}">
                <a16:creationId xmlns:a16="http://schemas.microsoft.com/office/drawing/2014/main" id="{8408BCB6-C0C6-A946-8EF9-5503BE296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6843" y="2467770"/>
            <a:ext cx="933852" cy="68176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5</a:t>
            </a:r>
          </a:p>
        </p:txBody>
      </p:sp>
      <p:sp>
        <p:nvSpPr>
          <p:cNvPr id="19472" name="WordArt 49" descr="Narrow vertical">
            <a:extLst>
              <a:ext uri="{FF2B5EF4-FFF2-40B4-BE49-F238E27FC236}">
                <a16:creationId xmlns:a16="http://schemas.microsoft.com/office/drawing/2014/main" id="{3502D72E-9F89-4107-D746-EA7D5A9612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660692" y="156555"/>
            <a:ext cx="4708897" cy="8736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+mn-cs"/>
              </a:rPr>
              <a:t>Rung Chuông Vàng</a:t>
            </a:r>
          </a:p>
        </p:txBody>
      </p:sp>
      <p:pic>
        <p:nvPicPr>
          <p:cNvPr id="19473" name="Picture 50" descr="an30">
            <a:extLst>
              <a:ext uri="{FF2B5EF4-FFF2-40B4-BE49-F238E27FC236}">
                <a16:creationId xmlns:a16="http://schemas.microsoft.com/office/drawing/2014/main" id="{9FABC743-B771-6B27-5196-7122C0985B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39" y="4348"/>
            <a:ext cx="1445964" cy="1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5BC2146-034E-0590-9F39-792D1BBA8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433" y="2101393"/>
            <a:ext cx="4720638" cy="174197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99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90g : 3</a:t>
            </a:r>
            <a:r>
              <a:rPr kumimoji="0" lang="en-US" altLang="en-US" sz="399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</a:p>
        </p:txBody>
      </p:sp>
    </p:spTree>
    <p:extLst>
      <p:ext uri="{BB962C8B-B14F-4D97-AF65-F5344CB8AC3E}">
        <p14:creationId xmlns:p14="http://schemas.microsoft.com/office/powerpoint/2010/main" val="10260275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65" grpId="1" animBg="1"/>
      <p:bldP spid="22566" grpId="0" animBg="1"/>
      <p:bldP spid="22566" grpId="1" animBg="1"/>
      <p:bldP spid="22567" grpId="0" animBg="1"/>
      <p:bldP spid="22567" grpId="1" animBg="1"/>
      <p:bldP spid="22568" grpId="0" animBg="1"/>
      <p:bldP spid="22568" grpId="1" animBg="1"/>
      <p:bldP spid="22569" grpId="0" animBg="1"/>
      <p:bldP spid="22569" grpId="1" animBg="1"/>
      <p:bldP spid="22570" grpId="0" animBg="1"/>
      <p:bldP spid="2257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F1981-4B18-1318-3FDA-DB4DBD06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1">
            <a:extLst>
              <a:ext uri="{FF2B5EF4-FFF2-40B4-BE49-F238E27FC236}">
                <a16:creationId xmlns:a16="http://schemas.microsoft.com/office/drawing/2014/main" id="{0F841DF7-E62C-133B-1925-44707FF67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68" y="1222003"/>
            <a:ext cx="6392684" cy="504185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Chọn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B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</a:t>
            </a:r>
          </a:p>
        </p:txBody>
      </p:sp>
      <p:grpSp>
        <p:nvGrpSpPr>
          <p:cNvPr id="19459" name="AutoShape 22">
            <a:extLst>
              <a:ext uri="{FF2B5EF4-FFF2-40B4-BE49-F238E27FC236}">
                <a16:creationId xmlns:a16="http://schemas.microsoft.com/office/drawing/2014/main" id="{FFF06D90-39AF-E669-4794-CF26BAA574B0}"/>
              </a:ext>
            </a:extLst>
          </p:cNvPr>
          <p:cNvGrpSpPr>
            <a:grpSpLocks/>
          </p:cNvGrpSpPr>
          <p:nvPr/>
        </p:nvGrpSpPr>
        <p:grpSpPr bwMode="auto">
          <a:xfrm>
            <a:off x="3356278" y="1983036"/>
            <a:ext cx="4794513" cy="1978688"/>
            <a:chOff x="553" y="1425"/>
            <a:chExt cx="5192" cy="652"/>
          </a:xfrm>
          <a:solidFill>
            <a:srgbClr val="FFFF00"/>
          </a:solidFill>
        </p:grpSpPr>
        <p:pic>
          <p:nvPicPr>
            <p:cNvPr id="19475" name="AutoShape 22">
              <a:extLst>
                <a:ext uri="{FF2B5EF4-FFF2-40B4-BE49-F238E27FC236}">
                  <a16:creationId xmlns:a16="http://schemas.microsoft.com/office/drawing/2014/main" id="{3BB68A19-041F-B148-F572-355831C10D2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" y="1425"/>
              <a:ext cx="5192" cy="6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Text Box 5">
              <a:extLst>
                <a:ext uri="{FF2B5EF4-FFF2-40B4-BE49-F238E27FC236}">
                  <a16:creationId xmlns:a16="http://schemas.microsoft.com/office/drawing/2014/main" id="{EEA70466-4D39-AFAE-023B-D95E85E92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" y="1464"/>
              <a:ext cx="5161" cy="5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315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996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399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60" name="Oval 23">
            <a:extLst>
              <a:ext uri="{FF2B5EF4-FFF2-40B4-BE49-F238E27FC236}">
                <a16:creationId xmlns:a16="http://schemas.microsoft.com/office/drawing/2014/main" id="{DE30F13B-1745-4150-F72C-E6EC4C825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797" y="2211347"/>
            <a:ext cx="1369861" cy="103215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Câu</a:t>
            </a: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6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2552" name="AutoShape 24" descr="5%">
            <a:extLst>
              <a:ext uri="{FF2B5EF4-FFF2-40B4-BE49-F238E27FC236}">
                <a16:creationId xmlns:a16="http://schemas.microsoft.com/office/drawing/2014/main" id="{B3CD1528-4555-A8EF-3C9C-69A6DDBAF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124835"/>
            <a:ext cx="4794513" cy="50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AutoShape 25" descr="5%">
            <a:extLst>
              <a:ext uri="{FF2B5EF4-FFF2-40B4-BE49-F238E27FC236}">
                <a16:creationId xmlns:a16="http://schemas.microsoft.com/office/drawing/2014/main" id="{DCF4FD9F-D41A-1D98-189C-7AFE9FFE8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832480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595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AutoShape 28" descr="5%">
            <a:extLst>
              <a:ext uri="{FF2B5EF4-FFF2-40B4-BE49-F238E27FC236}">
                <a16:creationId xmlns:a16="http://schemas.microsoft.com/office/drawing/2014/main" id="{4FC917A6-086B-DCD3-8010-5F3EF903C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782" y="5519809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3" name="WordArt 35">
            <a:extLst>
              <a:ext uri="{FF2B5EF4-FFF2-40B4-BE49-F238E27FC236}">
                <a16:creationId xmlns:a16="http://schemas.microsoft.com/office/drawing/2014/main" id="{B28B5029-89AB-FD72-E76D-75193CA154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8486" y="6168723"/>
            <a:ext cx="4670845" cy="27746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9465" name="Picture 36" descr="Hinh dong Phao hoa">
            <a:extLst>
              <a:ext uri="{FF2B5EF4-FFF2-40B4-BE49-F238E27FC236}">
                <a16:creationId xmlns:a16="http://schemas.microsoft.com/office/drawing/2014/main" id="{121C9C92-3615-B75E-C151-F38B06F82F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0263" y="-98710"/>
            <a:ext cx="1769404" cy="169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Oval 37">
            <a:extLst>
              <a:ext uri="{FF2B5EF4-FFF2-40B4-BE49-F238E27FC236}">
                <a16:creationId xmlns:a16="http://schemas.microsoft.com/office/drawing/2014/main" id="{37620766-0DD2-7D99-547C-0F6E21C9B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927" y="2474322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1</a:t>
            </a:r>
          </a:p>
        </p:txBody>
      </p:sp>
      <p:sp>
        <p:nvSpPr>
          <p:cNvPr id="22566" name="Oval 38">
            <a:extLst>
              <a:ext uri="{FF2B5EF4-FFF2-40B4-BE49-F238E27FC236}">
                <a16:creationId xmlns:a16="http://schemas.microsoft.com/office/drawing/2014/main" id="{08304B9C-52E3-05DB-3E22-C3D0D65E0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4321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2</a:t>
            </a:r>
          </a:p>
        </p:txBody>
      </p:sp>
      <p:sp>
        <p:nvSpPr>
          <p:cNvPr id="22567" name="Oval 39">
            <a:extLst>
              <a:ext uri="{FF2B5EF4-FFF2-40B4-BE49-F238E27FC236}">
                <a16:creationId xmlns:a16="http://schemas.microsoft.com/office/drawing/2014/main" id="{EDD79F68-15D3-EE54-4E31-FB6A14352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927" y="247376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3</a:t>
            </a:r>
          </a:p>
        </p:txBody>
      </p:sp>
      <p:sp>
        <p:nvSpPr>
          <p:cNvPr id="22568" name="Oval 40">
            <a:extLst>
              <a:ext uri="{FF2B5EF4-FFF2-40B4-BE49-F238E27FC236}">
                <a16:creationId xmlns:a16="http://schemas.microsoft.com/office/drawing/2014/main" id="{25476E40-41DC-16BF-F7F9-EAF7446E6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376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4</a:t>
            </a:r>
          </a:p>
        </p:txBody>
      </p:sp>
      <p:sp>
        <p:nvSpPr>
          <p:cNvPr id="22569" name="Oval 41">
            <a:extLst>
              <a:ext uri="{FF2B5EF4-FFF2-40B4-BE49-F238E27FC236}">
                <a16:creationId xmlns:a16="http://schemas.microsoft.com/office/drawing/2014/main" id="{2EB1F644-685E-F76A-A870-E9197AD79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0767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5</a:t>
            </a:r>
          </a:p>
        </p:txBody>
      </p:sp>
      <p:sp>
        <p:nvSpPr>
          <p:cNvPr id="22570" name="Oval 42">
            <a:extLst>
              <a:ext uri="{FF2B5EF4-FFF2-40B4-BE49-F238E27FC236}">
                <a16:creationId xmlns:a16="http://schemas.microsoft.com/office/drawing/2014/main" id="{35F661A0-46FF-2A2B-FF14-8AF57D448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6843" y="2467770"/>
            <a:ext cx="933852" cy="68176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5</a:t>
            </a:r>
          </a:p>
        </p:txBody>
      </p:sp>
      <p:sp>
        <p:nvSpPr>
          <p:cNvPr id="19472" name="WordArt 49" descr="Narrow vertical">
            <a:extLst>
              <a:ext uri="{FF2B5EF4-FFF2-40B4-BE49-F238E27FC236}">
                <a16:creationId xmlns:a16="http://schemas.microsoft.com/office/drawing/2014/main" id="{E9EF03ED-EF63-159C-7B9A-00DAF4CB4A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660692" y="156555"/>
            <a:ext cx="4708897" cy="8736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+mn-cs"/>
              </a:rPr>
              <a:t>Rung Chuông Vàng</a:t>
            </a:r>
          </a:p>
        </p:txBody>
      </p:sp>
      <p:pic>
        <p:nvPicPr>
          <p:cNvPr id="19473" name="Picture 50" descr="an30">
            <a:extLst>
              <a:ext uri="{FF2B5EF4-FFF2-40B4-BE49-F238E27FC236}">
                <a16:creationId xmlns:a16="http://schemas.microsoft.com/office/drawing/2014/main" id="{9490A6E5-2F18-BDDE-0416-DA2B00A6A3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39" y="4348"/>
            <a:ext cx="1445964" cy="1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C584C7-C023-9C5C-49AB-EB26BE7CB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433" y="2101393"/>
            <a:ext cx="4720638" cy="174197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30g + 60g = ?</a:t>
            </a:r>
            <a:endParaRPr kumimoji="0" lang="en-US" altLang="en-US" sz="399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775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65" grpId="1" animBg="1"/>
      <p:bldP spid="22566" grpId="0" animBg="1"/>
      <p:bldP spid="22566" grpId="1" animBg="1"/>
      <p:bldP spid="22567" grpId="0" animBg="1"/>
      <p:bldP spid="22567" grpId="1" animBg="1"/>
      <p:bldP spid="22568" grpId="0" animBg="1"/>
      <p:bldP spid="22568" grpId="1" animBg="1"/>
      <p:bldP spid="22569" grpId="0" animBg="1"/>
      <p:bldP spid="22569" grpId="1" animBg="1"/>
      <p:bldP spid="22570" grpId="0" animBg="1"/>
      <p:bldP spid="2257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0A6D2-96C0-ADB6-2759-AD1634839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1">
            <a:extLst>
              <a:ext uri="{FF2B5EF4-FFF2-40B4-BE49-F238E27FC236}">
                <a16:creationId xmlns:a16="http://schemas.microsoft.com/office/drawing/2014/main" id="{363B9857-F0A4-B4EA-16DC-4786C3378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68" y="1222003"/>
            <a:ext cx="6392684" cy="504185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Chọn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B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</a:t>
            </a:r>
          </a:p>
        </p:txBody>
      </p:sp>
      <p:grpSp>
        <p:nvGrpSpPr>
          <p:cNvPr id="19459" name="AutoShape 22">
            <a:extLst>
              <a:ext uri="{FF2B5EF4-FFF2-40B4-BE49-F238E27FC236}">
                <a16:creationId xmlns:a16="http://schemas.microsoft.com/office/drawing/2014/main" id="{4E7AE3AE-074D-6583-0FC3-669F0166AE07}"/>
              </a:ext>
            </a:extLst>
          </p:cNvPr>
          <p:cNvGrpSpPr>
            <a:grpSpLocks/>
          </p:cNvGrpSpPr>
          <p:nvPr/>
        </p:nvGrpSpPr>
        <p:grpSpPr bwMode="auto">
          <a:xfrm>
            <a:off x="3354433" y="1983036"/>
            <a:ext cx="4796360" cy="1978688"/>
            <a:chOff x="551" y="1425"/>
            <a:chExt cx="5194" cy="652"/>
          </a:xfrm>
        </p:grpSpPr>
        <p:pic>
          <p:nvPicPr>
            <p:cNvPr id="19475" name="AutoShape 22">
              <a:extLst>
                <a:ext uri="{FF2B5EF4-FFF2-40B4-BE49-F238E27FC236}">
                  <a16:creationId xmlns:a16="http://schemas.microsoft.com/office/drawing/2014/main" id="{41E575D3-3F38-AB9E-87A6-7D144B869C4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" y="1425"/>
              <a:ext cx="5192" cy="6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Text Box 5">
              <a:extLst>
                <a:ext uri="{FF2B5EF4-FFF2-40B4-BE49-F238E27FC236}">
                  <a16:creationId xmlns:a16="http://schemas.microsoft.com/office/drawing/2014/main" id="{A2A71BF4-9378-4161-87F7-75904178C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" y="1464"/>
              <a:ext cx="5112" cy="5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315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996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30ml + 70 ml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= ?</a:t>
              </a:r>
            </a:p>
          </p:txBody>
        </p:sp>
      </p:grpSp>
      <p:sp>
        <p:nvSpPr>
          <p:cNvPr id="19460" name="Oval 23">
            <a:extLst>
              <a:ext uri="{FF2B5EF4-FFF2-40B4-BE49-F238E27FC236}">
                <a16:creationId xmlns:a16="http://schemas.microsoft.com/office/drawing/2014/main" id="{1D6FBCB2-F7EF-5DA8-15D6-D7ED94A4A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797" y="2211347"/>
            <a:ext cx="1369861" cy="103215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Câu</a:t>
            </a: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7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2552" name="AutoShape 24" descr="5%">
            <a:extLst>
              <a:ext uri="{FF2B5EF4-FFF2-40B4-BE49-F238E27FC236}">
                <a16:creationId xmlns:a16="http://schemas.microsoft.com/office/drawing/2014/main" id="{863DE0FE-1CC4-BA20-DE0B-C3438A02D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5407688"/>
            <a:ext cx="4794513" cy="50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 ml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AutoShape 25" descr="5%">
            <a:extLst>
              <a:ext uri="{FF2B5EF4-FFF2-40B4-BE49-F238E27FC236}">
                <a16:creationId xmlns:a16="http://schemas.microsoft.com/office/drawing/2014/main" id="{D2D9A55A-4C23-4287-B137-86C08CF9F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798862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altLang="en-US" sz="3595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 ml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AutoShape 28" descr="5%">
            <a:extLst>
              <a:ext uri="{FF2B5EF4-FFF2-40B4-BE49-F238E27FC236}">
                <a16:creationId xmlns:a16="http://schemas.microsoft.com/office/drawing/2014/main" id="{BF229BC1-8936-7651-F864-7D182D48E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190035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 ml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3" name="WordArt 35">
            <a:extLst>
              <a:ext uri="{FF2B5EF4-FFF2-40B4-BE49-F238E27FC236}">
                <a16:creationId xmlns:a16="http://schemas.microsoft.com/office/drawing/2014/main" id="{14D32268-2102-B1CB-323B-8668025B13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8486" y="6168723"/>
            <a:ext cx="4670845" cy="27746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9465" name="Picture 36" descr="Hinh dong Phao hoa">
            <a:extLst>
              <a:ext uri="{FF2B5EF4-FFF2-40B4-BE49-F238E27FC236}">
                <a16:creationId xmlns:a16="http://schemas.microsoft.com/office/drawing/2014/main" id="{CD5564CE-9FBE-7A65-7BB7-76A9E3B03F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0263" y="-98710"/>
            <a:ext cx="1769404" cy="169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Oval 37">
            <a:extLst>
              <a:ext uri="{FF2B5EF4-FFF2-40B4-BE49-F238E27FC236}">
                <a16:creationId xmlns:a16="http://schemas.microsoft.com/office/drawing/2014/main" id="{B34C3D2A-5F66-A114-B4FD-BAB65346C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3001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1</a:t>
            </a:r>
          </a:p>
        </p:txBody>
      </p:sp>
      <p:sp>
        <p:nvSpPr>
          <p:cNvPr id="22566" name="Oval 38">
            <a:extLst>
              <a:ext uri="{FF2B5EF4-FFF2-40B4-BE49-F238E27FC236}">
                <a16:creationId xmlns:a16="http://schemas.microsoft.com/office/drawing/2014/main" id="{A0FA6BCE-B41B-D869-85B3-D2F916CED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2642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2</a:t>
            </a:r>
          </a:p>
        </p:txBody>
      </p:sp>
      <p:sp>
        <p:nvSpPr>
          <p:cNvPr id="22567" name="Oval 39">
            <a:extLst>
              <a:ext uri="{FF2B5EF4-FFF2-40B4-BE49-F238E27FC236}">
                <a16:creationId xmlns:a16="http://schemas.microsoft.com/office/drawing/2014/main" id="{08063331-E38D-4297-115C-5E859C1FF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3717" y="202283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3</a:t>
            </a:r>
          </a:p>
        </p:txBody>
      </p:sp>
      <p:sp>
        <p:nvSpPr>
          <p:cNvPr id="22568" name="Oval 40">
            <a:extLst>
              <a:ext uri="{FF2B5EF4-FFF2-40B4-BE49-F238E27FC236}">
                <a16:creationId xmlns:a16="http://schemas.microsoft.com/office/drawing/2014/main" id="{34C44DE9-4244-DBB4-DB8F-0440E6A57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2013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4</a:t>
            </a:r>
          </a:p>
        </p:txBody>
      </p:sp>
      <p:sp>
        <p:nvSpPr>
          <p:cNvPr id="22569" name="Oval 41">
            <a:extLst>
              <a:ext uri="{FF2B5EF4-FFF2-40B4-BE49-F238E27FC236}">
                <a16:creationId xmlns:a16="http://schemas.microsoft.com/office/drawing/2014/main" id="{274E06F5-C83D-0E21-1132-A94763105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7249" y="2012954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5</a:t>
            </a:r>
          </a:p>
        </p:txBody>
      </p:sp>
      <p:sp>
        <p:nvSpPr>
          <p:cNvPr id="22570" name="Oval 42">
            <a:extLst>
              <a:ext uri="{FF2B5EF4-FFF2-40B4-BE49-F238E27FC236}">
                <a16:creationId xmlns:a16="http://schemas.microsoft.com/office/drawing/2014/main" id="{9560116C-A141-9D6A-B80F-D75101E59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5733" y="2026932"/>
            <a:ext cx="933852" cy="68176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5</a:t>
            </a:r>
          </a:p>
        </p:txBody>
      </p:sp>
      <p:sp>
        <p:nvSpPr>
          <p:cNvPr id="19472" name="WordArt 49" descr="Narrow vertical">
            <a:extLst>
              <a:ext uri="{FF2B5EF4-FFF2-40B4-BE49-F238E27FC236}">
                <a16:creationId xmlns:a16="http://schemas.microsoft.com/office/drawing/2014/main" id="{F3C414D0-2B23-5BA3-8052-FF5A9A30A4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660692" y="156555"/>
            <a:ext cx="4708897" cy="8736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+mn-cs"/>
              </a:rPr>
              <a:t>Rung Chuông Vàng</a:t>
            </a:r>
          </a:p>
        </p:txBody>
      </p:sp>
      <p:pic>
        <p:nvPicPr>
          <p:cNvPr id="19473" name="Picture 50" descr="an30">
            <a:extLst>
              <a:ext uri="{FF2B5EF4-FFF2-40B4-BE49-F238E27FC236}">
                <a16:creationId xmlns:a16="http://schemas.microsoft.com/office/drawing/2014/main" id="{F5B58CBD-248D-6D77-AD78-6E0DE729EA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39" y="4348"/>
            <a:ext cx="1445964" cy="1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593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65" grpId="1" animBg="1"/>
      <p:bldP spid="22566" grpId="0" animBg="1"/>
      <p:bldP spid="22566" grpId="1" animBg="1"/>
      <p:bldP spid="22567" grpId="0" animBg="1"/>
      <p:bldP spid="22567" grpId="1" animBg="1"/>
      <p:bldP spid="22568" grpId="0" animBg="1"/>
      <p:bldP spid="22568" grpId="1" animBg="1"/>
      <p:bldP spid="22569" grpId="0" animBg="1"/>
      <p:bldP spid="22569" grpId="1" animBg="1"/>
      <p:bldP spid="22570" grpId="0" animBg="1"/>
      <p:bldP spid="2257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A20E2-F9D2-F6BC-D89C-DC3F391F0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1">
            <a:extLst>
              <a:ext uri="{FF2B5EF4-FFF2-40B4-BE49-F238E27FC236}">
                <a16:creationId xmlns:a16="http://schemas.microsoft.com/office/drawing/2014/main" id="{A03E1199-4750-7CAF-FC06-EAE6F9E0F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68" y="1222003"/>
            <a:ext cx="6392684" cy="504185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Chọn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B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</a:t>
            </a:r>
          </a:p>
        </p:txBody>
      </p:sp>
      <p:grpSp>
        <p:nvGrpSpPr>
          <p:cNvPr id="19459" name="AutoShape 22">
            <a:extLst>
              <a:ext uri="{FF2B5EF4-FFF2-40B4-BE49-F238E27FC236}">
                <a16:creationId xmlns:a16="http://schemas.microsoft.com/office/drawing/2014/main" id="{A772A8AF-5544-1A98-592D-D44E657C3499}"/>
              </a:ext>
            </a:extLst>
          </p:cNvPr>
          <p:cNvGrpSpPr>
            <a:grpSpLocks/>
          </p:cNvGrpSpPr>
          <p:nvPr/>
        </p:nvGrpSpPr>
        <p:grpSpPr bwMode="auto">
          <a:xfrm>
            <a:off x="3356278" y="1983036"/>
            <a:ext cx="4794513" cy="1978688"/>
            <a:chOff x="553" y="1425"/>
            <a:chExt cx="5192" cy="652"/>
          </a:xfrm>
          <a:solidFill>
            <a:srgbClr val="FFFF00"/>
          </a:solidFill>
        </p:grpSpPr>
        <p:pic>
          <p:nvPicPr>
            <p:cNvPr id="19475" name="AutoShape 22">
              <a:extLst>
                <a:ext uri="{FF2B5EF4-FFF2-40B4-BE49-F238E27FC236}">
                  <a16:creationId xmlns:a16="http://schemas.microsoft.com/office/drawing/2014/main" id="{7D8D2FAC-763A-B41C-D322-767BC0AEB43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" y="1425"/>
              <a:ext cx="5192" cy="6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Text Box 5">
              <a:extLst>
                <a:ext uri="{FF2B5EF4-FFF2-40B4-BE49-F238E27FC236}">
                  <a16:creationId xmlns:a16="http://schemas.microsoft.com/office/drawing/2014/main" id="{DC521EC3-04CE-B04F-90F4-A425757AF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" y="1464"/>
              <a:ext cx="5161" cy="5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315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996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399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60" name="Oval 23">
            <a:extLst>
              <a:ext uri="{FF2B5EF4-FFF2-40B4-BE49-F238E27FC236}">
                <a16:creationId xmlns:a16="http://schemas.microsoft.com/office/drawing/2014/main" id="{FA783963-D79C-32EA-F8E1-4C1C62373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797" y="2211347"/>
            <a:ext cx="1369861" cy="103215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Câu</a:t>
            </a: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8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2552" name="AutoShape 24" descr="5%">
            <a:extLst>
              <a:ext uri="{FF2B5EF4-FFF2-40B4-BE49-F238E27FC236}">
                <a16:creationId xmlns:a16="http://schemas.microsoft.com/office/drawing/2014/main" id="{959E1248-3245-CACE-4526-BB977F153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124835"/>
            <a:ext cx="4794513" cy="50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en-US" sz="3595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AutoShape 25" descr="5%">
            <a:extLst>
              <a:ext uri="{FF2B5EF4-FFF2-40B4-BE49-F238E27FC236}">
                <a16:creationId xmlns:a16="http://schemas.microsoft.com/office/drawing/2014/main" id="{EC479A9F-AC3B-9B6B-FADE-F2F94AF84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832480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altLang="en-US" sz="3595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AutoShape 28" descr="5%">
            <a:extLst>
              <a:ext uri="{FF2B5EF4-FFF2-40B4-BE49-F238E27FC236}">
                <a16:creationId xmlns:a16="http://schemas.microsoft.com/office/drawing/2014/main" id="{1D10E1F2-AC71-263F-5AEC-E645EA8F0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782" y="5519809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altLang="en-US" sz="3595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3" name="WordArt 35">
            <a:extLst>
              <a:ext uri="{FF2B5EF4-FFF2-40B4-BE49-F238E27FC236}">
                <a16:creationId xmlns:a16="http://schemas.microsoft.com/office/drawing/2014/main" id="{BEBD36C3-C789-CFD0-0E0A-B0305F527D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8486" y="6168723"/>
            <a:ext cx="4670845" cy="27746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9465" name="Picture 36" descr="Hinh dong Phao hoa">
            <a:extLst>
              <a:ext uri="{FF2B5EF4-FFF2-40B4-BE49-F238E27FC236}">
                <a16:creationId xmlns:a16="http://schemas.microsoft.com/office/drawing/2014/main" id="{51FCD361-4DFB-8778-0F96-A8F26F4555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0263" y="-98710"/>
            <a:ext cx="1769404" cy="169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Oval 37">
            <a:extLst>
              <a:ext uri="{FF2B5EF4-FFF2-40B4-BE49-F238E27FC236}">
                <a16:creationId xmlns:a16="http://schemas.microsoft.com/office/drawing/2014/main" id="{E4514D66-B248-C27E-9B1B-A93DFAA3D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927" y="2474322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1</a:t>
            </a:r>
          </a:p>
        </p:txBody>
      </p:sp>
      <p:sp>
        <p:nvSpPr>
          <p:cNvPr id="22566" name="Oval 38">
            <a:extLst>
              <a:ext uri="{FF2B5EF4-FFF2-40B4-BE49-F238E27FC236}">
                <a16:creationId xmlns:a16="http://schemas.microsoft.com/office/drawing/2014/main" id="{FB81AFF4-DD56-FCBD-127F-68E5B0C69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4321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2</a:t>
            </a:r>
          </a:p>
        </p:txBody>
      </p:sp>
      <p:sp>
        <p:nvSpPr>
          <p:cNvPr id="22567" name="Oval 39">
            <a:extLst>
              <a:ext uri="{FF2B5EF4-FFF2-40B4-BE49-F238E27FC236}">
                <a16:creationId xmlns:a16="http://schemas.microsoft.com/office/drawing/2014/main" id="{3DDC528E-477C-35AA-B98B-7F7279AEF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927" y="247376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3</a:t>
            </a:r>
          </a:p>
        </p:txBody>
      </p:sp>
      <p:sp>
        <p:nvSpPr>
          <p:cNvPr id="22568" name="Oval 40">
            <a:extLst>
              <a:ext uri="{FF2B5EF4-FFF2-40B4-BE49-F238E27FC236}">
                <a16:creationId xmlns:a16="http://schemas.microsoft.com/office/drawing/2014/main" id="{8E8E879E-8F6A-63FA-3EE9-2191F1937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376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4</a:t>
            </a:r>
          </a:p>
        </p:txBody>
      </p:sp>
      <p:sp>
        <p:nvSpPr>
          <p:cNvPr id="22569" name="Oval 41">
            <a:extLst>
              <a:ext uri="{FF2B5EF4-FFF2-40B4-BE49-F238E27FC236}">
                <a16:creationId xmlns:a16="http://schemas.microsoft.com/office/drawing/2014/main" id="{0256501E-D723-75CD-8B52-DD0E9BD5C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0767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5</a:t>
            </a:r>
          </a:p>
        </p:txBody>
      </p:sp>
      <p:sp>
        <p:nvSpPr>
          <p:cNvPr id="22570" name="Oval 42">
            <a:extLst>
              <a:ext uri="{FF2B5EF4-FFF2-40B4-BE49-F238E27FC236}">
                <a16:creationId xmlns:a16="http://schemas.microsoft.com/office/drawing/2014/main" id="{DFEDD8BC-38D2-F3A8-F967-8DE41E7F8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6843" y="2467770"/>
            <a:ext cx="933852" cy="68176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5</a:t>
            </a:r>
          </a:p>
        </p:txBody>
      </p:sp>
      <p:sp>
        <p:nvSpPr>
          <p:cNvPr id="19472" name="WordArt 49" descr="Narrow vertical">
            <a:extLst>
              <a:ext uri="{FF2B5EF4-FFF2-40B4-BE49-F238E27FC236}">
                <a16:creationId xmlns:a16="http://schemas.microsoft.com/office/drawing/2014/main" id="{D329313D-9FC3-3A58-DB30-F2BDCF5F5D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660692" y="156555"/>
            <a:ext cx="4708897" cy="8736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+mn-cs"/>
              </a:rPr>
              <a:t>Rung Chuông Vàng</a:t>
            </a:r>
          </a:p>
        </p:txBody>
      </p:sp>
      <p:pic>
        <p:nvPicPr>
          <p:cNvPr id="19473" name="Picture 50" descr="an30">
            <a:extLst>
              <a:ext uri="{FF2B5EF4-FFF2-40B4-BE49-F238E27FC236}">
                <a16:creationId xmlns:a16="http://schemas.microsoft.com/office/drawing/2014/main" id="{93324649-7828-B7C9-41E9-F55FD8272B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39" y="4348"/>
            <a:ext cx="1445964" cy="1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616F25E-25AC-DA2F-98E7-9519991D7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433" y="2101393"/>
            <a:ext cx="4720638" cy="174197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 g : 5 = ?</a:t>
            </a:r>
            <a:endParaRPr kumimoji="0" lang="en-US" altLang="en-US" sz="399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660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65" grpId="1" animBg="1"/>
      <p:bldP spid="22566" grpId="0" animBg="1"/>
      <p:bldP spid="22566" grpId="1" animBg="1"/>
      <p:bldP spid="22567" grpId="0" animBg="1"/>
      <p:bldP spid="22567" grpId="1" animBg="1"/>
      <p:bldP spid="22568" grpId="0" animBg="1"/>
      <p:bldP spid="22568" grpId="1" animBg="1"/>
      <p:bldP spid="22569" grpId="0" animBg="1"/>
      <p:bldP spid="22569" grpId="1" animBg="1"/>
      <p:bldP spid="22570" grpId="0" animBg="1"/>
      <p:bldP spid="2257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B52D4-ECD2-BC84-CD7E-B940B4F50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1">
            <a:extLst>
              <a:ext uri="{FF2B5EF4-FFF2-40B4-BE49-F238E27FC236}">
                <a16:creationId xmlns:a16="http://schemas.microsoft.com/office/drawing/2014/main" id="{ADDF9BA5-EFA9-D656-F81B-20230743A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68" y="1222003"/>
            <a:ext cx="6392684" cy="504185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Chọn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B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</a:t>
            </a:r>
          </a:p>
        </p:txBody>
      </p:sp>
      <p:grpSp>
        <p:nvGrpSpPr>
          <p:cNvPr id="19459" name="AutoShape 22">
            <a:extLst>
              <a:ext uri="{FF2B5EF4-FFF2-40B4-BE49-F238E27FC236}">
                <a16:creationId xmlns:a16="http://schemas.microsoft.com/office/drawing/2014/main" id="{B060726F-0789-F3A9-1E5B-B0935D2BFF5B}"/>
              </a:ext>
            </a:extLst>
          </p:cNvPr>
          <p:cNvGrpSpPr>
            <a:grpSpLocks/>
          </p:cNvGrpSpPr>
          <p:nvPr/>
        </p:nvGrpSpPr>
        <p:grpSpPr bwMode="auto">
          <a:xfrm>
            <a:off x="3354433" y="1983036"/>
            <a:ext cx="4796360" cy="1978688"/>
            <a:chOff x="551" y="1425"/>
            <a:chExt cx="5194" cy="652"/>
          </a:xfrm>
        </p:grpSpPr>
        <p:pic>
          <p:nvPicPr>
            <p:cNvPr id="19475" name="AutoShape 22">
              <a:extLst>
                <a:ext uri="{FF2B5EF4-FFF2-40B4-BE49-F238E27FC236}">
                  <a16:creationId xmlns:a16="http://schemas.microsoft.com/office/drawing/2014/main" id="{F0D18ECD-4FA7-82FF-6E64-CAD811B6FA4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" y="1425"/>
              <a:ext cx="5192" cy="6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Text Box 5">
              <a:extLst>
                <a:ext uri="{FF2B5EF4-FFF2-40B4-BE49-F238E27FC236}">
                  <a16:creationId xmlns:a16="http://schemas.microsoft.com/office/drawing/2014/main" id="{9712FB66-ED89-ADA9-A096-DA471D63E6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" y="1464"/>
              <a:ext cx="5112" cy="5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315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996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altLang="en-US" sz="2996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1000 g – 200 g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?</a:t>
              </a:r>
            </a:p>
          </p:txBody>
        </p:sp>
      </p:grpSp>
      <p:sp>
        <p:nvSpPr>
          <p:cNvPr id="19460" name="Oval 23">
            <a:extLst>
              <a:ext uri="{FF2B5EF4-FFF2-40B4-BE49-F238E27FC236}">
                <a16:creationId xmlns:a16="http://schemas.microsoft.com/office/drawing/2014/main" id="{F3736DBF-6C2F-25C0-81F8-D10EB39F8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797" y="2211347"/>
            <a:ext cx="1369861" cy="103215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Câu</a:t>
            </a: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9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2552" name="AutoShape 24" descr="5%">
            <a:extLst>
              <a:ext uri="{FF2B5EF4-FFF2-40B4-BE49-F238E27FC236}">
                <a16:creationId xmlns:a16="http://schemas.microsoft.com/office/drawing/2014/main" id="{1DCB5FD0-146B-CB05-194D-02D7F636C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5407688"/>
            <a:ext cx="4794513" cy="50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800 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AutoShape 25" descr="5%">
            <a:extLst>
              <a:ext uri="{FF2B5EF4-FFF2-40B4-BE49-F238E27FC236}">
                <a16:creationId xmlns:a16="http://schemas.microsoft.com/office/drawing/2014/main" id="{8A2E9997-9429-6B3F-E543-81F179D5D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798862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80g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AutoShape 28" descr="5%">
            <a:extLst>
              <a:ext uri="{FF2B5EF4-FFF2-40B4-BE49-F238E27FC236}">
                <a16:creationId xmlns:a16="http://schemas.microsoft.com/office/drawing/2014/main" id="{59A9AB02-A3F3-3CB7-9BCC-E3ED67DA1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190035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3" name="WordArt 35">
            <a:extLst>
              <a:ext uri="{FF2B5EF4-FFF2-40B4-BE49-F238E27FC236}">
                <a16:creationId xmlns:a16="http://schemas.microsoft.com/office/drawing/2014/main" id="{BB8BEFF0-59AC-14A6-33F5-292B392997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8486" y="6168723"/>
            <a:ext cx="4670845" cy="27746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9465" name="Picture 36" descr="Hinh dong Phao hoa">
            <a:extLst>
              <a:ext uri="{FF2B5EF4-FFF2-40B4-BE49-F238E27FC236}">
                <a16:creationId xmlns:a16="http://schemas.microsoft.com/office/drawing/2014/main" id="{C9507122-E2EE-E3E7-28B1-418B721445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0263" y="-98710"/>
            <a:ext cx="1769404" cy="169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Oval 37">
            <a:extLst>
              <a:ext uri="{FF2B5EF4-FFF2-40B4-BE49-F238E27FC236}">
                <a16:creationId xmlns:a16="http://schemas.microsoft.com/office/drawing/2014/main" id="{14F7FA86-B7D3-EB0E-B94A-95E2981F5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3001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1</a:t>
            </a:r>
          </a:p>
        </p:txBody>
      </p:sp>
      <p:sp>
        <p:nvSpPr>
          <p:cNvPr id="22566" name="Oval 38">
            <a:extLst>
              <a:ext uri="{FF2B5EF4-FFF2-40B4-BE49-F238E27FC236}">
                <a16:creationId xmlns:a16="http://schemas.microsoft.com/office/drawing/2014/main" id="{3D31771F-444E-226B-BFE7-CE860C252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2642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2</a:t>
            </a:r>
          </a:p>
        </p:txBody>
      </p:sp>
      <p:sp>
        <p:nvSpPr>
          <p:cNvPr id="22567" name="Oval 39">
            <a:extLst>
              <a:ext uri="{FF2B5EF4-FFF2-40B4-BE49-F238E27FC236}">
                <a16:creationId xmlns:a16="http://schemas.microsoft.com/office/drawing/2014/main" id="{35E3C2E1-3713-FCED-D610-39199FC03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3717" y="202283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3</a:t>
            </a:r>
          </a:p>
        </p:txBody>
      </p:sp>
      <p:sp>
        <p:nvSpPr>
          <p:cNvPr id="22568" name="Oval 40">
            <a:extLst>
              <a:ext uri="{FF2B5EF4-FFF2-40B4-BE49-F238E27FC236}">
                <a16:creationId xmlns:a16="http://schemas.microsoft.com/office/drawing/2014/main" id="{6C98BC5E-4889-608F-7BFC-C9A97620A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2013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4</a:t>
            </a:r>
          </a:p>
        </p:txBody>
      </p:sp>
      <p:sp>
        <p:nvSpPr>
          <p:cNvPr id="22569" name="Oval 41">
            <a:extLst>
              <a:ext uri="{FF2B5EF4-FFF2-40B4-BE49-F238E27FC236}">
                <a16:creationId xmlns:a16="http://schemas.microsoft.com/office/drawing/2014/main" id="{88BE012C-BA2E-E8D0-5960-41B8E4695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7249" y="2012954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5</a:t>
            </a:r>
          </a:p>
        </p:txBody>
      </p:sp>
      <p:sp>
        <p:nvSpPr>
          <p:cNvPr id="22570" name="Oval 42">
            <a:extLst>
              <a:ext uri="{FF2B5EF4-FFF2-40B4-BE49-F238E27FC236}">
                <a16:creationId xmlns:a16="http://schemas.microsoft.com/office/drawing/2014/main" id="{7D5CDDDD-5111-01CA-F42C-4C38C7C4B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5733" y="2026932"/>
            <a:ext cx="933852" cy="68176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5</a:t>
            </a:r>
          </a:p>
        </p:txBody>
      </p:sp>
      <p:sp>
        <p:nvSpPr>
          <p:cNvPr id="19472" name="WordArt 49" descr="Narrow vertical">
            <a:extLst>
              <a:ext uri="{FF2B5EF4-FFF2-40B4-BE49-F238E27FC236}">
                <a16:creationId xmlns:a16="http://schemas.microsoft.com/office/drawing/2014/main" id="{30D98350-8342-9909-10BA-CEEC48E150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660692" y="156555"/>
            <a:ext cx="4708897" cy="8736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+mn-cs"/>
              </a:rPr>
              <a:t>Rung Chuông Vàng</a:t>
            </a:r>
          </a:p>
        </p:txBody>
      </p:sp>
      <p:pic>
        <p:nvPicPr>
          <p:cNvPr id="19473" name="Picture 50" descr="an30">
            <a:extLst>
              <a:ext uri="{FF2B5EF4-FFF2-40B4-BE49-F238E27FC236}">
                <a16:creationId xmlns:a16="http://schemas.microsoft.com/office/drawing/2014/main" id="{1D6BE4A5-CB2D-E933-67D3-CF2C5EAF3B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39" y="4348"/>
            <a:ext cx="1445964" cy="1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5590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65" grpId="1" animBg="1"/>
      <p:bldP spid="22566" grpId="0" animBg="1"/>
      <p:bldP spid="22566" grpId="1" animBg="1"/>
      <p:bldP spid="22567" grpId="0" animBg="1"/>
      <p:bldP spid="22567" grpId="1" animBg="1"/>
      <p:bldP spid="22568" grpId="0" animBg="1"/>
      <p:bldP spid="22568" grpId="1" animBg="1"/>
      <p:bldP spid="22569" grpId="0" animBg="1"/>
      <p:bldP spid="22569" grpId="1" animBg="1"/>
      <p:bldP spid="22570" grpId="0" animBg="1"/>
      <p:bldP spid="2257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rot="16200000">
            <a:off x="4898035" y="3914052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35" name="Chevron 34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36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39" name="Rectangle 38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Flowchart: Data 36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Flowchart: Data 37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8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52" name="Rectangle 51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50" name="Isosceles Triangle 49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5318449" y="427506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15528" y="1856651"/>
            <a:ext cx="8418001" cy="14854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pPr defTabSz="914377">
              <a:defRPr/>
            </a:pPr>
            <a:r>
              <a:rPr lang="en-US" sz="3600" b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latin typeface="Arial "/>
              </a:rPr>
              <a:t>LẮP RÁP TÊN LỬA</a:t>
            </a:r>
          </a:p>
        </p:txBody>
      </p:sp>
      <p:sp>
        <p:nvSpPr>
          <p:cNvPr id="89" name="Pentagon 88">
            <a:hlinkClick r:id="" action="ppaction://hlinkshowjump?jump=nextslide"/>
          </p:cNvPr>
          <p:cNvSpPr/>
          <p:nvPr/>
        </p:nvSpPr>
        <p:spPr>
          <a:xfrm>
            <a:off x="4175783" y="3107264"/>
            <a:ext cx="1928408" cy="688971"/>
          </a:xfrm>
          <a:prstGeom prst="homePlate">
            <a:avLst/>
          </a:prstGeom>
          <a:solidFill>
            <a:srgbClr val="FFC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ln w="12700">
                  <a:solidFill>
                    <a:srgbClr val="5F5F5F"/>
                  </a:solidFill>
                  <a:prstDash val="solid"/>
                </a:ln>
                <a:pattFill prst="ltDnDiag">
                  <a:fgClr>
                    <a:srgbClr val="5F5F5F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Arial "/>
              </a:rPr>
              <a:t>PLAY</a:t>
            </a:r>
          </a:p>
        </p:txBody>
      </p:sp>
      <p:pic>
        <p:nvPicPr>
          <p:cNvPr id="18" name="nhac 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43171" y="-838827"/>
            <a:ext cx="609600" cy="6096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FE5DCC9-6F38-499B-93DC-8CDAEE868AC0}"/>
              </a:ext>
            </a:extLst>
          </p:cNvPr>
          <p:cNvSpPr/>
          <p:nvPr/>
        </p:nvSpPr>
        <p:spPr>
          <a:xfrm>
            <a:off x="9627051" y="1409093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89963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3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9" grpId="0" animBg="1"/>
      <p:bldP spid="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5B00B-301F-ED8C-DC2B-BC60F49E6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1">
            <a:extLst>
              <a:ext uri="{FF2B5EF4-FFF2-40B4-BE49-F238E27FC236}">
                <a16:creationId xmlns:a16="http://schemas.microsoft.com/office/drawing/2014/main" id="{17BB3511-C93E-BFB6-4327-8E9FE3F17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68" y="1222003"/>
            <a:ext cx="6392684" cy="504185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Chọn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B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</a:t>
            </a:r>
          </a:p>
        </p:txBody>
      </p:sp>
      <p:grpSp>
        <p:nvGrpSpPr>
          <p:cNvPr id="19459" name="AutoShape 22">
            <a:extLst>
              <a:ext uri="{FF2B5EF4-FFF2-40B4-BE49-F238E27FC236}">
                <a16:creationId xmlns:a16="http://schemas.microsoft.com/office/drawing/2014/main" id="{20EE13D3-5034-4552-F159-1AA4DCC22C53}"/>
              </a:ext>
            </a:extLst>
          </p:cNvPr>
          <p:cNvGrpSpPr>
            <a:grpSpLocks/>
          </p:cNvGrpSpPr>
          <p:nvPr/>
        </p:nvGrpSpPr>
        <p:grpSpPr bwMode="auto">
          <a:xfrm>
            <a:off x="3354433" y="1983036"/>
            <a:ext cx="4796360" cy="1978688"/>
            <a:chOff x="551" y="1425"/>
            <a:chExt cx="5194" cy="652"/>
          </a:xfrm>
        </p:grpSpPr>
        <p:pic>
          <p:nvPicPr>
            <p:cNvPr id="19475" name="AutoShape 22">
              <a:extLst>
                <a:ext uri="{FF2B5EF4-FFF2-40B4-BE49-F238E27FC236}">
                  <a16:creationId xmlns:a16="http://schemas.microsoft.com/office/drawing/2014/main" id="{CD592580-6826-1BB8-CB4B-B3B6F6AD9F2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" y="1425"/>
              <a:ext cx="5192" cy="6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Text Box 5">
              <a:extLst>
                <a:ext uri="{FF2B5EF4-FFF2-40B4-BE49-F238E27FC236}">
                  <a16:creationId xmlns:a16="http://schemas.microsoft.com/office/drawing/2014/main" id="{184E00BC-ECBE-D2ED-C534-EF7668326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" y="1464"/>
              <a:ext cx="5112" cy="5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315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996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altLang="en-US" sz="3994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 ml x 9</a:t>
              </a:r>
              <a:r>
                <a:rPr kumimoji="0" lang="en-US" altLang="en-US" sz="3994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?</a:t>
              </a:r>
            </a:p>
          </p:txBody>
        </p:sp>
      </p:grpSp>
      <p:sp>
        <p:nvSpPr>
          <p:cNvPr id="19460" name="Oval 23">
            <a:extLst>
              <a:ext uri="{FF2B5EF4-FFF2-40B4-BE49-F238E27FC236}">
                <a16:creationId xmlns:a16="http://schemas.microsoft.com/office/drawing/2014/main" id="{E7844198-2050-83FB-F0C2-0AF2EFC6C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269" y="2211347"/>
            <a:ext cx="1537389" cy="103215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Câu</a:t>
            </a: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10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2552" name="AutoShape 24" descr="5%">
            <a:extLst>
              <a:ext uri="{FF2B5EF4-FFF2-40B4-BE49-F238E27FC236}">
                <a16:creationId xmlns:a16="http://schemas.microsoft.com/office/drawing/2014/main" id="{EA47049E-4DD9-EF5F-ED3D-E67886128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5407688"/>
            <a:ext cx="4794513" cy="50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 ml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AutoShape 25" descr="5%">
            <a:extLst>
              <a:ext uri="{FF2B5EF4-FFF2-40B4-BE49-F238E27FC236}">
                <a16:creationId xmlns:a16="http://schemas.microsoft.com/office/drawing/2014/main" id="{09103FB1-3F58-2FC4-5963-3E05756A4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798862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AutoShape 28" descr="5%">
            <a:extLst>
              <a:ext uri="{FF2B5EF4-FFF2-40B4-BE49-F238E27FC236}">
                <a16:creationId xmlns:a16="http://schemas.microsoft.com/office/drawing/2014/main" id="{393DB994-C876-CB78-0023-47D8B4FB7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190035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en-US" sz="3595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kumimoji="0" lang="vi-VN" altLang="en-US" sz="3595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3" name="WordArt 35">
            <a:extLst>
              <a:ext uri="{FF2B5EF4-FFF2-40B4-BE49-F238E27FC236}">
                <a16:creationId xmlns:a16="http://schemas.microsoft.com/office/drawing/2014/main" id="{6647AFD8-74F8-80E1-E10F-2447F9EB37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8486" y="6168723"/>
            <a:ext cx="4670845" cy="27746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9465" name="Picture 36" descr="Hinh dong Phao hoa">
            <a:extLst>
              <a:ext uri="{FF2B5EF4-FFF2-40B4-BE49-F238E27FC236}">
                <a16:creationId xmlns:a16="http://schemas.microsoft.com/office/drawing/2014/main" id="{8AFA3C7C-33A1-AA8C-2BA8-58229E2A61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0263" y="-98710"/>
            <a:ext cx="1769404" cy="169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Oval 37">
            <a:extLst>
              <a:ext uri="{FF2B5EF4-FFF2-40B4-BE49-F238E27FC236}">
                <a16:creationId xmlns:a16="http://schemas.microsoft.com/office/drawing/2014/main" id="{FC3E9557-2048-F765-A9AC-64A17198A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3001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1</a:t>
            </a:r>
          </a:p>
        </p:txBody>
      </p:sp>
      <p:sp>
        <p:nvSpPr>
          <p:cNvPr id="22566" name="Oval 38">
            <a:extLst>
              <a:ext uri="{FF2B5EF4-FFF2-40B4-BE49-F238E27FC236}">
                <a16:creationId xmlns:a16="http://schemas.microsoft.com/office/drawing/2014/main" id="{5F16A89C-5E51-7DED-6C4D-A10F863A1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2642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2</a:t>
            </a:r>
          </a:p>
        </p:txBody>
      </p:sp>
      <p:sp>
        <p:nvSpPr>
          <p:cNvPr id="22567" name="Oval 39">
            <a:extLst>
              <a:ext uri="{FF2B5EF4-FFF2-40B4-BE49-F238E27FC236}">
                <a16:creationId xmlns:a16="http://schemas.microsoft.com/office/drawing/2014/main" id="{EEBE861F-C00C-F407-828A-CE4F2F9C8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3717" y="202283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3</a:t>
            </a:r>
          </a:p>
        </p:txBody>
      </p:sp>
      <p:sp>
        <p:nvSpPr>
          <p:cNvPr id="22568" name="Oval 40">
            <a:extLst>
              <a:ext uri="{FF2B5EF4-FFF2-40B4-BE49-F238E27FC236}">
                <a16:creationId xmlns:a16="http://schemas.microsoft.com/office/drawing/2014/main" id="{DFB22D29-26F5-E73E-E34C-A4BBDCA12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2013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4</a:t>
            </a:r>
          </a:p>
        </p:txBody>
      </p:sp>
      <p:sp>
        <p:nvSpPr>
          <p:cNvPr id="22569" name="Oval 41">
            <a:extLst>
              <a:ext uri="{FF2B5EF4-FFF2-40B4-BE49-F238E27FC236}">
                <a16:creationId xmlns:a16="http://schemas.microsoft.com/office/drawing/2014/main" id="{852BB2D4-475B-B237-35A0-A2E6256E3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7249" y="2012954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5</a:t>
            </a:r>
          </a:p>
        </p:txBody>
      </p:sp>
      <p:sp>
        <p:nvSpPr>
          <p:cNvPr id="22570" name="Oval 42">
            <a:extLst>
              <a:ext uri="{FF2B5EF4-FFF2-40B4-BE49-F238E27FC236}">
                <a16:creationId xmlns:a16="http://schemas.microsoft.com/office/drawing/2014/main" id="{0C7EEAFC-A06F-5ACA-9D5D-8B538E9E2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5733" y="2026932"/>
            <a:ext cx="933852" cy="68176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5</a:t>
            </a:r>
          </a:p>
        </p:txBody>
      </p:sp>
      <p:sp>
        <p:nvSpPr>
          <p:cNvPr id="19472" name="WordArt 49" descr="Narrow vertical">
            <a:extLst>
              <a:ext uri="{FF2B5EF4-FFF2-40B4-BE49-F238E27FC236}">
                <a16:creationId xmlns:a16="http://schemas.microsoft.com/office/drawing/2014/main" id="{00D0554A-F2D5-D093-BC9E-4B0AEB24EF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660692" y="156555"/>
            <a:ext cx="4708897" cy="8736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+mn-cs"/>
              </a:rPr>
              <a:t>Rung Chuông Vàng</a:t>
            </a:r>
          </a:p>
        </p:txBody>
      </p:sp>
      <p:pic>
        <p:nvPicPr>
          <p:cNvPr id="19473" name="Picture 50" descr="an30">
            <a:extLst>
              <a:ext uri="{FF2B5EF4-FFF2-40B4-BE49-F238E27FC236}">
                <a16:creationId xmlns:a16="http://schemas.microsoft.com/office/drawing/2014/main" id="{32DFA9D8-0B4E-6D3D-A466-ABF9A63F7A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39" y="4348"/>
            <a:ext cx="1445964" cy="1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386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65" grpId="1" animBg="1"/>
      <p:bldP spid="22566" grpId="0" animBg="1"/>
      <p:bldP spid="22566" grpId="1" animBg="1"/>
      <p:bldP spid="22567" grpId="0" animBg="1"/>
      <p:bldP spid="22567" grpId="1" animBg="1"/>
      <p:bldP spid="22568" grpId="0" animBg="1"/>
      <p:bldP spid="22568" grpId="1" animBg="1"/>
      <p:bldP spid="22569" grpId="0" animBg="1"/>
      <p:bldP spid="22569" grpId="1" animBg="1"/>
      <p:bldP spid="22570" grpId="0" animBg="1"/>
      <p:bldP spid="2257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5B00B-301F-ED8C-DC2B-BC60F49E6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1">
            <a:extLst>
              <a:ext uri="{FF2B5EF4-FFF2-40B4-BE49-F238E27FC236}">
                <a16:creationId xmlns:a16="http://schemas.microsoft.com/office/drawing/2014/main" id="{17BB3511-C93E-BFB6-4327-8E9FE3F17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68" y="1222003"/>
            <a:ext cx="6392684" cy="504185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Chọn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B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</a:t>
            </a:r>
          </a:p>
        </p:txBody>
      </p:sp>
      <p:grpSp>
        <p:nvGrpSpPr>
          <p:cNvPr id="19459" name="AutoShape 22">
            <a:extLst>
              <a:ext uri="{FF2B5EF4-FFF2-40B4-BE49-F238E27FC236}">
                <a16:creationId xmlns:a16="http://schemas.microsoft.com/office/drawing/2014/main" id="{20EE13D3-5034-4552-F159-1AA4DCC22C53}"/>
              </a:ext>
            </a:extLst>
          </p:cNvPr>
          <p:cNvGrpSpPr>
            <a:grpSpLocks/>
          </p:cNvGrpSpPr>
          <p:nvPr/>
        </p:nvGrpSpPr>
        <p:grpSpPr bwMode="auto">
          <a:xfrm>
            <a:off x="3354433" y="1983036"/>
            <a:ext cx="4796360" cy="1978688"/>
            <a:chOff x="551" y="1425"/>
            <a:chExt cx="5194" cy="652"/>
          </a:xfrm>
        </p:grpSpPr>
        <p:pic>
          <p:nvPicPr>
            <p:cNvPr id="19475" name="AutoShape 22">
              <a:extLst>
                <a:ext uri="{FF2B5EF4-FFF2-40B4-BE49-F238E27FC236}">
                  <a16:creationId xmlns:a16="http://schemas.microsoft.com/office/drawing/2014/main" id="{CD592580-6826-1BB8-CB4B-B3B6F6AD9F2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" y="1425"/>
              <a:ext cx="5192" cy="6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Text Box 5">
              <a:extLst>
                <a:ext uri="{FF2B5EF4-FFF2-40B4-BE49-F238E27FC236}">
                  <a16:creationId xmlns:a16="http://schemas.microsoft.com/office/drawing/2014/main" id="{184E00BC-ECBE-D2ED-C534-EF7668326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" y="1464"/>
              <a:ext cx="5112" cy="5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315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996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altLang="en-US" sz="3994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 ml x 9</a:t>
              </a:r>
              <a:r>
                <a:rPr kumimoji="0" lang="en-US" altLang="en-US" sz="3994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?</a:t>
              </a:r>
            </a:p>
          </p:txBody>
        </p:sp>
      </p:grpSp>
      <p:sp>
        <p:nvSpPr>
          <p:cNvPr id="19460" name="Oval 23">
            <a:extLst>
              <a:ext uri="{FF2B5EF4-FFF2-40B4-BE49-F238E27FC236}">
                <a16:creationId xmlns:a16="http://schemas.microsoft.com/office/drawing/2014/main" id="{E7844198-2050-83FB-F0C2-0AF2EFC6C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269" y="2211347"/>
            <a:ext cx="1537389" cy="103215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Câu</a:t>
            </a: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10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2552" name="AutoShape 24" descr="5%">
            <a:extLst>
              <a:ext uri="{FF2B5EF4-FFF2-40B4-BE49-F238E27FC236}">
                <a16:creationId xmlns:a16="http://schemas.microsoft.com/office/drawing/2014/main" id="{EA47049E-4DD9-EF5F-ED3D-E67886128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5407688"/>
            <a:ext cx="4794513" cy="50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 ml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AutoShape 25" descr="5%">
            <a:extLst>
              <a:ext uri="{FF2B5EF4-FFF2-40B4-BE49-F238E27FC236}">
                <a16:creationId xmlns:a16="http://schemas.microsoft.com/office/drawing/2014/main" id="{09103FB1-3F58-2FC4-5963-3E05756A4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798862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AutoShape 28" descr="5%">
            <a:extLst>
              <a:ext uri="{FF2B5EF4-FFF2-40B4-BE49-F238E27FC236}">
                <a16:creationId xmlns:a16="http://schemas.microsoft.com/office/drawing/2014/main" id="{393DB994-C876-CB78-0023-47D8B4FB7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190035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ml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3" name="WordArt 35">
            <a:extLst>
              <a:ext uri="{FF2B5EF4-FFF2-40B4-BE49-F238E27FC236}">
                <a16:creationId xmlns:a16="http://schemas.microsoft.com/office/drawing/2014/main" id="{6647AFD8-74F8-80E1-E10F-2447F9EB37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8486" y="6168723"/>
            <a:ext cx="4670845" cy="27746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9465" name="Picture 36" descr="Hinh dong Phao hoa">
            <a:extLst>
              <a:ext uri="{FF2B5EF4-FFF2-40B4-BE49-F238E27FC236}">
                <a16:creationId xmlns:a16="http://schemas.microsoft.com/office/drawing/2014/main" id="{8AFA3C7C-33A1-AA8C-2BA8-58229E2A61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0263" y="-98710"/>
            <a:ext cx="1769404" cy="169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Oval 37">
            <a:extLst>
              <a:ext uri="{FF2B5EF4-FFF2-40B4-BE49-F238E27FC236}">
                <a16:creationId xmlns:a16="http://schemas.microsoft.com/office/drawing/2014/main" id="{FC3E9557-2048-F765-A9AC-64A17198A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3001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1</a:t>
            </a:r>
          </a:p>
        </p:txBody>
      </p:sp>
      <p:sp>
        <p:nvSpPr>
          <p:cNvPr id="22566" name="Oval 38">
            <a:extLst>
              <a:ext uri="{FF2B5EF4-FFF2-40B4-BE49-F238E27FC236}">
                <a16:creationId xmlns:a16="http://schemas.microsoft.com/office/drawing/2014/main" id="{5F16A89C-5E51-7DED-6C4D-A10F863A1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2642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2</a:t>
            </a:r>
          </a:p>
        </p:txBody>
      </p:sp>
      <p:sp>
        <p:nvSpPr>
          <p:cNvPr id="22567" name="Oval 39">
            <a:extLst>
              <a:ext uri="{FF2B5EF4-FFF2-40B4-BE49-F238E27FC236}">
                <a16:creationId xmlns:a16="http://schemas.microsoft.com/office/drawing/2014/main" id="{EEBE861F-C00C-F407-828A-CE4F2F9C8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3717" y="202283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3</a:t>
            </a:r>
          </a:p>
        </p:txBody>
      </p:sp>
      <p:sp>
        <p:nvSpPr>
          <p:cNvPr id="22568" name="Oval 40">
            <a:extLst>
              <a:ext uri="{FF2B5EF4-FFF2-40B4-BE49-F238E27FC236}">
                <a16:creationId xmlns:a16="http://schemas.microsoft.com/office/drawing/2014/main" id="{DFB22D29-26F5-E73E-E34C-A4BBDCA12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2013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4</a:t>
            </a:r>
          </a:p>
        </p:txBody>
      </p:sp>
      <p:sp>
        <p:nvSpPr>
          <p:cNvPr id="22569" name="Oval 41">
            <a:extLst>
              <a:ext uri="{FF2B5EF4-FFF2-40B4-BE49-F238E27FC236}">
                <a16:creationId xmlns:a16="http://schemas.microsoft.com/office/drawing/2014/main" id="{852BB2D4-475B-B237-35A0-A2E6256E3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7249" y="2012954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5</a:t>
            </a:r>
          </a:p>
        </p:txBody>
      </p:sp>
      <p:sp>
        <p:nvSpPr>
          <p:cNvPr id="22570" name="Oval 42">
            <a:extLst>
              <a:ext uri="{FF2B5EF4-FFF2-40B4-BE49-F238E27FC236}">
                <a16:creationId xmlns:a16="http://schemas.microsoft.com/office/drawing/2014/main" id="{0C7EEAFC-A06F-5ACA-9D5D-8B538E9E2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5733" y="2026932"/>
            <a:ext cx="933852" cy="68176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5</a:t>
            </a:r>
          </a:p>
        </p:txBody>
      </p:sp>
      <p:sp>
        <p:nvSpPr>
          <p:cNvPr id="19472" name="WordArt 49" descr="Narrow vertical">
            <a:extLst>
              <a:ext uri="{FF2B5EF4-FFF2-40B4-BE49-F238E27FC236}">
                <a16:creationId xmlns:a16="http://schemas.microsoft.com/office/drawing/2014/main" id="{00D0554A-F2D5-D093-BC9E-4B0AEB24EF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660692" y="156555"/>
            <a:ext cx="4708897" cy="8736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+mn-cs"/>
              </a:rPr>
              <a:t>Rung Chuông Vàng</a:t>
            </a:r>
          </a:p>
        </p:txBody>
      </p:sp>
      <p:pic>
        <p:nvPicPr>
          <p:cNvPr id="19473" name="Picture 50" descr="an30">
            <a:extLst>
              <a:ext uri="{FF2B5EF4-FFF2-40B4-BE49-F238E27FC236}">
                <a16:creationId xmlns:a16="http://schemas.microsoft.com/office/drawing/2014/main" id="{32DFA9D8-0B4E-6D3D-A466-ABF9A63F7A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39" y="4348"/>
            <a:ext cx="1445964" cy="1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8353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65" grpId="1" animBg="1"/>
      <p:bldP spid="22566" grpId="0" animBg="1"/>
      <p:bldP spid="22566" grpId="1" animBg="1"/>
      <p:bldP spid="22567" grpId="0" animBg="1"/>
      <p:bldP spid="22567" grpId="1" animBg="1"/>
      <p:bldP spid="22568" grpId="0" animBg="1"/>
      <p:bldP spid="22568" grpId="1" animBg="1"/>
      <p:bldP spid="22569" grpId="0" animBg="1"/>
      <p:bldP spid="22569" grpId="1" animBg="1"/>
      <p:bldP spid="22570" grpId="0" animBg="1"/>
      <p:bldP spid="2257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46A6D-D356-A01D-5622-F741A4DF6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1">
            <a:extLst>
              <a:ext uri="{FF2B5EF4-FFF2-40B4-BE49-F238E27FC236}">
                <a16:creationId xmlns:a16="http://schemas.microsoft.com/office/drawing/2014/main" id="{BE6C3E45-443E-0A5D-70C8-98E54E34E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68" y="1222003"/>
            <a:ext cx="6392684" cy="504185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Chọn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B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</a:t>
            </a:r>
          </a:p>
        </p:txBody>
      </p:sp>
      <p:grpSp>
        <p:nvGrpSpPr>
          <p:cNvPr id="19459" name="AutoShape 22">
            <a:extLst>
              <a:ext uri="{FF2B5EF4-FFF2-40B4-BE49-F238E27FC236}">
                <a16:creationId xmlns:a16="http://schemas.microsoft.com/office/drawing/2014/main" id="{011AC500-3E6A-2D28-DE77-CA4C1ECFA096}"/>
              </a:ext>
            </a:extLst>
          </p:cNvPr>
          <p:cNvGrpSpPr>
            <a:grpSpLocks/>
          </p:cNvGrpSpPr>
          <p:nvPr/>
        </p:nvGrpSpPr>
        <p:grpSpPr bwMode="auto">
          <a:xfrm>
            <a:off x="3356278" y="1983036"/>
            <a:ext cx="4794513" cy="1978688"/>
            <a:chOff x="553" y="1425"/>
            <a:chExt cx="5192" cy="652"/>
          </a:xfrm>
          <a:solidFill>
            <a:srgbClr val="FFFF00"/>
          </a:solidFill>
        </p:grpSpPr>
        <p:pic>
          <p:nvPicPr>
            <p:cNvPr id="19475" name="AutoShape 22">
              <a:extLst>
                <a:ext uri="{FF2B5EF4-FFF2-40B4-BE49-F238E27FC236}">
                  <a16:creationId xmlns:a16="http://schemas.microsoft.com/office/drawing/2014/main" id="{862002FB-DBD9-40CE-6D9D-DF90CD9CCB1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" y="1425"/>
              <a:ext cx="5192" cy="6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Text Box 5">
              <a:extLst>
                <a:ext uri="{FF2B5EF4-FFF2-40B4-BE49-F238E27FC236}">
                  <a16:creationId xmlns:a16="http://schemas.microsoft.com/office/drawing/2014/main" id="{18530A04-AF3F-646C-7EAE-5BFBF8512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" y="1464"/>
              <a:ext cx="5161" cy="5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315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996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399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60" name="Oval 23">
            <a:extLst>
              <a:ext uri="{FF2B5EF4-FFF2-40B4-BE49-F238E27FC236}">
                <a16:creationId xmlns:a16="http://schemas.microsoft.com/office/drawing/2014/main" id="{2CF903AF-E9CD-A967-ADF5-F19DEDF11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2211347"/>
            <a:ext cx="1885951" cy="103215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Câu</a:t>
            </a: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11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2552" name="AutoShape 24" descr="5%">
            <a:extLst>
              <a:ext uri="{FF2B5EF4-FFF2-40B4-BE49-F238E27FC236}">
                <a16:creationId xmlns:a16="http://schemas.microsoft.com/office/drawing/2014/main" id="{79433825-1B81-AEF9-EB5F-D421EA1C2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124835"/>
            <a:ext cx="4794513" cy="50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120cm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AutoShape 25" descr="5%">
            <a:extLst>
              <a:ext uri="{FF2B5EF4-FFF2-40B4-BE49-F238E27FC236}">
                <a16:creationId xmlns:a16="http://schemas.microsoft.com/office/drawing/2014/main" id="{D64BF33D-6808-C46E-3A6A-9092F5485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832480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595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60cm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AutoShape 28" descr="5%">
            <a:extLst>
              <a:ext uri="{FF2B5EF4-FFF2-40B4-BE49-F238E27FC236}">
                <a16:creationId xmlns:a16="http://schemas.microsoft.com/office/drawing/2014/main" id="{0233A6E9-14FB-4867-F9DE-C7C1FAE03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782" y="5519809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595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12cm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3" name="WordArt 35">
            <a:extLst>
              <a:ext uri="{FF2B5EF4-FFF2-40B4-BE49-F238E27FC236}">
                <a16:creationId xmlns:a16="http://schemas.microsoft.com/office/drawing/2014/main" id="{6EF46945-8552-BDF3-B735-301575546D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8486" y="6168723"/>
            <a:ext cx="4670845" cy="27746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9465" name="Picture 36" descr="Hinh dong Phao hoa">
            <a:extLst>
              <a:ext uri="{FF2B5EF4-FFF2-40B4-BE49-F238E27FC236}">
                <a16:creationId xmlns:a16="http://schemas.microsoft.com/office/drawing/2014/main" id="{F33DECA9-9592-0D4C-9302-16B96F29F3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0263" y="-98710"/>
            <a:ext cx="1769404" cy="169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Oval 37">
            <a:extLst>
              <a:ext uri="{FF2B5EF4-FFF2-40B4-BE49-F238E27FC236}">
                <a16:creationId xmlns:a16="http://schemas.microsoft.com/office/drawing/2014/main" id="{05B997F0-169B-26CA-00AE-6A3A4327F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927" y="2474322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1</a:t>
            </a:r>
          </a:p>
        </p:txBody>
      </p:sp>
      <p:sp>
        <p:nvSpPr>
          <p:cNvPr id="22566" name="Oval 38">
            <a:extLst>
              <a:ext uri="{FF2B5EF4-FFF2-40B4-BE49-F238E27FC236}">
                <a16:creationId xmlns:a16="http://schemas.microsoft.com/office/drawing/2014/main" id="{EF4A299B-4CC2-A0B8-C668-DE067CD2B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4321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2</a:t>
            </a:r>
          </a:p>
        </p:txBody>
      </p:sp>
      <p:sp>
        <p:nvSpPr>
          <p:cNvPr id="22567" name="Oval 39">
            <a:extLst>
              <a:ext uri="{FF2B5EF4-FFF2-40B4-BE49-F238E27FC236}">
                <a16:creationId xmlns:a16="http://schemas.microsoft.com/office/drawing/2014/main" id="{A39232D1-A762-D9B2-6C57-8CEEF3B5D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927" y="247376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3</a:t>
            </a:r>
          </a:p>
        </p:txBody>
      </p:sp>
      <p:sp>
        <p:nvSpPr>
          <p:cNvPr id="22568" name="Oval 40">
            <a:extLst>
              <a:ext uri="{FF2B5EF4-FFF2-40B4-BE49-F238E27FC236}">
                <a16:creationId xmlns:a16="http://schemas.microsoft.com/office/drawing/2014/main" id="{934E8A08-9E3A-FE99-4370-16BA0E3E6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376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4</a:t>
            </a:r>
          </a:p>
        </p:txBody>
      </p:sp>
      <p:sp>
        <p:nvSpPr>
          <p:cNvPr id="22569" name="Oval 41">
            <a:extLst>
              <a:ext uri="{FF2B5EF4-FFF2-40B4-BE49-F238E27FC236}">
                <a16:creationId xmlns:a16="http://schemas.microsoft.com/office/drawing/2014/main" id="{411E8F96-8AA6-63A7-3ED2-81F39EAA6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0767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5</a:t>
            </a:r>
          </a:p>
        </p:txBody>
      </p:sp>
      <p:sp>
        <p:nvSpPr>
          <p:cNvPr id="22570" name="Oval 42">
            <a:extLst>
              <a:ext uri="{FF2B5EF4-FFF2-40B4-BE49-F238E27FC236}">
                <a16:creationId xmlns:a16="http://schemas.microsoft.com/office/drawing/2014/main" id="{F0126C8E-BB77-6930-A0C3-46AC64001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6843" y="2467770"/>
            <a:ext cx="933852" cy="68176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5</a:t>
            </a:r>
          </a:p>
        </p:txBody>
      </p:sp>
      <p:sp>
        <p:nvSpPr>
          <p:cNvPr id="19472" name="WordArt 49" descr="Narrow vertical">
            <a:extLst>
              <a:ext uri="{FF2B5EF4-FFF2-40B4-BE49-F238E27FC236}">
                <a16:creationId xmlns:a16="http://schemas.microsoft.com/office/drawing/2014/main" id="{28595727-1D42-EB93-EC6C-7930AF78A2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660692" y="156555"/>
            <a:ext cx="4708897" cy="8736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+mn-cs"/>
              </a:rPr>
              <a:t>Rung Chuông Vàng</a:t>
            </a:r>
          </a:p>
        </p:txBody>
      </p:sp>
      <p:pic>
        <p:nvPicPr>
          <p:cNvPr id="19473" name="Picture 50" descr="an30">
            <a:extLst>
              <a:ext uri="{FF2B5EF4-FFF2-40B4-BE49-F238E27FC236}">
                <a16:creationId xmlns:a16="http://schemas.microsoft.com/office/drawing/2014/main" id="{F24038C5-A466-5CD7-B58B-BB9A2CF4F0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39" y="4348"/>
            <a:ext cx="1445964" cy="1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6F1F596-6978-EDC4-0B5F-B4466DC89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433" y="2101393"/>
            <a:ext cx="4720638" cy="174197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30cm + 90cm = ?</a:t>
            </a:r>
            <a:endParaRPr kumimoji="0" lang="en-US" altLang="en-US" sz="399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718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65" grpId="1" animBg="1"/>
      <p:bldP spid="22566" grpId="0" animBg="1"/>
      <p:bldP spid="22566" grpId="1" animBg="1"/>
      <p:bldP spid="22567" grpId="0" animBg="1"/>
      <p:bldP spid="22567" grpId="1" animBg="1"/>
      <p:bldP spid="22568" grpId="0" animBg="1"/>
      <p:bldP spid="22568" grpId="1" animBg="1"/>
      <p:bldP spid="22569" grpId="0" animBg="1"/>
      <p:bldP spid="22569" grpId="1" animBg="1"/>
      <p:bldP spid="22570" grpId="0" animBg="1"/>
      <p:bldP spid="2257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0FE35-A6F2-6FF5-DC26-BE8BCCA4A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1">
            <a:extLst>
              <a:ext uri="{FF2B5EF4-FFF2-40B4-BE49-F238E27FC236}">
                <a16:creationId xmlns:a16="http://schemas.microsoft.com/office/drawing/2014/main" id="{2C438F90-2C2E-B9D4-4B53-18D65AAC5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68" y="1222003"/>
            <a:ext cx="6392684" cy="504185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Chọn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B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</a:t>
            </a:r>
          </a:p>
        </p:txBody>
      </p:sp>
      <p:grpSp>
        <p:nvGrpSpPr>
          <p:cNvPr id="19459" name="AutoShape 22">
            <a:extLst>
              <a:ext uri="{FF2B5EF4-FFF2-40B4-BE49-F238E27FC236}">
                <a16:creationId xmlns:a16="http://schemas.microsoft.com/office/drawing/2014/main" id="{2D237A96-44C8-214D-4464-55A700CD1BA5}"/>
              </a:ext>
            </a:extLst>
          </p:cNvPr>
          <p:cNvGrpSpPr>
            <a:grpSpLocks/>
          </p:cNvGrpSpPr>
          <p:nvPr/>
        </p:nvGrpSpPr>
        <p:grpSpPr bwMode="auto">
          <a:xfrm>
            <a:off x="3356278" y="1983036"/>
            <a:ext cx="4794513" cy="1978688"/>
            <a:chOff x="553" y="1425"/>
            <a:chExt cx="5192" cy="652"/>
          </a:xfrm>
          <a:solidFill>
            <a:srgbClr val="FFFF00"/>
          </a:solidFill>
        </p:grpSpPr>
        <p:pic>
          <p:nvPicPr>
            <p:cNvPr id="19475" name="AutoShape 22">
              <a:extLst>
                <a:ext uri="{FF2B5EF4-FFF2-40B4-BE49-F238E27FC236}">
                  <a16:creationId xmlns:a16="http://schemas.microsoft.com/office/drawing/2014/main" id="{FDE12023-34E9-1FD5-2247-E76BF2AA01E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" y="1425"/>
              <a:ext cx="5192" cy="6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Text Box 5">
              <a:extLst>
                <a:ext uri="{FF2B5EF4-FFF2-40B4-BE49-F238E27FC236}">
                  <a16:creationId xmlns:a16="http://schemas.microsoft.com/office/drawing/2014/main" id="{1007FA27-CCE2-99D2-C91E-00EEE6C33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" y="1464"/>
              <a:ext cx="5161" cy="5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315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996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3994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60" name="Oval 23">
            <a:extLst>
              <a:ext uri="{FF2B5EF4-FFF2-40B4-BE49-F238E27FC236}">
                <a16:creationId xmlns:a16="http://schemas.microsoft.com/office/drawing/2014/main" id="{27133DB7-75D1-43E1-DC55-972EDB05D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797" y="2211347"/>
            <a:ext cx="1748916" cy="103215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Câu</a:t>
            </a: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12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2552" name="AutoShape 24" descr="5%">
            <a:extLst>
              <a:ext uri="{FF2B5EF4-FFF2-40B4-BE49-F238E27FC236}">
                <a16:creationId xmlns:a16="http://schemas.microsoft.com/office/drawing/2014/main" id="{D962E864-50BB-6894-6660-03F48A206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817" y="4849413"/>
            <a:ext cx="4794513" cy="50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80l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AutoShape 25" descr="5%">
            <a:extLst>
              <a:ext uri="{FF2B5EF4-FFF2-40B4-BE49-F238E27FC236}">
                <a16:creationId xmlns:a16="http://schemas.microsoft.com/office/drawing/2014/main" id="{66EE71EE-EBCB-5729-9C7F-7B183C40B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155891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en-US" sz="3595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AutoShape 28" descr="5%">
            <a:extLst>
              <a:ext uri="{FF2B5EF4-FFF2-40B4-BE49-F238E27FC236}">
                <a16:creationId xmlns:a16="http://schemas.microsoft.com/office/drawing/2014/main" id="{2551897A-BA91-44E0-6715-74BAA07BB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650" y="5547765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595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100l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3" name="WordArt 35">
            <a:extLst>
              <a:ext uri="{FF2B5EF4-FFF2-40B4-BE49-F238E27FC236}">
                <a16:creationId xmlns:a16="http://schemas.microsoft.com/office/drawing/2014/main" id="{EEBE0E76-054D-47D3-D567-03E59FF4A7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8486" y="6168723"/>
            <a:ext cx="4670845" cy="27746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9465" name="Picture 36" descr="Hinh dong Phao hoa">
            <a:extLst>
              <a:ext uri="{FF2B5EF4-FFF2-40B4-BE49-F238E27FC236}">
                <a16:creationId xmlns:a16="http://schemas.microsoft.com/office/drawing/2014/main" id="{6309C37C-C14C-D438-9F4E-B16D737539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0263" y="-98710"/>
            <a:ext cx="1769404" cy="169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Oval 37">
            <a:extLst>
              <a:ext uri="{FF2B5EF4-FFF2-40B4-BE49-F238E27FC236}">
                <a16:creationId xmlns:a16="http://schemas.microsoft.com/office/drawing/2014/main" id="{7C9E1253-C0E0-FC47-C1AA-420382AC6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927" y="2474322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1</a:t>
            </a:r>
          </a:p>
        </p:txBody>
      </p:sp>
      <p:sp>
        <p:nvSpPr>
          <p:cNvPr id="22566" name="Oval 38">
            <a:extLst>
              <a:ext uri="{FF2B5EF4-FFF2-40B4-BE49-F238E27FC236}">
                <a16:creationId xmlns:a16="http://schemas.microsoft.com/office/drawing/2014/main" id="{7A54A5A1-F930-47E0-000C-4C40BED6B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4321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2</a:t>
            </a:r>
          </a:p>
        </p:txBody>
      </p:sp>
      <p:sp>
        <p:nvSpPr>
          <p:cNvPr id="22567" name="Oval 39">
            <a:extLst>
              <a:ext uri="{FF2B5EF4-FFF2-40B4-BE49-F238E27FC236}">
                <a16:creationId xmlns:a16="http://schemas.microsoft.com/office/drawing/2014/main" id="{CAA9FA32-53FD-8646-81E9-B5C0694BE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927" y="247376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3</a:t>
            </a:r>
          </a:p>
        </p:txBody>
      </p:sp>
      <p:sp>
        <p:nvSpPr>
          <p:cNvPr id="22568" name="Oval 40">
            <a:extLst>
              <a:ext uri="{FF2B5EF4-FFF2-40B4-BE49-F238E27FC236}">
                <a16:creationId xmlns:a16="http://schemas.microsoft.com/office/drawing/2014/main" id="{F90FFA13-ACF6-C0F2-193D-068FE17CC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376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4</a:t>
            </a:r>
          </a:p>
        </p:txBody>
      </p:sp>
      <p:sp>
        <p:nvSpPr>
          <p:cNvPr id="22569" name="Oval 41">
            <a:extLst>
              <a:ext uri="{FF2B5EF4-FFF2-40B4-BE49-F238E27FC236}">
                <a16:creationId xmlns:a16="http://schemas.microsoft.com/office/drawing/2014/main" id="{CAEE5AF0-1E12-24F6-B143-A6AD47D78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0767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5</a:t>
            </a:r>
          </a:p>
        </p:txBody>
      </p:sp>
      <p:sp>
        <p:nvSpPr>
          <p:cNvPr id="22570" name="Oval 42">
            <a:extLst>
              <a:ext uri="{FF2B5EF4-FFF2-40B4-BE49-F238E27FC236}">
                <a16:creationId xmlns:a16="http://schemas.microsoft.com/office/drawing/2014/main" id="{F5AA1B2F-304C-625D-5544-80AB4353B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6843" y="2467770"/>
            <a:ext cx="933852" cy="68176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5</a:t>
            </a:r>
          </a:p>
        </p:txBody>
      </p:sp>
      <p:sp>
        <p:nvSpPr>
          <p:cNvPr id="19472" name="WordArt 49" descr="Narrow vertical">
            <a:extLst>
              <a:ext uri="{FF2B5EF4-FFF2-40B4-BE49-F238E27FC236}">
                <a16:creationId xmlns:a16="http://schemas.microsoft.com/office/drawing/2014/main" id="{D48F9A3A-3D23-07AA-611E-12B5216BA2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660692" y="156555"/>
            <a:ext cx="4708897" cy="8736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+mn-cs"/>
              </a:rPr>
              <a:t>Rung Chuông Vàng</a:t>
            </a:r>
          </a:p>
        </p:txBody>
      </p:sp>
      <p:pic>
        <p:nvPicPr>
          <p:cNvPr id="19473" name="Picture 50" descr="an30">
            <a:extLst>
              <a:ext uri="{FF2B5EF4-FFF2-40B4-BE49-F238E27FC236}">
                <a16:creationId xmlns:a16="http://schemas.microsoft.com/office/drawing/2014/main" id="{319E4DB3-84CD-B158-1163-E42D623E27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39" y="4348"/>
            <a:ext cx="1445964" cy="1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FA3F96F-C6DC-6A45-F8D9-8AA858B92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433" y="2101393"/>
            <a:ext cx="4720638" cy="174197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99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40 l x 2 </a:t>
            </a:r>
            <a:r>
              <a:rPr kumimoji="0" lang="en-US" altLang="en-US" sz="399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35812003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65" grpId="1" animBg="1"/>
      <p:bldP spid="22566" grpId="0" animBg="1"/>
      <p:bldP spid="22566" grpId="1" animBg="1"/>
      <p:bldP spid="22567" grpId="0" animBg="1"/>
      <p:bldP spid="22567" grpId="1" animBg="1"/>
      <p:bldP spid="22568" grpId="0" animBg="1"/>
      <p:bldP spid="22568" grpId="1" animBg="1"/>
      <p:bldP spid="22569" grpId="0" animBg="1"/>
      <p:bldP spid="22569" grpId="1" animBg="1"/>
      <p:bldP spid="22570" grpId="0" animBg="1"/>
      <p:bldP spid="2257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69129-FDF2-4D2D-1141-E0821ED8A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1">
            <a:extLst>
              <a:ext uri="{FF2B5EF4-FFF2-40B4-BE49-F238E27FC236}">
                <a16:creationId xmlns:a16="http://schemas.microsoft.com/office/drawing/2014/main" id="{A3D6A35B-EA03-67A5-2485-790DACB9C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68" y="1222003"/>
            <a:ext cx="6392684" cy="504185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Chọn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B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</a:t>
            </a:r>
          </a:p>
        </p:txBody>
      </p:sp>
      <p:grpSp>
        <p:nvGrpSpPr>
          <p:cNvPr id="19459" name="AutoShape 22">
            <a:extLst>
              <a:ext uri="{FF2B5EF4-FFF2-40B4-BE49-F238E27FC236}">
                <a16:creationId xmlns:a16="http://schemas.microsoft.com/office/drawing/2014/main" id="{A7169EEF-0CFC-6DEE-9A6D-50255DDE6F13}"/>
              </a:ext>
            </a:extLst>
          </p:cNvPr>
          <p:cNvGrpSpPr>
            <a:grpSpLocks/>
          </p:cNvGrpSpPr>
          <p:nvPr/>
        </p:nvGrpSpPr>
        <p:grpSpPr bwMode="auto">
          <a:xfrm>
            <a:off x="3354433" y="1983036"/>
            <a:ext cx="4796360" cy="1978688"/>
            <a:chOff x="551" y="1425"/>
            <a:chExt cx="5194" cy="652"/>
          </a:xfrm>
        </p:grpSpPr>
        <p:pic>
          <p:nvPicPr>
            <p:cNvPr id="19475" name="AutoShape 22">
              <a:extLst>
                <a:ext uri="{FF2B5EF4-FFF2-40B4-BE49-F238E27FC236}">
                  <a16:creationId xmlns:a16="http://schemas.microsoft.com/office/drawing/2014/main" id="{522F1916-89D1-280E-49F1-FD6D82E16E8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" y="1425"/>
              <a:ext cx="5192" cy="6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Text Box 5">
              <a:extLst>
                <a:ext uri="{FF2B5EF4-FFF2-40B4-BE49-F238E27FC236}">
                  <a16:creationId xmlns:a16="http://schemas.microsoft.com/office/drawing/2014/main" id="{B04923D9-E2E2-18B9-6DF4-534417DE8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" y="1464"/>
              <a:ext cx="5112" cy="5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315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996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altLang="en-US" sz="3994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500 kg – 50 kg</a:t>
              </a:r>
              <a:r>
                <a:rPr kumimoji="0" lang="en-US" altLang="en-US" sz="3994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= ?</a:t>
              </a:r>
            </a:p>
          </p:txBody>
        </p:sp>
      </p:grpSp>
      <p:sp>
        <p:nvSpPr>
          <p:cNvPr id="19460" name="Oval 23">
            <a:extLst>
              <a:ext uri="{FF2B5EF4-FFF2-40B4-BE49-F238E27FC236}">
                <a16:creationId xmlns:a16="http://schemas.microsoft.com/office/drawing/2014/main" id="{ADCF0411-9D0F-52C8-5437-FF06331D6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529" y="2211347"/>
            <a:ext cx="1690130" cy="1112878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Câu</a:t>
            </a: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13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2552" name="AutoShape 24" descr="5%">
            <a:extLst>
              <a:ext uri="{FF2B5EF4-FFF2-40B4-BE49-F238E27FC236}">
                <a16:creationId xmlns:a16="http://schemas.microsoft.com/office/drawing/2014/main" id="{25514320-11DC-D540-9805-772529B00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5407688"/>
            <a:ext cx="4794513" cy="50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450 kg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AutoShape 25" descr="5%">
            <a:extLst>
              <a:ext uri="{FF2B5EF4-FFF2-40B4-BE49-F238E27FC236}">
                <a16:creationId xmlns:a16="http://schemas.microsoft.com/office/drawing/2014/main" id="{18C35FB1-A7B8-AA2E-6E1E-55034320A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798862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45kg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AutoShape 28" descr="5%">
            <a:extLst>
              <a:ext uri="{FF2B5EF4-FFF2-40B4-BE49-F238E27FC236}">
                <a16:creationId xmlns:a16="http://schemas.microsoft.com/office/drawing/2014/main" id="{C9EB2EA2-39E0-7C2D-0B4F-09C4CE969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190035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50kg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3" name="WordArt 35">
            <a:extLst>
              <a:ext uri="{FF2B5EF4-FFF2-40B4-BE49-F238E27FC236}">
                <a16:creationId xmlns:a16="http://schemas.microsoft.com/office/drawing/2014/main" id="{CFE60593-50BB-F62D-BF78-0D91F07FA1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8486" y="6168723"/>
            <a:ext cx="4670845" cy="27746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9465" name="Picture 36" descr="Hinh dong Phao hoa">
            <a:extLst>
              <a:ext uri="{FF2B5EF4-FFF2-40B4-BE49-F238E27FC236}">
                <a16:creationId xmlns:a16="http://schemas.microsoft.com/office/drawing/2014/main" id="{2C3102AB-B857-6A7B-48AA-BA22C9B507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0263" y="-98710"/>
            <a:ext cx="1769404" cy="169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Oval 37">
            <a:extLst>
              <a:ext uri="{FF2B5EF4-FFF2-40B4-BE49-F238E27FC236}">
                <a16:creationId xmlns:a16="http://schemas.microsoft.com/office/drawing/2014/main" id="{A32F0F51-B7E4-4748-C121-162AF013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3001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1</a:t>
            </a:r>
          </a:p>
        </p:txBody>
      </p:sp>
      <p:sp>
        <p:nvSpPr>
          <p:cNvPr id="22566" name="Oval 38">
            <a:extLst>
              <a:ext uri="{FF2B5EF4-FFF2-40B4-BE49-F238E27FC236}">
                <a16:creationId xmlns:a16="http://schemas.microsoft.com/office/drawing/2014/main" id="{E04EEEAF-2B5F-C33D-7970-16E88F1E1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2642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2</a:t>
            </a:r>
          </a:p>
        </p:txBody>
      </p:sp>
      <p:sp>
        <p:nvSpPr>
          <p:cNvPr id="22567" name="Oval 39">
            <a:extLst>
              <a:ext uri="{FF2B5EF4-FFF2-40B4-BE49-F238E27FC236}">
                <a16:creationId xmlns:a16="http://schemas.microsoft.com/office/drawing/2014/main" id="{2D9EE078-58CB-197A-BA66-A30533809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3717" y="202283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3</a:t>
            </a:r>
          </a:p>
        </p:txBody>
      </p:sp>
      <p:sp>
        <p:nvSpPr>
          <p:cNvPr id="22568" name="Oval 40">
            <a:extLst>
              <a:ext uri="{FF2B5EF4-FFF2-40B4-BE49-F238E27FC236}">
                <a16:creationId xmlns:a16="http://schemas.microsoft.com/office/drawing/2014/main" id="{D391E136-41FC-1D33-B4A2-745E9AB33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2013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4</a:t>
            </a:r>
          </a:p>
        </p:txBody>
      </p:sp>
      <p:sp>
        <p:nvSpPr>
          <p:cNvPr id="22569" name="Oval 41">
            <a:extLst>
              <a:ext uri="{FF2B5EF4-FFF2-40B4-BE49-F238E27FC236}">
                <a16:creationId xmlns:a16="http://schemas.microsoft.com/office/drawing/2014/main" id="{3A99CD84-ED12-1F52-F231-13759DEE9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7249" y="2012954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5</a:t>
            </a:r>
          </a:p>
        </p:txBody>
      </p:sp>
      <p:sp>
        <p:nvSpPr>
          <p:cNvPr id="22570" name="Oval 42">
            <a:extLst>
              <a:ext uri="{FF2B5EF4-FFF2-40B4-BE49-F238E27FC236}">
                <a16:creationId xmlns:a16="http://schemas.microsoft.com/office/drawing/2014/main" id="{672DA215-EB71-989C-4C9A-5F27EED7A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5733" y="2026932"/>
            <a:ext cx="933852" cy="68176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5</a:t>
            </a:r>
          </a:p>
        </p:txBody>
      </p:sp>
      <p:sp>
        <p:nvSpPr>
          <p:cNvPr id="19472" name="WordArt 49" descr="Narrow vertical">
            <a:extLst>
              <a:ext uri="{FF2B5EF4-FFF2-40B4-BE49-F238E27FC236}">
                <a16:creationId xmlns:a16="http://schemas.microsoft.com/office/drawing/2014/main" id="{02B5DA4F-829C-16DB-346D-A0BF4D053C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660692" y="156555"/>
            <a:ext cx="4708897" cy="8736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+mn-cs"/>
              </a:rPr>
              <a:t>Rung Chuông Vàng</a:t>
            </a:r>
          </a:p>
        </p:txBody>
      </p:sp>
      <p:pic>
        <p:nvPicPr>
          <p:cNvPr id="19473" name="Picture 50" descr="an30">
            <a:extLst>
              <a:ext uri="{FF2B5EF4-FFF2-40B4-BE49-F238E27FC236}">
                <a16:creationId xmlns:a16="http://schemas.microsoft.com/office/drawing/2014/main" id="{E4C17BCD-AFB2-73FC-53E6-1B9F5A0DD1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39" y="4348"/>
            <a:ext cx="1445964" cy="1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3117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65" grpId="1" animBg="1"/>
      <p:bldP spid="22566" grpId="0" animBg="1"/>
      <p:bldP spid="22566" grpId="1" animBg="1"/>
      <p:bldP spid="22567" grpId="0" animBg="1"/>
      <p:bldP spid="22567" grpId="1" animBg="1"/>
      <p:bldP spid="22568" grpId="0" animBg="1"/>
      <p:bldP spid="22568" grpId="1" animBg="1"/>
      <p:bldP spid="22569" grpId="0" animBg="1"/>
      <p:bldP spid="22569" grpId="1" animBg="1"/>
      <p:bldP spid="22570" grpId="0" animBg="1"/>
      <p:bldP spid="2257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1FDE8-922F-3597-436E-AA00C192E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1">
            <a:extLst>
              <a:ext uri="{FF2B5EF4-FFF2-40B4-BE49-F238E27FC236}">
                <a16:creationId xmlns:a16="http://schemas.microsoft.com/office/drawing/2014/main" id="{5EBC0120-4692-EE11-D181-E5890FE43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68" y="1222003"/>
            <a:ext cx="6392684" cy="504185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Chọn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B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</a:t>
            </a:r>
          </a:p>
        </p:txBody>
      </p:sp>
      <p:grpSp>
        <p:nvGrpSpPr>
          <p:cNvPr id="19459" name="AutoShape 22">
            <a:extLst>
              <a:ext uri="{FF2B5EF4-FFF2-40B4-BE49-F238E27FC236}">
                <a16:creationId xmlns:a16="http://schemas.microsoft.com/office/drawing/2014/main" id="{3AD39CF6-8003-9E37-72C9-8AA1C853B905}"/>
              </a:ext>
            </a:extLst>
          </p:cNvPr>
          <p:cNvGrpSpPr>
            <a:grpSpLocks/>
          </p:cNvGrpSpPr>
          <p:nvPr/>
        </p:nvGrpSpPr>
        <p:grpSpPr bwMode="auto">
          <a:xfrm>
            <a:off x="3356278" y="1983036"/>
            <a:ext cx="4794513" cy="1978688"/>
            <a:chOff x="553" y="1425"/>
            <a:chExt cx="5192" cy="652"/>
          </a:xfrm>
          <a:solidFill>
            <a:srgbClr val="FFFF00"/>
          </a:solidFill>
        </p:grpSpPr>
        <p:pic>
          <p:nvPicPr>
            <p:cNvPr id="19475" name="AutoShape 22">
              <a:extLst>
                <a:ext uri="{FF2B5EF4-FFF2-40B4-BE49-F238E27FC236}">
                  <a16:creationId xmlns:a16="http://schemas.microsoft.com/office/drawing/2014/main" id="{0524B92B-278E-C272-A7DC-8D408A66692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" y="1425"/>
              <a:ext cx="5192" cy="6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Text Box 5">
              <a:extLst>
                <a:ext uri="{FF2B5EF4-FFF2-40B4-BE49-F238E27FC236}">
                  <a16:creationId xmlns:a16="http://schemas.microsoft.com/office/drawing/2014/main" id="{670646A2-CF47-4C6A-CCE2-B421F7102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" y="1464"/>
              <a:ext cx="5161" cy="5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315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996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399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60" name="Oval 23">
            <a:extLst>
              <a:ext uri="{FF2B5EF4-FFF2-40B4-BE49-F238E27FC236}">
                <a16:creationId xmlns:a16="http://schemas.microsoft.com/office/drawing/2014/main" id="{45B50421-2C5C-421D-E586-555019B03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305" y="2211347"/>
            <a:ext cx="1578353" cy="103215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Câu 14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2552" name="AutoShape 24" descr="5%">
            <a:extLst>
              <a:ext uri="{FF2B5EF4-FFF2-40B4-BE49-F238E27FC236}">
                <a16:creationId xmlns:a16="http://schemas.microsoft.com/office/drawing/2014/main" id="{6E255C9D-F8E1-821E-1079-D3F042E26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124835"/>
            <a:ext cx="4794513" cy="50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70 mm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AutoShape 25" descr="5%">
            <a:extLst>
              <a:ext uri="{FF2B5EF4-FFF2-40B4-BE49-F238E27FC236}">
                <a16:creationId xmlns:a16="http://schemas.microsoft.com/office/drawing/2014/main" id="{B01F0CA7-B4EA-2E6B-478C-EE4A940FD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832480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595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17mm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AutoShape 28" descr="5%">
            <a:extLst>
              <a:ext uri="{FF2B5EF4-FFF2-40B4-BE49-F238E27FC236}">
                <a16:creationId xmlns:a16="http://schemas.microsoft.com/office/drawing/2014/main" id="{24EA3026-33DC-5DC9-399A-09A2CDEC7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782" y="5519809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 mm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3" name="WordArt 35">
            <a:extLst>
              <a:ext uri="{FF2B5EF4-FFF2-40B4-BE49-F238E27FC236}">
                <a16:creationId xmlns:a16="http://schemas.microsoft.com/office/drawing/2014/main" id="{17612E1C-C2B0-1C6C-5D39-BF6D6CF56C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8486" y="6168723"/>
            <a:ext cx="4670845" cy="27746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9465" name="Picture 36" descr="Hinh dong Phao hoa">
            <a:extLst>
              <a:ext uri="{FF2B5EF4-FFF2-40B4-BE49-F238E27FC236}">
                <a16:creationId xmlns:a16="http://schemas.microsoft.com/office/drawing/2014/main" id="{0E848A1D-1583-E984-04BA-A54551DE55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0263" y="-98710"/>
            <a:ext cx="1769404" cy="169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Oval 37">
            <a:extLst>
              <a:ext uri="{FF2B5EF4-FFF2-40B4-BE49-F238E27FC236}">
                <a16:creationId xmlns:a16="http://schemas.microsoft.com/office/drawing/2014/main" id="{33DDAE49-70F5-CFD3-EB84-CE49E3B2C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927" y="2474322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1</a:t>
            </a:r>
          </a:p>
        </p:txBody>
      </p:sp>
      <p:sp>
        <p:nvSpPr>
          <p:cNvPr id="22566" name="Oval 38">
            <a:extLst>
              <a:ext uri="{FF2B5EF4-FFF2-40B4-BE49-F238E27FC236}">
                <a16:creationId xmlns:a16="http://schemas.microsoft.com/office/drawing/2014/main" id="{9F2FB5C7-2761-D4FD-68DD-46BBC0D4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4321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2</a:t>
            </a:r>
          </a:p>
        </p:txBody>
      </p:sp>
      <p:sp>
        <p:nvSpPr>
          <p:cNvPr id="22567" name="Oval 39">
            <a:extLst>
              <a:ext uri="{FF2B5EF4-FFF2-40B4-BE49-F238E27FC236}">
                <a16:creationId xmlns:a16="http://schemas.microsoft.com/office/drawing/2014/main" id="{B9F2E254-0386-1D29-651C-3E42464A3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927" y="247376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3</a:t>
            </a:r>
          </a:p>
        </p:txBody>
      </p:sp>
      <p:sp>
        <p:nvSpPr>
          <p:cNvPr id="22568" name="Oval 40">
            <a:extLst>
              <a:ext uri="{FF2B5EF4-FFF2-40B4-BE49-F238E27FC236}">
                <a16:creationId xmlns:a16="http://schemas.microsoft.com/office/drawing/2014/main" id="{78DF68F5-6F91-6702-84CA-198173A74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376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4</a:t>
            </a:r>
          </a:p>
        </p:txBody>
      </p:sp>
      <p:sp>
        <p:nvSpPr>
          <p:cNvPr id="22569" name="Oval 41">
            <a:extLst>
              <a:ext uri="{FF2B5EF4-FFF2-40B4-BE49-F238E27FC236}">
                <a16:creationId xmlns:a16="http://schemas.microsoft.com/office/drawing/2014/main" id="{DBFB9985-38D9-CBB9-5E26-F82C4FA06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0767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5</a:t>
            </a:r>
          </a:p>
        </p:txBody>
      </p:sp>
      <p:sp>
        <p:nvSpPr>
          <p:cNvPr id="22570" name="Oval 42">
            <a:extLst>
              <a:ext uri="{FF2B5EF4-FFF2-40B4-BE49-F238E27FC236}">
                <a16:creationId xmlns:a16="http://schemas.microsoft.com/office/drawing/2014/main" id="{D5AFE151-5836-1C24-82A2-6357F9E41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6843" y="2467770"/>
            <a:ext cx="933852" cy="68176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5</a:t>
            </a:r>
          </a:p>
        </p:txBody>
      </p:sp>
      <p:sp>
        <p:nvSpPr>
          <p:cNvPr id="19472" name="WordArt 49" descr="Narrow vertical">
            <a:extLst>
              <a:ext uri="{FF2B5EF4-FFF2-40B4-BE49-F238E27FC236}">
                <a16:creationId xmlns:a16="http://schemas.microsoft.com/office/drawing/2014/main" id="{89240758-1D20-1F19-CB02-8B53D2EEBE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660692" y="156555"/>
            <a:ext cx="4708897" cy="8736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+mn-cs"/>
              </a:rPr>
              <a:t>Rung Chuông Vàng</a:t>
            </a:r>
          </a:p>
        </p:txBody>
      </p:sp>
      <p:pic>
        <p:nvPicPr>
          <p:cNvPr id="19473" name="Picture 50" descr="an30">
            <a:extLst>
              <a:ext uri="{FF2B5EF4-FFF2-40B4-BE49-F238E27FC236}">
                <a16:creationId xmlns:a16="http://schemas.microsoft.com/office/drawing/2014/main" id="{EFA2C971-3B08-F854-B204-CE574BF563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39" y="4348"/>
            <a:ext cx="1445964" cy="1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4DF854-EF14-636A-DD57-956673999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433" y="2101393"/>
            <a:ext cx="4720638" cy="174197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99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 mm x 7 </a:t>
            </a:r>
            <a:r>
              <a:rPr kumimoji="0" lang="en-US" altLang="en-US" sz="399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28197072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65" grpId="1" animBg="1"/>
      <p:bldP spid="22566" grpId="0" animBg="1"/>
      <p:bldP spid="22566" grpId="1" animBg="1"/>
      <p:bldP spid="22567" grpId="0" animBg="1"/>
      <p:bldP spid="22567" grpId="1" animBg="1"/>
      <p:bldP spid="22568" grpId="0" animBg="1"/>
      <p:bldP spid="22568" grpId="1" animBg="1"/>
      <p:bldP spid="22569" grpId="0" animBg="1"/>
      <p:bldP spid="22569" grpId="1" animBg="1"/>
      <p:bldP spid="22570" grpId="0" animBg="1"/>
      <p:bldP spid="2257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4BBC7-E2F5-C596-DCE8-58623BF38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1">
            <a:extLst>
              <a:ext uri="{FF2B5EF4-FFF2-40B4-BE49-F238E27FC236}">
                <a16:creationId xmlns:a16="http://schemas.microsoft.com/office/drawing/2014/main" id="{5AF16F0D-02AF-2FA3-E5AC-002DDACDB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68" y="1222003"/>
            <a:ext cx="6392684" cy="504185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Chọn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B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</a:t>
            </a:r>
          </a:p>
        </p:txBody>
      </p:sp>
      <p:grpSp>
        <p:nvGrpSpPr>
          <p:cNvPr id="19459" name="AutoShape 22">
            <a:extLst>
              <a:ext uri="{FF2B5EF4-FFF2-40B4-BE49-F238E27FC236}">
                <a16:creationId xmlns:a16="http://schemas.microsoft.com/office/drawing/2014/main" id="{93E74284-AAAB-4C27-284C-3D13EE7F7A87}"/>
              </a:ext>
            </a:extLst>
          </p:cNvPr>
          <p:cNvGrpSpPr>
            <a:grpSpLocks/>
          </p:cNvGrpSpPr>
          <p:nvPr/>
        </p:nvGrpSpPr>
        <p:grpSpPr bwMode="auto">
          <a:xfrm>
            <a:off x="3356278" y="1983036"/>
            <a:ext cx="4794513" cy="1978688"/>
            <a:chOff x="553" y="1425"/>
            <a:chExt cx="5192" cy="652"/>
          </a:xfrm>
          <a:solidFill>
            <a:srgbClr val="FFFF00"/>
          </a:solidFill>
        </p:grpSpPr>
        <p:pic>
          <p:nvPicPr>
            <p:cNvPr id="19475" name="AutoShape 22">
              <a:extLst>
                <a:ext uri="{FF2B5EF4-FFF2-40B4-BE49-F238E27FC236}">
                  <a16:creationId xmlns:a16="http://schemas.microsoft.com/office/drawing/2014/main" id="{D4F33FCF-2368-36D5-68D3-BC8F3C09CFA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" y="1425"/>
              <a:ext cx="5192" cy="6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Text Box 5">
              <a:extLst>
                <a:ext uri="{FF2B5EF4-FFF2-40B4-BE49-F238E27FC236}">
                  <a16:creationId xmlns:a16="http://schemas.microsoft.com/office/drawing/2014/main" id="{E2CD4BAA-F359-3792-5ED2-46D7E3A93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" y="1464"/>
              <a:ext cx="5161" cy="5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315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996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3994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60" name="Oval 23">
            <a:extLst>
              <a:ext uri="{FF2B5EF4-FFF2-40B4-BE49-F238E27FC236}">
                <a16:creationId xmlns:a16="http://schemas.microsoft.com/office/drawing/2014/main" id="{05335F7D-EACF-3E54-8062-2D41F059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305" y="2211347"/>
            <a:ext cx="1578353" cy="103215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Câu</a:t>
            </a: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15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2552" name="AutoShape 24" descr="5%">
            <a:extLst>
              <a:ext uri="{FF2B5EF4-FFF2-40B4-BE49-F238E27FC236}">
                <a16:creationId xmlns:a16="http://schemas.microsoft.com/office/drawing/2014/main" id="{506113C6-4161-4828-51AC-977BE74F2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817" y="4849413"/>
            <a:ext cx="4794513" cy="50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100mm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AutoShape 25" descr="5%">
            <a:extLst>
              <a:ext uri="{FF2B5EF4-FFF2-40B4-BE49-F238E27FC236}">
                <a16:creationId xmlns:a16="http://schemas.microsoft.com/office/drawing/2014/main" id="{83A39750-310D-21B9-104E-C7A867F08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155891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AutoShape 28" descr="5%">
            <a:extLst>
              <a:ext uri="{FF2B5EF4-FFF2-40B4-BE49-F238E27FC236}">
                <a16:creationId xmlns:a16="http://schemas.microsoft.com/office/drawing/2014/main" id="{C3CF4F9C-2A34-29EF-5A00-966A4A024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650" y="5547765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116mm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3" name="WordArt 35">
            <a:extLst>
              <a:ext uri="{FF2B5EF4-FFF2-40B4-BE49-F238E27FC236}">
                <a16:creationId xmlns:a16="http://schemas.microsoft.com/office/drawing/2014/main" id="{456A6B84-ED6F-AD1A-BC9F-2EF497C37A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8486" y="6168723"/>
            <a:ext cx="4670845" cy="27746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9465" name="Picture 36" descr="Hinh dong Phao hoa">
            <a:extLst>
              <a:ext uri="{FF2B5EF4-FFF2-40B4-BE49-F238E27FC236}">
                <a16:creationId xmlns:a16="http://schemas.microsoft.com/office/drawing/2014/main" id="{A72CA8F7-5604-5577-81B2-A837FB7790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0263" y="-98710"/>
            <a:ext cx="1769404" cy="169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Oval 37">
            <a:extLst>
              <a:ext uri="{FF2B5EF4-FFF2-40B4-BE49-F238E27FC236}">
                <a16:creationId xmlns:a16="http://schemas.microsoft.com/office/drawing/2014/main" id="{C11B0FE3-D428-B89A-7ADD-67A553DD5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927" y="2474322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1</a:t>
            </a:r>
          </a:p>
        </p:txBody>
      </p:sp>
      <p:sp>
        <p:nvSpPr>
          <p:cNvPr id="22566" name="Oval 38">
            <a:extLst>
              <a:ext uri="{FF2B5EF4-FFF2-40B4-BE49-F238E27FC236}">
                <a16:creationId xmlns:a16="http://schemas.microsoft.com/office/drawing/2014/main" id="{62B76187-C385-A717-4A26-9C1070D8A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4321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2</a:t>
            </a:r>
          </a:p>
        </p:txBody>
      </p:sp>
      <p:sp>
        <p:nvSpPr>
          <p:cNvPr id="22567" name="Oval 39">
            <a:extLst>
              <a:ext uri="{FF2B5EF4-FFF2-40B4-BE49-F238E27FC236}">
                <a16:creationId xmlns:a16="http://schemas.microsoft.com/office/drawing/2014/main" id="{38D3B2B5-DF0E-D1E1-2304-235AD3C30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927" y="247376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3</a:t>
            </a:r>
          </a:p>
        </p:txBody>
      </p:sp>
      <p:sp>
        <p:nvSpPr>
          <p:cNvPr id="22568" name="Oval 40">
            <a:extLst>
              <a:ext uri="{FF2B5EF4-FFF2-40B4-BE49-F238E27FC236}">
                <a16:creationId xmlns:a16="http://schemas.microsoft.com/office/drawing/2014/main" id="{85D63F19-42D1-BB2F-BBC0-43CC7CAB4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376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4</a:t>
            </a:r>
          </a:p>
        </p:txBody>
      </p:sp>
      <p:sp>
        <p:nvSpPr>
          <p:cNvPr id="22569" name="Oval 41">
            <a:extLst>
              <a:ext uri="{FF2B5EF4-FFF2-40B4-BE49-F238E27FC236}">
                <a16:creationId xmlns:a16="http://schemas.microsoft.com/office/drawing/2014/main" id="{1C35ED15-D9BF-6974-03FA-772902304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0767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5</a:t>
            </a:r>
          </a:p>
        </p:txBody>
      </p:sp>
      <p:sp>
        <p:nvSpPr>
          <p:cNvPr id="22570" name="Oval 42">
            <a:extLst>
              <a:ext uri="{FF2B5EF4-FFF2-40B4-BE49-F238E27FC236}">
                <a16:creationId xmlns:a16="http://schemas.microsoft.com/office/drawing/2014/main" id="{B0C7E1B0-B0D0-31CF-F828-B23F82E81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6843" y="2467770"/>
            <a:ext cx="933852" cy="68176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5</a:t>
            </a:r>
          </a:p>
        </p:txBody>
      </p:sp>
      <p:sp>
        <p:nvSpPr>
          <p:cNvPr id="19472" name="WordArt 49" descr="Narrow vertical">
            <a:extLst>
              <a:ext uri="{FF2B5EF4-FFF2-40B4-BE49-F238E27FC236}">
                <a16:creationId xmlns:a16="http://schemas.microsoft.com/office/drawing/2014/main" id="{92DA7ED8-3149-904A-25B0-C92ACAFB5A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660692" y="156555"/>
            <a:ext cx="4708897" cy="8736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+mn-cs"/>
              </a:rPr>
              <a:t>Rung Chuông Vàng</a:t>
            </a:r>
          </a:p>
        </p:txBody>
      </p:sp>
      <p:pic>
        <p:nvPicPr>
          <p:cNvPr id="19473" name="Picture 50" descr="an30">
            <a:extLst>
              <a:ext uri="{FF2B5EF4-FFF2-40B4-BE49-F238E27FC236}">
                <a16:creationId xmlns:a16="http://schemas.microsoft.com/office/drawing/2014/main" id="{8343AFD0-96E5-B47F-FE75-BDC8AF9DFC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39" y="4348"/>
            <a:ext cx="1445964" cy="1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12B859-1125-5FBE-410F-354216F1A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433" y="2101393"/>
            <a:ext cx="4720638" cy="174197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99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4mm + 96 mm</a:t>
            </a:r>
            <a:r>
              <a:rPr kumimoji="0" lang="en-US" altLang="en-US" sz="399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16452229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65" grpId="1" animBg="1"/>
      <p:bldP spid="22566" grpId="0" animBg="1"/>
      <p:bldP spid="22566" grpId="1" animBg="1"/>
      <p:bldP spid="22567" grpId="0" animBg="1"/>
      <p:bldP spid="22567" grpId="1" animBg="1"/>
      <p:bldP spid="22568" grpId="0" animBg="1"/>
      <p:bldP spid="22568" grpId="1" animBg="1"/>
      <p:bldP spid="22569" grpId="0" animBg="1"/>
      <p:bldP spid="22569" grpId="1" animBg="1"/>
      <p:bldP spid="22570" grpId="0" animBg="1"/>
      <p:bldP spid="2257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70347-07E7-64EB-5B96-64B937EE0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1">
            <a:extLst>
              <a:ext uri="{FF2B5EF4-FFF2-40B4-BE49-F238E27FC236}">
                <a16:creationId xmlns:a16="http://schemas.microsoft.com/office/drawing/2014/main" id="{9558DE68-E1BD-7374-B057-8ABF0D098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68" y="1222003"/>
            <a:ext cx="6392684" cy="504185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Chọn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B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</a:t>
            </a:r>
          </a:p>
        </p:txBody>
      </p:sp>
      <p:grpSp>
        <p:nvGrpSpPr>
          <p:cNvPr id="19459" name="AutoShape 22">
            <a:extLst>
              <a:ext uri="{FF2B5EF4-FFF2-40B4-BE49-F238E27FC236}">
                <a16:creationId xmlns:a16="http://schemas.microsoft.com/office/drawing/2014/main" id="{300D751A-99B3-45D4-785A-074C84D550D8}"/>
              </a:ext>
            </a:extLst>
          </p:cNvPr>
          <p:cNvGrpSpPr>
            <a:grpSpLocks/>
          </p:cNvGrpSpPr>
          <p:nvPr/>
        </p:nvGrpSpPr>
        <p:grpSpPr bwMode="auto">
          <a:xfrm>
            <a:off x="3354433" y="1983036"/>
            <a:ext cx="4796360" cy="1978688"/>
            <a:chOff x="551" y="1425"/>
            <a:chExt cx="5194" cy="652"/>
          </a:xfrm>
        </p:grpSpPr>
        <p:pic>
          <p:nvPicPr>
            <p:cNvPr id="19475" name="AutoShape 22">
              <a:extLst>
                <a:ext uri="{FF2B5EF4-FFF2-40B4-BE49-F238E27FC236}">
                  <a16:creationId xmlns:a16="http://schemas.microsoft.com/office/drawing/2014/main" id="{71E7BF75-5571-E634-9FC8-23192EA0213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" y="1425"/>
              <a:ext cx="5192" cy="6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Text Box 5">
              <a:extLst>
                <a:ext uri="{FF2B5EF4-FFF2-40B4-BE49-F238E27FC236}">
                  <a16:creationId xmlns:a16="http://schemas.microsoft.com/office/drawing/2014/main" id="{7FEFA548-255A-2643-D20F-5398A0BE8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" y="1464"/>
              <a:ext cx="5112" cy="5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315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996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altLang="en-US" sz="2996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40 kg x 2 </a:t>
              </a:r>
              <a:r>
                <a:rPr kumimoji="0" lang="en-US" altLang="en-US" sz="3994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?</a:t>
              </a:r>
            </a:p>
          </p:txBody>
        </p:sp>
      </p:grpSp>
      <p:sp>
        <p:nvSpPr>
          <p:cNvPr id="19460" name="Oval 23">
            <a:extLst>
              <a:ext uri="{FF2B5EF4-FFF2-40B4-BE49-F238E27FC236}">
                <a16:creationId xmlns:a16="http://schemas.microsoft.com/office/drawing/2014/main" id="{94C17E81-7282-1DB0-F551-318475E1D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797" y="2211347"/>
            <a:ext cx="1700233" cy="103215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Câu</a:t>
            </a: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16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2552" name="AutoShape 24" descr="5%">
            <a:extLst>
              <a:ext uri="{FF2B5EF4-FFF2-40B4-BE49-F238E27FC236}">
                <a16:creationId xmlns:a16="http://schemas.microsoft.com/office/drawing/2014/main" id="{7EA68304-294A-52F9-C1D6-19863B6F5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5407688"/>
            <a:ext cx="4794513" cy="50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80 kg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AutoShape 25" descr="5%">
            <a:extLst>
              <a:ext uri="{FF2B5EF4-FFF2-40B4-BE49-F238E27FC236}">
                <a16:creationId xmlns:a16="http://schemas.microsoft.com/office/drawing/2014/main" id="{24DE3845-CCC2-BF4C-A272-D66C6F502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798862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altLang="en-US" sz="3595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595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AutoShape 28" descr="5%">
            <a:extLst>
              <a:ext uri="{FF2B5EF4-FFF2-40B4-BE49-F238E27FC236}">
                <a16:creationId xmlns:a16="http://schemas.microsoft.com/office/drawing/2014/main" id="{F15E4B17-AEAF-4269-C162-185F2B75C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190035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6kg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3" name="WordArt 35">
            <a:extLst>
              <a:ext uri="{FF2B5EF4-FFF2-40B4-BE49-F238E27FC236}">
                <a16:creationId xmlns:a16="http://schemas.microsoft.com/office/drawing/2014/main" id="{71FA27E1-8E5E-6577-EDD7-41B74423C4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8486" y="6168723"/>
            <a:ext cx="4670845" cy="27746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9465" name="Picture 36" descr="Hinh dong Phao hoa">
            <a:extLst>
              <a:ext uri="{FF2B5EF4-FFF2-40B4-BE49-F238E27FC236}">
                <a16:creationId xmlns:a16="http://schemas.microsoft.com/office/drawing/2014/main" id="{79939ADB-3FDA-9CE2-89EB-0B266755B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0263" y="-98710"/>
            <a:ext cx="1769404" cy="169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Oval 37">
            <a:extLst>
              <a:ext uri="{FF2B5EF4-FFF2-40B4-BE49-F238E27FC236}">
                <a16:creationId xmlns:a16="http://schemas.microsoft.com/office/drawing/2014/main" id="{B7C3F9E8-66D6-1876-DA1B-1861F5449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3001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1</a:t>
            </a:r>
          </a:p>
        </p:txBody>
      </p:sp>
      <p:sp>
        <p:nvSpPr>
          <p:cNvPr id="22566" name="Oval 38">
            <a:extLst>
              <a:ext uri="{FF2B5EF4-FFF2-40B4-BE49-F238E27FC236}">
                <a16:creationId xmlns:a16="http://schemas.microsoft.com/office/drawing/2014/main" id="{B321A964-D670-5B2D-C912-320A0679C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2642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2</a:t>
            </a:r>
          </a:p>
        </p:txBody>
      </p:sp>
      <p:sp>
        <p:nvSpPr>
          <p:cNvPr id="22567" name="Oval 39">
            <a:extLst>
              <a:ext uri="{FF2B5EF4-FFF2-40B4-BE49-F238E27FC236}">
                <a16:creationId xmlns:a16="http://schemas.microsoft.com/office/drawing/2014/main" id="{EF0E2C15-7400-1B32-78C7-A137AE692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3717" y="202283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3</a:t>
            </a:r>
          </a:p>
        </p:txBody>
      </p:sp>
      <p:sp>
        <p:nvSpPr>
          <p:cNvPr id="22568" name="Oval 40">
            <a:extLst>
              <a:ext uri="{FF2B5EF4-FFF2-40B4-BE49-F238E27FC236}">
                <a16:creationId xmlns:a16="http://schemas.microsoft.com/office/drawing/2014/main" id="{93D7768A-6EA8-CDEA-2825-4270A62CB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2013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4</a:t>
            </a:r>
          </a:p>
        </p:txBody>
      </p:sp>
      <p:sp>
        <p:nvSpPr>
          <p:cNvPr id="22569" name="Oval 41">
            <a:extLst>
              <a:ext uri="{FF2B5EF4-FFF2-40B4-BE49-F238E27FC236}">
                <a16:creationId xmlns:a16="http://schemas.microsoft.com/office/drawing/2014/main" id="{81878231-F059-AF0D-6C09-3CED69A74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7249" y="2012954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5</a:t>
            </a:r>
          </a:p>
        </p:txBody>
      </p:sp>
      <p:sp>
        <p:nvSpPr>
          <p:cNvPr id="22570" name="Oval 42">
            <a:extLst>
              <a:ext uri="{FF2B5EF4-FFF2-40B4-BE49-F238E27FC236}">
                <a16:creationId xmlns:a16="http://schemas.microsoft.com/office/drawing/2014/main" id="{D1FDE370-5658-0064-B837-8D44B50F9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5733" y="2026932"/>
            <a:ext cx="933852" cy="68176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5</a:t>
            </a:r>
          </a:p>
        </p:txBody>
      </p:sp>
      <p:sp>
        <p:nvSpPr>
          <p:cNvPr id="19472" name="WordArt 49" descr="Narrow vertical">
            <a:extLst>
              <a:ext uri="{FF2B5EF4-FFF2-40B4-BE49-F238E27FC236}">
                <a16:creationId xmlns:a16="http://schemas.microsoft.com/office/drawing/2014/main" id="{C4B6D4F9-F993-17B8-C434-930DC47805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660692" y="156555"/>
            <a:ext cx="4708897" cy="8736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+mn-cs"/>
              </a:rPr>
              <a:t>Rung Chuông Vàng</a:t>
            </a:r>
          </a:p>
        </p:txBody>
      </p:sp>
      <p:pic>
        <p:nvPicPr>
          <p:cNvPr id="19473" name="Picture 50" descr="an30">
            <a:extLst>
              <a:ext uri="{FF2B5EF4-FFF2-40B4-BE49-F238E27FC236}">
                <a16:creationId xmlns:a16="http://schemas.microsoft.com/office/drawing/2014/main" id="{DF684A2B-616A-03A4-186D-DD4BB34EEC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39" y="4348"/>
            <a:ext cx="1445964" cy="1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8118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65" grpId="1" animBg="1"/>
      <p:bldP spid="22566" grpId="0" animBg="1"/>
      <p:bldP spid="22566" grpId="1" animBg="1"/>
      <p:bldP spid="22567" grpId="0" animBg="1"/>
      <p:bldP spid="22567" grpId="1" animBg="1"/>
      <p:bldP spid="22568" grpId="0" animBg="1"/>
      <p:bldP spid="22568" grpId="1" animBg="1"/>
      <p:bldP spid="22569" grpId="0" animBg="1"/>
      <p:bldP spid="22569" grpId="1" animBg="1"/>
      <p:bldP spid="22570" grpId="0" animBg="1"/>
      <p:bldP spid="2257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FDA04-E613-F171-D6BE-FF2AEB6A0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1">
            <a:extLst>
              <a:ext uri="{FF2B5EF4-FFF2-40B4-BE49-F238E27FC236}">
                <a16:creationId xmlns:a16="http://schemas.microsoft.com/office/drawing/2014/main" id="{7E515C40-B927-8C8A-A627-0825793BA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68" y="1222003"/>
            <a:ext cx="6392684" cy="504185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Chọn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B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</a:t>
            </a:r>
          </a:p>
        </p:txBody>
      </p:sp>
      <p:grpSp>
        <p:nvGrpSpPr>
          <p:cNvPr id="19459" name="AutoShape 22">
            <a:extLst>
              <a:ext uri="{FF2B5EF4-FFF2-40B4-BE49-F238E27FC236}">
                <a16:creationId xmlns:a16="http://schemas.microsoft.com/office/drawing/2014/main" id="{AC396460-41E7-2B30-AB20-A1D573CC0780}"/>
              </a:ext>
            </a:extLst>
          </p:cNvPr>
          <p:cNvGrpSpPr>
            <a:grpSpLocks/>
          </p:cNvGrpSpPr>
          <p:nvPr/>
        </p:nvGrpSpPr>
        <p:grpSpPr bwMode="auto">
          <a:xfrm>
            <a:off x="3354433" y="1983036"/>
            <a:ext cx="4796360" cy="1978688"/>
            <a:chOff x="551" y="1425"/>
            <a:chExt cx="5194" cy="652"/>
          </a:xfrm>
        </p:grpSpPr>
        <p:pic>
          <p:nvPicPr>
            <p:cNvPr id="19475" name="AutoShape 22">
              <a:extLst>
                <a:ext uri="{FF2B5EF4-FFF2-40B4-BE49-F238E27FC236}">
                  <a16:creationId xmlns:a16="http://schemas.microsoft.com/office/drawing/2014/main" id="{5B4544C2-064F-88C7-F264-176771DCD5B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" y="1425"/>
              <a:ext cx="5192" cy="6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Text Box 5">
              <a:extLst>
                <a:ext uri="{FF2B5EF4-FFF2-40B4-BE49-F238E27FC236}">
                  <a16:creationId xmlns:a16="http://schemas.microsoft.com/office/drawing/2014/main" id="{A4769BF2-21BA-8CD5-812E-F12188AB6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" y="1464"/>
              <a:ext cx="5112" cy="5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315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996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altLang="en-US" sz="2996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72 mm:  9</a:t>
              </a:r>
              <a:r>
                <a:rPr kumimoji="0" lang="en-US" altLang="en-US" sz="3994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= ?</a:t>
              </a:r>
            </a:p>
          </p:txBody>
        </p:sp>
      </p:grpSp>
      <p:sp>
        <p:nvSpPr>
          <p:cNvPr id="19460" name="Oval 23">
            <a:extLst>
              <a:ext uri="{FF2B5EF4-FFF2-40B4-BE49-F238E27FC236}">
                <a16:creationId xmlns:a16="http://schemas.microsoft.com/office/drawing/2014/main" id="{66172CC1-F019-22BB-0D66-1E33490D6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1" y="2211347"/>
            <a:ext cx="1566158" cy="103215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Câu</a:t>
            </a: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18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2552" name="AutoShape 24" descr="5%">
            <a:extLst>
              <a:ext uri="{FF2B5EF4-FFF2-40B4-BE49-F238E27FC236}">
                <a16:creationId xmlns:a16="http://schemas.microsoft.com/office/drawing/2014/main" id="{8985EC17-16B8-AB96-190A-A03AD2C3B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5379695"/>
            <a:ext cx="4794513" cy="50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8mm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AutoShape 25" descr="5%">
            <a:extLst>
              <a:ext uri="{FF2B5EF4-FFF2-40B4-BE49-F238E27FC236}">
                <a16:creationId xmlns:a16="http://schemas.microsoft.com/office/drawing/2014/main" id="{0587CD9C-AA3E-4610-7402-59164F37F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798862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AutoShape 28" descr="5%">
            <a:extLst>
              <a:ext uri="{FF2B5EF4-FFF2-40B4-BE49-F238E27FC236}">
                <a16:creationId xmlns:a16="http://schemas.microsoft.com/office/drawing/2014/main" id="{47356325-A01D-C596-CDF1-AA218962D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190035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595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81mm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3" name="WordArt 35">
            <a:extLst>
              <a:ext uri="{FF2B5EF4-FFF2-40B4-BE49-F238E27FC236}">
                <a16:creationId xmlns:a16="http://schemas.microsoft.com/office/drawing/2014/main" id="{B9EEB1BB-8BF2-2AF7-29D7-90467F2972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8486" y="6168723"/>
            <a:ext cx="4670845" cy="27746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9465" name="Picture 36" descr="Hinh dong Phao hoa">
            <a:extLst>
              <a:ext uri="{FF2B5EF4-FFF2-40B4-BE49-F238E27FC236}">
                <a16:creationId xmlns:a16="http://schemas.microsoft.com/office/drawing/2014/main" id="{32BB918D-8CA2-7C50-B406-0487AD46CA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0263" y="-98710"/>
            <a:ext cx="1769404" cy="169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Oval 37">
            <a:extLst>
              <a:ext uri="{FF2B5EF4-FFF2-40B4-BE49-F238E27FC236}">
                <a16:creationId xmlns:a16="http://schemas.microsoft.com/office/drawing/2014/main" id="{E1598D86-66F7-E4BE-65EE-01FC3C2D9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3001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1</a:t>
            </a:r>
          </a:p>
        </p:txBody>
      </p:sp>
      <p:sp>
        <p:nvSpPr>
          <p:cNvPr id="22566" name="Oval 38">
            <a:extLst>
              <a:ext uri="{FF2B5EF4-FFF2-40B4-BE49-F238E27FC236}">
                <a16:creationId xmlns:a16="http://schemas.microsoft.com/office/drawing/2014/main" id="{BFF09B17-01DF-D79A-F0E1-75C74F8B6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2642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2</a:t>
            </a:r>
          </a:p>
        </p:txBody>
      </p:sp>
      <p:sp>
        <p:nvSpPr>
          <p:cNvPr id="22567" name="Oval 39">
            <a:extLst>
              <a:ext uri="{FF2B5EF4-FFF2-40B4-BE49-F238E27FC236}">
                <a16:creationId xmlns:a16="http://schemas.microsoft.com/office/drawing/2014/main" id="{A67AEDDB-BC60-41BC-BEE7-7F4346426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3717" y="2022836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3</a:t>
            </a:r>
          </a:p>
        </p:txBody>
      </p:sp>
      <p:sp>
        <p:nvSpPr>
          <p:cNvPr id="22568" name="Oval 40">
            <a:extLst>
              <a:ext uri="{FF2B5EF4-FFF2-40B4-BE49-F238E27FC236}">
                <a16:creationId xmlns:a16="http://schemas.microsoft.com/office/drawing/2014/main" id="{B6E893A6-2B0A-2BE6-BCFE-37360A058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00" y="202013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4</a:t>
            </a:r>
          </a:p>
        </p:txBody>
      </p:sp>
      <p:sp>
        <p:nvSpPr>
          <p:cNvPr id="22569" name="Oval 41">
            <a:extLst>
              <a:ext uri="{FF2B5EF4-FFF2-40B4-BE49-F238E27FC236}">
                <a16:creationId xmlns:a16="http://schemas.microsoft.com/office/drawing/2014/main" id="{5E002ED7-6D23-80F0-7865-80703A791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7249" y="2012954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5</a:t>
            </a:r>
          </a:p>
        </p:txBody>
      </p:sp>
      <p:sp>
        <p:nvSpPr>
          <p:cNvPr id="22570" name="Oval 42">
            <a:extLst>
              <a:ext uri="{FF2B5EF4-FFF2-40B4-BE49-F238E27FC236}">
                <a16:creationId xmlns:a16="http://schemas.microsoft.com/office/drawing/2014/main" id="{EB67043A-5682-4901-51DE-7A80EB65F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5733" y="2026932"/>
            <a:ext cx="933852" cy="68176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5</a:t>
            </a:r>
          </a:p>
        </p:txBody>
      </p:sp>
      <p:sp>
        <p:nvSpPr>
          <p:cNvPr id="19472" name="WordArt 49" descr="Narrow vertical">
            <a:extLst>
              <a:ext uri="{FF2B5EF4-FFF2-40B4-BE49-F238E27FC236}">
                <a16:creationId xmlns:a16="http://schemas.microsoft.com/office/drawing/2014/main" id="{7368852B-1F89-4F1F-D839-665A730B04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660692" y="156555"/>
            <a:ext cx="4708897" cy="8736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+mn-cs"/>
              </a:rPr>
              <a:t>Rung Chuông Vàng</a:t>
            </a:r>
          </a:p>
        </p:txBody>
      </p:sp>
      <p:pic>
        <p:nvPicPr>
          <p:cNvPr id="19473" name="Picture 50" descr="an30">
            <a:extLst>
              <a:ext uri="{FF2B5EF4-FFF2-40B4-BE49-F238E27FC236}">
                <a16:creationId xmlns:a16="http://schemas.microsoft.com/office/drawing/2014/main" id="{676DE8EE-C1C7-137E-C1C6-1CF08BC8AE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39" y="4348"/>
            <a:ext cx="1445964" cy="1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9188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65" grpId="1" animBg="1"/>
      <p:bldP spid="22566" grpId="0" animBg="1"/>
      <p:bldP spid="22566" grpId="1" animBg="1"/>
      <p:bldP spid="22567" grpId="0" animBg="1"/>
      <p:bldP spid="22567" grpId="1" animBg="1"/>
      <p:bldP spid="22568" grpId="0" animBg="1"/>
      <p:bldP spid="22568" grpId="1" animBg="1"/>
      <p:bldP spid="22569" grpId="0" animBg="1"/>
      <p:bldP spid="22569" grpId="1" animBg="1"/>
      <p:bldP spid="22570" grpId="0" animBg="1"/>
      <p:bldP spid="2257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D46EB-E43D-C741-B0CB-96C64DDF2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1">
            <a:extLst>
              <a:ext uri="{FF2B5EF4-FFF2-40B4-BE49-F238E27FC236}">
                <a16:creationId xmlns:a16="http://schemas.microsoft.com/office/drawing/2014/main" id="{81B1193D-A723-C300-B3F5-E682C8BE8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68" y="1222003"/>
            <a:ext cx="6392684" cy="504185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Chọn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B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</a:t>
            </a:r>
          </a:p>
        </p:txBody>
      </p:sp>
      <p:grpSp>
        <p:nvGrpSpPr>
          <p:cNvPr id="19459" name="AutoShape 22">
            <a:extLst>
              <a:ext uri="{FF2B5EF4-FFF2-40B4-BE49-F238E27FC236}">
                <a16:creationId xmlns:a16="http://schemas.microsoft.com/office/drawing/2014/main" id="{BAA0BF8B-A8EA-F560-9E46-90F42D59F072}"/>
              </a:ext>
            </a:extLst>
          </p:cNvPr>
          <p:cNvGrpSpPr>
            <a:grpSpLocks/>
          </p:cNvGrpSpPr>
          <p:nvPr/>
        </p:nvGrpSpPr>
        <p:grpSpPr bwMode="auto">
          <a:xfrm>
            <a:off x="3356278" y="1983036"/>
            <a:ext cx="4794513" cy="1978688"/>
            <a:chOff x="553" y="1425"/>
            <a:chExt cx="5192" cy="652"/>
          </a:xfrm>
          <a:solidFill>
            <a:srgbClr val="FFFF00"/>
          </a:solidFill>
        </p:grpSpPr>
        <p:pic>
          <p:nvPicPr>
            <p:cNvPr id="19475" name="AutoShape 22">
              <a:extLst>
                <a:ext uri="{FF2B5EF4-FFF2-40B4-BE49-F238E27FC236}">
                  <a16:creationId xmlns:a16="http://schemas.microsoft.com/office/drawing/2014/main" id="{32B94F63-2951-C60B-805A-6AB1FA38B11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" y="1425"/>
              <a:ext cx="5192" cy="6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Text Box 5">
              <a:extLst>
                <a:ext uri="{FF2B5EF4-FFF2-40B4-BE49-F238E27FC236}">
                  <a16:creationId xmlns:a16="http://schemas.microsoft.com/office/drawing/2014/main" id="{A73826E4-AC44-0829-99ED-B8387AC30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" y="1464"/>
              <a:ext cx="5161" cy="5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315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996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399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60" name="Oval 23">
            <a:extLst>
              <a:ext uri="{FF2B5EF4-FFF2-40B4-BE49-F238E27FC236}">
                <a16:creationId xmlns:a16="http://schemas.microsoft.com/office/drawing/2014/main" id="{81C16234-3BBC-9A51-BF95-0E00F5D2F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850" y="2211347"/>
            <a:ext cx="1590675" cy="103215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Câu</a:t>
            </a: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19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2552" name="AutoShape 24" descr="5%">
            <a:extLst>
              <a:ext uri="{FF2B5EF4-FFF2-40B4-BE49-F238E27FC236}">
                <a16:creationId xmlns:a16="http://schemas.microsoft.com/office/drawing/2014/main" id="{9E8E484A-52C8-5E04-8A69-869B0DF0C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124835"/>
            <a:ext cx="4794513" cy="50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 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AutoShape 25" descr="5%">
            <a:extLst>
              <a:ext uri="{FF2B5EF4-FFF2-40B4-BE49-F238E27FC236}">
                <a16:creationId xmlns:a16="http://schemas.microsoft.com/office/drawing/2014/main" id="{773EB710-C550-A029-3F03-011DC896D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832480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595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AutoShape 28" descr="5%">
            <a:extLst>
              <a:ext uri="{FF2B5EF4-FFF2-40B4-BE49-F238E27FC236}">
                <a16:creationId xmlns:a16="http://schemas.microsoft.com/office/drawing/2014/main" id="{1E5AC338-9809-D0C9-A378-A13BE52EB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782" y="5519809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altLang="en-US" sz="3595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3" name="WordArt 35">
            <a:extLst>
              <a:ext uri="{FF2B5EF4-FFF2-40B4-BE49-F238E27FC236}">
                <a16:creationId xmlns:a16="http://schemas.microsoft.com/office/drawing/2014/main" id="{9095CA6B-1CF2-224C-13AD-6ACDF841ED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8486" y="6168723"/>
            <a:ext cx="4670845" cy="27746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9465" name="Picture 36" descr="Hinh dong Phao hoa">
            <a:extLst>
              <a:ext uri="{FF2B5EF4-FFF2-40B4-BE49-F238E27FC236}">
                <a16:creationId xmlns:a16="http://schemas.microsoft.com/office/drawing/2014/main" id="{F00D0606-B3A6-D57E-5D75-E0321A3372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0263" y="-98710"/>
            <a:ext cx="1769404" cy="169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Oval 37">
            <a:extLst>
              <a:ext uri="{FF2B5EF4-FFF2-40B4-BE49-F238E27FC236}">
                <a16:creationId xmlns:a16="http://schemas.microsoft.com/office/drawing/2014/main" id="{28513C20-295C-F173-68A2-BD83C2E57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927" y="2474322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1</a:t>
            </a:r>
          </a:p>
        </p:txBody>
      </p:sp>
      <p:sp>
        <p:nvSpPr>
          <p:cNvPr id="22566" name="Oval 38">
            <a:extLst>
              <a:ext uri="{FF2B5EF4-FFF2-40B4-BE49-F238E27FC236}">
                <a16:creationId xmlns:a16="http://schemas.microsoft.com/office/drawing/2014/main" id="{D15A8DE5-6264-A47C-EAE5-E3F03E0C7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4321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2</a:t>
            </a:r>
          </a:p>
        </p:txBody>
      </p:sp>
      <p:sp>
        <p:nvSpPr>
          <p:cNvPr id="22567" name="Oval 39">
            <a:extLst>
              <a:ext uri="{FF2B5EF4-FFF2-40B4-BE49-F238E27FC236}">
                <a16:creationId xmlns:a16="http://schemas.microsoft.com/office/drawing/2014/main" id="{C37781B8-E171-D0F1-D95E-4D90138BC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927" y="247376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3</a:t>
            </a:r>
          </a:p>
        </p:txBody>
      </p:sp>
      <p:sp>
        <p:nvSpPr>
          <p:cNvPr id="22568" name="Oval 40">
            <a:extLst>
              <a:ext uri="{FF2B5EF4-FFF2-40B4-BE49-F238E27FC236}">
                <a16:creationId xmlns:a16="http://schemas.microsoft.com/office/drawing/2014/main" id="{04B5DCBB-A1C7-2BB5-24EE-9390E64E9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376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4</a:t>
            </a:r>
          </a:p>
        </p:txBody>
      </p:sp>
      <p:sp>
        <p:nvSpPr>
          <p:cNvPr id="22569" name="Oval 41">
            <a:extLst>
              <a:ext uri="{FF2B5EF4-FFF2-40B4-BE49-F238E27FC236}">
                <a16:creationId xmlns:a16="http://schemas.microsoft.com/office/drawing/2014/main" id="{BD6A0ED4-012F-9C6F-40AD-BA1F2D49A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0767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5</a:t>
            </a:r>
          </a:p>
        </p:txBody>
      </p:sp>
      <p:sp>
        <p:nvSpPr>
          <p:cNvPr id="22570" name="Oval 42">
            <a:extLst>
              <a:ext uri="{FF2B5EF4-FFF2-40B4-BE49-F238E27FC236}">
                <a16:creationId xmlns:a16="http://schemas.microsoft.com/office/drawing/2014/main" id="{E6CE2084-85C9-786F-6117-4A9DE9BBE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6843" y="2467770"/>
            <a:ext cx="933852" cy="68176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5</a:t>
            </a:r>
          </a:p>
        </p:txBody>
      </p:sp>
      <p:sp>
        <p:nvSpPr>
          <p:cNvPr id="19472" name="WordArt 49" descr="Narrow vertical">
            <a:extLst>
              <a:ext uri="{FF2B5EF4-FFF2-40B4-BE49-F238E27FC236}">
                <a16:creationId xmlns:a16="http://schemas.microsoft.com/office/drawing/2014/main" id="{AA332A2C-E4C6-50A5-0C91-BCCA8D1842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660692" y="156555"/>
            <a:ext cx="4708897" cy="8736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+mn-cs"/>
              </a:rPr>
              <a:t>Rung Chuông Vàng</a:t>
            </a:r>
          </a:p>
        </p:txBody>
      </p:sp>
      <p:pic>
        <p:nvPicPr>
          <p:cNvPr id="19473" name="Picture 50" descr="an30">
            <a:extLst>
              <a:ext uri="{FF2B5EF4-FFF2-40B4-BE49-F238E27FC236}">
                <a16:creationId xmlns:a16="http://schemas.microsoft.com/office/drawing/2014/main" id="{967CDC75-8402-4CFE-06B2-FEE8E97B8C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39" y="4348"/>
            <a:ext cx="1445964" cy="1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706EC09-6E85-BCA8-BCE9-E396B4301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433" y="2101393"/>
            <a:ext cx="4720638" cy="174197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99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56 g : 7 </a:t>
            </a:r>
            <a:r>
              <a:rPr kumimoji="0" lang="en-US" altLang="en-US" sz="399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32660405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65" grpId="1" animBg="1"/>
      <p:bldP spid="22566" grpId="0" animBg="1"/>
      <p:bldP spid="22566" grpId="1" animBg="1"/>
      <p:bldP spid="22567" grpId="0" animBg="1"/>
      <p:bldP spid="22567" grpId="1" animBg="1"/>
      <p:bldP spid="22568" grpId="0" animBg="1"/>
      <p:bldP spid="22568" grpId="1" animBg="1"/>
      <p:bldP spid="22569" grpId="0" animBg="1"/>
      <p:bldP spid="22569" grpId="1" animBg="1"/>
      <p:bldP spid="22570" grpId="0" animBg="1"/>
      <p:bldP spid="2257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5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F103BA6-4529-4C44-91D2-7A8D730499D4}"/>
              </a:ext>
            </a:extLst>
          </p:cNvPr>
          <p:cNvSpPr/>
          <p:nvPr/>
        </p:nvSpPr>
        <p:spPr>
          <a:xfrm>
            <a:off x="9537819" y="141188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5053398" y="3121883"/>
            <a:ext cx="2754439" cy="4750905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7351" y="1503055"/>
              <a:ext cx="2797843" cy="2144379"/>
            </a:xfrm>
            <a:prstGeom prst="rect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1" y="2232342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3942413" y="4146240"/>
            <a:ext cx="5021705" cy="20458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 ml – 20 ml = ..?..ml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condu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9" y="2866553"/>
            <a:ext cx="755608" cy="755608"/>
          </a:xfrm>
          <a:prstGeom prst="ellipse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7" name="Oval 46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49" name="Oval 48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6A0EBF-D93A-46FA-95DA-CF8BDE03FFE3}"/>
              </a:ext>
            </a:extLst>
          </p:cNvPr>
          <p:cNvSpPr/>
          <p:nvPr/>
        </p:nvSpPr>
        <p:spPr>
          <a:xfrm>
            <a:off x="6537897" y="136387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7D59F3-40EC-48D1-B3BB-51D892396AC8}"/>
              </a:ext>
            </a:extLst>
          </p:cNvPr>
          <p:cNvSpPr/>
          <p:nvPr/>
        </p:nvSpPr>
        <p:spPr>
          <a:xfrm>
            <a:off x="3578846" y="1383829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40D1717-AB46-4A3F-8A9B-21B4E63870D9}"/>
              </a:ext>
            </a:extLst>
          </p:cNvPr>
          <p:cNvSpPr/>
          <p:nvPr/>
        </p:nvSpPr>
        <p:spPr>
          <a:xfrm>
            <a:off x="568949" y="1403324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255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17" name="iconsai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83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507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278 L 0.35482 -0.11643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D46EB-E43D-C741-B0CB-96C64DDF2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1">
            <a:extLst>
              <a:ext uri="{FF2B5EF4-FFF2-40B4-BE49-F238E27FC236}">
                <a16:creationId xmlns:a16="http://schemas.microsoft.com/office/drawing/2014/main" id="{81B1193D-A723-C300-B3F5-E682C8BE8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68" y="1222003"/>
            <a:ext cx="6392684" cy="504185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Chọn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B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</a:t>
            </a:r>
          </a:p>
        </p:txBody>
      </p:sp>
      <p:grpSp>
        <p:nvGrpSpPr>
          <p:cNvPr id="19459" name="AutoShape 22">
            <a:extLst>
              <a:ext uri="{FF2B5EF4-FFF2-40B4-BE49-F238E27FC236}">
                <a16:creationId xmlns:a16="http://schemas.microsoft.com/office/drawing/2014/main" id="{BAA0BF8B-A8EA-F560-9E46-90F42D59F072}"/>
              </a:ext>
            </a:extLst>
          </p:cNvPr>
          <p:cNvGrpSpPr>
            <a:grpSpLocks/>
          </p:cNvGrpSpPr>
          <p:nvPr/>
        </p:nvGrpSpPr>
        <p:grpSpPr bwMode="auto">
          <a:xfrm>
            <a:off x="3356278" y="1983036"/>
            <a:ext cx="4794513" cy="1978688"/>
            <a:chOff x="553" y="1425"/>
            <a:chExt cx="5192" cy="652"/>
          </a:xfrm>
          <a:solidFill>
            <a:srgbClr val="FFFF00"/>
          </a:solidFill>
        </p:grpSpPr>
        <p:pic>
          <p:nvPicPr>
            <p:cNvPr id="19475" name="AutoShape 22">
              <a:extLst>
                <a:ext uri="{FF2B5EF4-FFF2-40B4-BE49-F238E27FC236}">
                  <a16:creationId xmlns:a16="http://schemas.microsoft.com/office/drawing/2014/main" id="{32B94F63-2951-C60B-805A-6AB1FA38B11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" y="1425"/>
              <a:ext cx="5192" cy="6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Text Box 5">
              <a:extLst>
                <a:ext uri="{FF2B5EF4-FFF2-40B4-BE49-F238E27FC236}">
                  <a16:creationId xmlns:a16="http://schemas.microsoft.com/office/drawing/2014/main" id="{A73826E4-AC44-0829-99ED-B8387AC30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" y="1464"/>
              <a:ext cx="5161" cy="5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315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996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399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60" name="Oval 23">
            <a:extLst>
              <a:ext uri="{FF2B5EF4-FFF2-40B4-BE49-F238E27FC236}">
                <a16:creationId xmlns:a16="http://schemas.microsoft.com/office/drawing/2014/main" id="{81C16234-3BBC-9A51-BF95-0E00F5D2F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850" y="2211347"/>
            <a:ext cx="1590675" cy="103215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Câu</a:t>
            </a: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19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2552" name="AutoShape 24" descr="5%">
            <a:extLst>
              <a:ext uri="{FF2B5EF4-FFF2-40B4-BE49-F238E27FC236}">
                <a16:creationId xmlns:a16="http://schemas.microsoft.com/office/drawing/2014/main" id="{9E8E484A-52C8-5E04-8A69-869B0DF0C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124835"/>
            <a:ext cx="4794513" cy="50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 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AutoShape 25" descr="5%">
            <a:extLst>
              <a:ext uri="{FF2B5EF4-FFF2-40B4-BE49-F238E27FC236}">
                <a16:creationId xmlns:a16="http://schemas.microsoft.com/office/drawing/2014/main" id="{773EB710-C550-A029-3F03-011DC896D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78" y="4832480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AutoShape 28" descr="5%">
            <a:extLst>
              <a:ext uri="{FF2B5EF4-FFF2-40B4-BE49-F238E27FC236}">
                <a16:creationId xmlns:a16="http://schemas.microsoft.com/office/drawing/2014/main" id="{1E5AC338-9809-D0C9-A378-A13BE52EB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782" y="5519809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392g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3" name="WordArt 35">
            <a:extLst>
              <a:ext uri="{FF2B5EF4-FFF2-40B4-BE49-F238E27FC236}">
                <a16:creationId xmlns:a16="http://schemas.microsoft.com/office/drawing/2014/main" id="{9095CA6B-1CF2-224C-13AD-6ACDF841ED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8486" y="6168723"/>
            <a:ext cx="4670845" cy="27746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9465" name="Picture 36" descr="Hinh dong Phao hoa">
            <a:extLst>
              <a:ext uri="{FF2B5EF4-FFF2-40B4-BE49-F238E27FC236}">
                <a16:creationId xmlns:a16="http://schemas.microsoft.com/office/drawing/2014/main" id="{F00D0606-B3A6-D57E-5D75-E0321A3372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0263" y="-98710"/>
            <a:ext cx="1769404" cy="169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Oval 37">
            <a:extLst>
              <a:ext uri="{FF2B5EF4-FFF2-40B4-BE49-F238E27FC236}">
                <a16:creationId xmlns:a16="http://schemas.microsoft.com/office/drawing/2014/main" id="{28513C20-295C-F173-68A2-BD83C2E57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927" y="2474322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1</a:t>
            </a:r>
          </a:p>
        </p:txBody>
      </p:sp>
      <p:sp>
        <p:nvSpPr>
          <p:cNvPr id="22566" name="Oval 38">
            <a:extLst>
              <a:ext uri="{FF2B5EF4-FFF2-40B4-BE49-F238E27FC236}">
                <a16:creationId xmlns:a16="http://schemas.microsoft.com/office/drawing/2014/main" id="{D15A8DE5-6264-A47C-EAE5-E3F03E0C7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4321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2</a:t>
            </a:r>
          </a:p>
        </p:txBody>
      </p:sp>
      <p:sp>
        <p:nvSpPr>
          <p:cNvPr id="22567" name="Oval 39">
            <a:extLst>
              <a:ext uri="{FF2B5EF4-FFF2-40B4-BE49-F238E27FC236}">
                <a16:creationId xmlns:a16="http://schemas.microsoft.com/office/drawing/2014/main" id="{C37781B8-E171-D0F1-D95E-4D90138BC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927" y="247376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3</a:t>
            </a:r>
          </a:p>
        </p:txBody>
      </p:sp>
      <p:sp>
        <p:nvSpPr>
          <p:cNvPr id="22568" name="Oval 40">
            <a:extLst>
              <a:ext uri="{FF2B5EF4-FFF2-40B4-BE49-F238E27FC236}">
                <a16:creationId xmlns:a16="http://schemas.microsoft.com/office/drawing/2014/main" id="{04B5DCBB-A1C7-2BB5-24EE-9390E64E9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376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4</a:t>
            </a:r>
          </a:p>
        </p:txBody>
      </p:sp>
      <p:sp>
        <p:nvSpPr>
          <p:cNvPr id="22569" name="Oval 41">
            <a:extLst>
              <a:ext uri="{FF2B5EF4-FFF2-40B4-BE49-F238E27FC236}">
                <a16:creationId xmlns:a16="http://schemas.microsoft.com/office/drawing/2014/main" id="{BD6A0ED4-012F-9C6F-40AD-BA1F2D49A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0767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5</a:t>
            </a:r>
          </a:p>
        </p:txBody>
      </p:sp>
      <p:sp>
        <p:nvSpPr>
          <p:cNvPr id="22570" name="Oval 42">
            <a:extLst>
              <a:ext uri="{FF2B5EF4-FFF2-40B4-BE49-F238E27FC236}">
                <a16:creationId xmlns:a16="http://schemas.microsoft.com/office/drawing/2014/main" id="{E6CE2084-85C9-786F-6117-4A9DE9BBE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6843" y="2467770"/>
            <a:ext cx="933852" cy="68176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5</a:t>
            </a:r>
          </a:p>
        </p:txBody>
      </p:sp>
      <p:sp>
        <p:nvSpPr>
          <p:cNvPr id="19472" name="WordArt 49" descr="Narrow vertical">
            <a:extLst>
              <a:ext uri="{FF2B5EF4-FFF2-40B4-BE49-F238E27FC236}">
                <a16:creationId xmlns:a16="http://schemas.microsoft.com/office/drawing/2014/main" id="{AA332A2C-E4C6-50A5-0C91-BCCA8D1842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660692" y="156555"/>
            <a:ext cx="4708897" cy="8736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+mn-cs"/>
              </a:rPr>
              <a:t>Rung Chuông Vàng</a:t>
            </a:r>
          </a:p>
        </p:txBody>
      </p:sp>
      <p:pic>
        <p:nvPicPr>
          <p:cNvPr id="19473" name="Picture 50" descr="an30">
            <a:extLst>
              <a:ext uri="{FF2B5EF4-FFF2-40B4-BE49-F238E27FC236}">
                <a16:creationId xmlns:a16="http://schemas.microsoft.com/office/drawing/2014/main" id="{967CDC75-8402-4CFE-06B2-FEE8E97B8C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39" y="4348"/>
            <a:ext cx="1445964" cy="1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706EC09-6E85-BCA8-BCE9-E396B4301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433" y="2101393"/>
            <a:ext cx="4720638" cy="174197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99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56 g : 7 </a:t>
            </a:r>
            <a:r>
              <a:rPr kumimoji="0" lang="en-US" altLang="en-US" sz="399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10179343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65" grpId="1" animBg="1"/>
      <p:bldP spid="22566" grpId="0" animBg="1"/>
      <p:bldP spid="22566" grpId="1" animBg="1"/>
      <p:bldP spid="22567" grpId="0" animBg="1"/>
      <p:bldP spid="22567" grpId="1" animBg="1"/>
      <p:bldP spid="22568" grpId="0" animBg="1"/>
      <p:bldP spid="22568" grpId="1" animBg="1"/>
      <p:bldP spid="22569" grpId="0" animBg="1"/>
      <p:bldP spid="22569" grpId="1" animBg="1"/>
      <p:bldP spid="22570" grpId="0" animBg="1"/>
      <p:bldP spid="2257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A1660-8EAC-1D1E-4452-B60A5DB0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1">
            <a:extLst>
              <a:ext uri="{FF2B5EF4-FFF2-40B4-BE49-F238E27FC236}">
                <a16:creationId xmlns:a16="http://schemas.microsoft.com/office/drawing/2014/main" id="{82CB31F5-6AF4-A9D0-D2A7-A7F53C3C8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68" y="1222003"/>
            <a:ext cx="6392684" cy="504185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Chọn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B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hoặc </a:t>
            </a: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</a:t>
            </a:r>
          </a:p>
        </p:txBody>
      </p:sp>
      <p:grpSp>
        <p:nvGrpSpPr>
          <p:cNvPr id="19459" name="AutoShape 22">
            <a:extLst>
              <a:ext uri="{FF2B5EF4-FFF2-40B4-BE49-F238E27FC236}">
                <a16:creationId xmlns:a16="http://schemas.microsoft.com/office/drawing/2014/main" id="{8ADADBC3-BD90-D3F2-7C1E-DBF5DC9B5F29}"/>
              </a:ext>
            </a:extLst>
          </p:cNvPr>
          <p:cNvGrpSpPr>
            <a:grpSpLocks/>
          </p:cNvGrpSpPr>
          <p:nvPr/>
        </p:nvGrpSpPr>
        <p:grpSpPr bwMode="auto">
          <a:xfrm>
            <a:off x="3356278" y="1983036"/>
            <a:ext cx="4794513" cy="1978688"/>
            <a:chOff x="553" y="1425"/>
            <a:chExt cx="5192" cy="652"/>
          </a:xfrm>
          <a:solidFill>
            <a:srgbClr val="FFFF00"/>
          </a:solidFill>
        </p:grpSpPr>
        <p:pic>
          <p:nvPicPr>
            <p:cNvPr id="19475" name="AutoShape 22">
              <a:extLst>
                <a:ext uri="{FF2B5EF4-FFF2-40B4-BE49-F238E27FC236}">
                  <a16:creationId xmlns:a16="http://schemas.microsoft.com/office/drawing/2014/main" id="{80D93862-B99E-417F-B4BD-0F192A9A732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" y="1425"/>
              <a:ext cx="5192" cy="6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Text Box 5">
              <a:extLst>
                <a:ext uri="{FF2B5EF4-FFF2-40B4-BE49-F238E27FC236}">
                  <a16:creationId xmlns:a16="http://schemas.microsoft.com/office/drawing/2014/main" id="{A38F81E1-EE4B-85DF-C402-CC03E45B2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" y="1464"/>
              <a:ext cx="5161" cy="5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315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996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3994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60" name="Oval 23">
            <a:extLst>
              <a:ext uri="{FF2B5EF4-FFF2-40B4-BE49-F238E27FC236}">
                <a16:creationId xmlns:a16="http://schemas.microsoft.com/office/drawing/2014/main" id="{6998EFAD-EF29-4E9E-8A98-B983B44B2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305" y="2211347"/>
            <a:ext cx="1690130" cy="103215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Câu</a:t>
            </a: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20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2552" name="AutoShape 24" descr="5%">
            <a:extLst>
              <a:ext uri="{FF2B5EF4-FFF2-40B4-BE49-F238E27FC236}">
                <a16:creationId xmlns:a16="http://schemas.microsoft.com/office/drawing/2014/main" id="{5FA7D5EC-793D-CF9E-CE4D-5F0B2AA8F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432" y="4852225"/>
            <a:ext cx="4794513" cy="50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900ml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AutoShape 25" descr="5%">
            <a:extLst>
              <a:ext uri="{FF2B5EF4-FFF2-40B4-BE49-F238E27FC236}">
                <a16:creationId xmlns:a16="http://schemas.microsoft.com/office/drawing/2014/main" id="{1A3C9CC6-9458-97B5-10F7-21CD6238B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433" y="4137230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90ml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AutoShape 28" descr="5%">
            <a:extLst>
              <a:ext uri="{FF2B5EF4-FFF2-40B4-BE49-F238E27FC236}">
                <a16:creationId xmlns:a16="http://schemas.microsoft.com/office/drawing/2014/main" id="{E4FF08B1-1D5F-7CF4-B248-D04D78A18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905" y="5517602"/>
            <a:ext cx="4794513" cy="5041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vi-VN" alt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93ml</a:t>
            </a:r>
            <a:endParaRPr kumimoji="0" lang="en-US" altLang="en-US" sz="3595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3" name="WordArt 35">
            <a:extLst>
              <a:ext uri="{FF2B5EF4-FFF2-40B4-BE49-F238E27FC236}">
                <a16:creationId xmlns:a16="http://schemas.microsoft.com/office/drawing/2014/main" id="{12EC1C2D-CA09-305D-FF9A-430FE7A7DE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8486" y="6168723"/>
            <a:ext cx="4670845" cy="27746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9465" name="Picture 36" descr="Hinh dong Phao hoa">
            <a:extLst>
              <a:ext uri="{FF2B5EF4-FFF2-40B4-BE49-F238E27FC236}">
                <a16:creationId xmlns:a16="http://schemas.microsoft.com/office/drawing/2014/main" id="{16E8DE0B-B7B6-9A66-C54D-A7EA0C4F0E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0263" y="-98710"/>
            <a:ext cx="1769404" cy="169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Oval 37">
            <a:extLst>
              <a:ext uri="{FF2B5EF4-FFF2-40B4-BE49-F238E27FC236}">
                <a16:creationId xmlns:a16="http://schemas.microsoft.com/office/drawing/2014/main" id="{A429F44D-0C63-F1B5-62E3-6A6068650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927" y="2474322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1</a:t>
            </a:r>
          </a:p>
        </p:txBody>
      </p:sp>
      <p:sp>
        <p:nvSpPr>
          <p:cNvPr id="22566" name="Oval 38">
            <a:extLst>
              <a:ext uri="{FF2B5EF4-FFF2-40B4-BE49-F238E27FC236}">
                <a16:creationId xmlns:a16="http://schemas.microsoft.com/office/drawing/2014/main" id="{7209FF6E-8E9D-201B-AA85-63E099C1F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4321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2</a:t>
            </a:r>
          </a:p>
        </p:txBody>
      </p:sp>
      <p:sp>
        <p:nvSpPr>
          <p:cNvPr id="22567" name="Oval 39">
            <a:extLst>
              <a:ext uri="{FF2B5EF4-FFF2-40B4-BE49-F238E27FC236}">
                <a16:creationId xmlns:a16="http://schemas.microsoft.com/office/drawing/2014/main" id="{3AC66F59-B9B5-652C-CC22-C92273680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927" y="247376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3</a:t>
            </a:r>
          </a:p>
        </p:txBody>
      </p:sp>
      <p:sp>
        <p:nvSpPr>
          <p:cNvPr id="22568" name="Oval 40">
            <a:extLst>
              <a:ext uri="{FF2B5EF4-FFF2-40B4-BE49-F238E27FC236}">
                <a16:creationId xmlns:a16="http://schemas.microsoft.com/office/drawing/2014/main" id="{87B7B32A-B3FD-84D8-8DAB-5BF4DD249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3765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4</a:t>
            </a:r>
          </a:p>
        </p:txBody>
      </p:sp>
      <p:sp>
        <p:nvSpPr>
          <p:cNvPr id="22569" name="Oval 41">
            <a:extLst>
              <a:ext uri="{FF2B5EF4-FFF2-40B4-BE49-F238E27FC236}">
                <a16:creationId xmlns:a16="http://schemas.microsoft.com/office/drawing/2014/main" id="{66451675-EA64-1B28-5558-AA0E59E1A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12" y="2470767"/>
            <a:ext cx="933851" cy="68176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5</a:t>
            </a:r>
          </a:p>
        </p:txBody>
      </p:sp>
      <p:sp>
        <p:nvSpPr>
          <p:cNvPr id="22570" name="Oval 42">
            <a:extLst>
              <a:ext uri="{FF2B5EF4-FFF2-40B4-BE49-F238E27FC236}">
                <a16:creationId xmlns:a16="http://schemas.microsoft.com/office/drawing/2014/main" id="{66A7C083-60D6-51D9-F3D7-FFA6A7B5E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6843" y="2467770"/>
            <a:ext cx="933852" cy="68176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6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5</a:t>
            </a:r>
          </a:p>
        </p:txBody>
      </p:sp>
      <p:sp>
        <p:nvSpPr>
          <p:cNvPr id="19472" name="WordArt 49" descr="Narrow vertical">
            <a:extLst>
              <a:ext uri="{FF2B5EF4-FFF2-40B4-BE49-F238E27FC236}">
                <a16:creationId xmlns:a16="http://schemas.microsoft.com/office/drawing/2014/main" id="{D780DA95-15D4-C564-3E79-995CF2094F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660692" y="156555"/>
            <a:ext cx="4708897" cy="8736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315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+mn-cs"/>
              </a:rPr>
              <a:t>Rung </a:t>
            </a:r>
            <a:r>
              <a:rPr kumimoji="0" lang="en-US" sz="3595" b="0" i="0" u="none" strike="noStrike" kern="10" cap="none" spc="0" normalizeH="0" baseline="0" noProof="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+mn-cs"/>
              </a:rPr>
              <a:t>Chuông</a:t>
            </a:r>
            <a:r>
              <a:rPr kumimoji="0" lang="en-US" sz="3595" b="0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+mn-cs"/>
              </a:rPr>
              <a:t> </a:t>
            </a:r>
            <a:r>
              <a:rPr kumimoji="0" lang="en-US" sz="3595" b="0" i="0" u="none" strike="noStrike" kern="10" cap="none" spc="0" normalizeH="0" baseline="0" noProof="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+mn-cs"/>
              </a:rPr>
              <a:t>Vàng</a:t>
            </a:r>
            <a:endParaRPr kumimoji="0" lang="en-US" sz="3595" b="0" i="0" u="none" strike="noStrike" kern="10" cap="none" spc="0" normalizeH="0" baseline="0" noProof="0" dirty="0">
              <a:ln w="12700">
                <a:solidFill>
                  <a:srgbClr val="FF3300"/>
                </a:solidFill>
                <a:round/>
                <a:headEnd/>
                <a:tailEnd/>
              </a:ln>
              <a:blipFill dpi="0" rotWithShape="0">
                <a:blip r:embed="rId8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19473" name="Picture 50" descr="an30">
            <a:extLst>
              <a:ext uri="{FF2B5EF4-FFF2-40B4-BE49-F238E27FC236}">
                <a16:creationId xmlns:a16="http://schemas.microsoft.com/office/drawing/2014/main" id="{02FCAF90-FCB5-73C5-4763-E49863159E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39" y="4348"/>
            <a:ext cx="1445964" cy="1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010509-C12E-BD2F-29CF-48C50BCE6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433" y="2101393"/>
            <a:ext cx="4720638" cy="174197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99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903ml -3 ml</a:t>
            </a:r>
            <a:r>
              <a:rPr kumimoji="0" lang="en-US" altLang="en-US" sz="399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7769146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65" grpId="1" animBg="1"/>
      <p:bldP spid="22566" grpId="0" animBg="1"/>
      <p:bldP spid="22566" grpId="1" animBg="1"/>
      <p:bldP spid="22567" grpId="0" animBg="1"/>
      <p:bldP spid="22567" grpId="1" animBg="1"/>
      <p:bldP spid="22568" grpId="0" animBg="1"/>
      <p:bldP spid="22568" grpId="1" animBg="1"/>
      <p:bldP spid="22569" grpId="0" animBg="1"/>
      <p:bldP spid="22569" grpId="1" animBg="1"/>
      <p:bldP spid="22570" grpId="0" animBg="1"/>
      <p:bldP spid="2257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E9659B-51C5-41FE-B285-1C8509D41EFB}"/>
              </a:ext>
            </a:extLst>
          </p:cNvPr>
          <p:cNvSpPr txBox="1"/>
          <p:nvPr/>
        </p:nvSpPr>
        <p:spPr>
          <a:xfrm>
            <a:off x="2536718" y="1976284"/>
            <a:ext cx="7087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Chào</a:t>
            </a:r>
            <a:r>
              <a:rPr lang="en-US" sz="9600" b="1" dirty="0">
                <a:solidFill>
                  <a:srgbClr val="00B05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các</a:t>
            </a:r>
            <a:r>
              <a:rPr lang="en-US" sz="9600" b="1" dirty="0">
                <a:solidFill>
                  <a:srgbClr val="00B05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em</a:t>
            </a:r>
            <a:endParaRPr lang="en-US" sz="9600" b="1" dirty="0">
              <a:solidFill>
                <a:srgbClr val="00B05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861915" y="2286218"/>
            <a:ext cx="2754439" cy="6422237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dung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35" name="sai3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17" name="iconsai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417" y="2869941"/>
            <a:ext cx="740128" cy="748835"/>
          </a:xfrm>
          <a:prstGeom prst="ellipse">
            <a:avLst/>
          </a:prstGeom>
        </p:spPr>
      </p:pic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3957403" y="4285004"/>
            <a:ext cx="4795370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 mm + 8 mm =..?..mm</a:t>
            </a:r>
          </a:p>
        </p:txBody>
      </p:sp>
      <p:sp>
        <p:nvSpPr>
          <p:cNvPr id="47" name="Oval 46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50" name="Oval 49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AEC3BE-925B-4051-9043-05EA6EB19E27}"/>
              </a:ext>
            </a:extLst>
          </p:cNvPr>
          <p:cNvSpPr/>
          <p:nvPr/>
        </p:nvSpPr>
        <p:spPr>
          <a:xfrm>
            <a:off x="670676" y="1332351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303D91A-49DA-4E42-A213-FEF1553290C2}"/>
              </a:ext>
            </a:extLst>
          </p:cNvPr>
          <p:cNvSpPr/>
          <p:nvPr/>
        </p:nvSpPr>
        <p:spPr>
          <a:xfrm>
            <a:off x="3629088" y="1368457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347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B9BB1E8-BBF9-474C-A3BB-FAA4C2FAAF6C}"/>
              </a:ext>
            </a:extLst>
          </p:cNvPr>
          <p:cNvSpPr/>
          <p:nvPr/>
        </p:nvSpPr>
        <p:spPr>
          <a:xfrm>
            <a:off x="6645707" y="139390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7D777A4-9EB0-400B-83B3-8A6325BB57BD}"/>
              </a:ext>
            </a:extLst>
          </p:cNvPr>
          <p:cNvSpPr/>
          <p:nvPr/>
        </p:nvSpPr>
        <p:spPr>
          <a:xfrm>
            <a:off x="9592916" y="1368456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29" y="2862147"/>
            <a:ext cx="755608" cy="7556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65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2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61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618847" y="2806510"/>
            <a:ext cx="2754439" cy="5456422"/>
            <a:chOff x="745748" y="1082056"/>
            <a:chExt cx="3709445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7350" y="1503055"/>
              <a:ext cx="2797843" cy="2144379"/>
            </a:xfrm>
            <a:prstGeom prst="rect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7859242" y="351643"/>
            <a:ext cx="3083415" cy="2899456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dung"/>
          <p:cNvGrpSpPr/>
          <p:nvPr/>
        </p:nvGrpSpPr>
        <p:grpSpPr>
          <a:xfrm rot="16200000">
            <a:off x="4395339" y="324593"/>
            <a:ext cx="3083415" cy="2899459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007698" y="351641"/>
            <a:ext cx="3083415" cy="2899457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3999133" y="4373612"/>
            <a:ext cx="3961104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g + 62 g = ..?.. g</a:t>
            </a:r>
          </a:p>
        </p:txBody>
      </p:sp>
      <p:sp>
        <p:nvSpPr>
          <p:cNvPr id="47" name="Oval 46"/>
          <p:cNvSpPr/>
          <p:nvPr/>
        </p:nvSpPr>
        <p:spPr>
          <a:xfrm>
            <a:off x="2138758" y="644033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5577709" y="622768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9072084" y="629691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AFEEE3-7FD7-40C5-95E1-88A31C8E1E54}"/>
              </a:ext>
            </a:extLst>
          </p:cNvPr>
          <p:cNvSpPr/>
          <p:nvPr/>
        </p:nvSpPr>
        <p:spPr>
          <a:xfrm>
            <a:off x="4548259" y="1395357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969EB9-4488-4B89-9009-439643B650ED}"/>
              </a:ext>
            </a:extLst>
          </p:cNvPr>
          <p:cNvSpPr/>
          <p:nvPr/>
        </p:nvSpPr>
        <p:spPr>
          <a:xfrm>
            <a:off x="1387962" y="1384853"/>
            <a:ext cx="236378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61B1D7-23CD-4498-8569-4D384A62F6EA}"/>
              </a:ext>
            </a:extLst>
          </p:cNvPr>
          <p:cNvSpPr/>
          <p:nvPr/>
        </p:nvSpPr>
        <p:spPr>
          <a:xfrm>
            <a:off x="8239068" y="1384853"/>
            <a:ext cx="254076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g</a:t>
            </a:r>
          </a:p>
        </p:txBody>
      </p:sp>
      <p:pic>
        <p:nvPicPr>
          <p:cNvPr id="17" name="iconsai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40" y="2870965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69" y="2896759"/>
            <a:ext cx="755608" cy="755608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37" y="2995629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54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95 -0.1199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5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17 -0.13703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2480"/>
            <a:ext cx="12187592" cy="68555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F1AF7E3-2A3E-4175-9A44-87696982B227}"/>
              </a:ext>
            </a:extLst>
          </p:cNvPr>
          <p:cNvGrpSpPr/>
          <p:nvPr/>
        </p:nvGrpSpPr>
        <p:grpSpPr>
          <a:xfrm>
            <a:off x="5053754" y="1632972"/>
            <a:ext cx="2084493" cy="999067"/>
            <a:chOff x="5677" y="2419"/>
            <a:chExt cx="2462" cy="11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A1543E-DDD8-4873-93C8-E3B8449CD550}"/>
                </a:ext>
              </a:extLst>
            </p:cNvPr>
            <p:cNvGrpSpPr/>
            <p:nvPr/>
          </p:nvGrpSpPr>
          <p:grpSpPr>
            <a:xfrm>
              <a:off x="5677" y="2419"/>
              <a:ext cx="2462" cy="1180"/>
              <a:chOff x="5727" y="2413"/>
              <a:chExt cx="2390" cy="1186"/>
            </a:xfrm>
          </p:grpSpPr>
          <p:sp>
            <p:nvSpPr>
              <p:cNvPr id="19" name="Pentagon 23">
                <a:extLst>
                  <a:ext uri="{FF2B5EF4-FFF2-40B4-BE49-F238E27FC236}">
                    <a16:creationId xmlns:a16="http://schemas.microsoft.com/office/drawing/2014/main" id="{F3D90FDC-D669-4B23-9B9F-ECF60444FF21}"/>
                  </a:ext>
                </a:extLst>
              </p:cNvPr>
              <p:cNvSpPr/>
              <p:nvPr/>
            </p:nvSpPr>
            <p:spPr>
              <a:xfrm>
                <a:off x="7841" y="2543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Pentagon 24">
                <a:extLst>
                  <a:ext uri="{FF2B5EF4-FFF2-40B4-BE49-F238E27FC236}">
                    <a16:creationId xmlns:a16="http://schemas.microsoft.com/office/drawing/2014/main" id="{F8EC3A1B-DD8F-4FF7-858B-28D190A6BE57}"/>
                  </a:ext>
                </a:extLst>
              </p:cNvPr>
              <p:cNvSpPr/>
              <p:nvPr/>
            </p:nvSpPr>
            <p:spPr>
              <a:xfrm flipH="1">
                <a:off x="5778" y="2548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Rectangles 25">
                <a:extLst>
                  <a:ext uri="{FF2B5EF4-FFF2-40B4-BE49-F238E27FC236}">
                    <a16:creationId xmlns:a16="http://schemas.microsoft.com/office/drawing/2014/main" id="{20524720-EBD8-4DF5-A1F1-4A61619EF837}"/>
                  </a:ext>
                </a:extLst>
              </p:cNvPr>
              <p:cNvSpPr/>
              <p:nvPr/>
            </p:nvSpPr>
            <p:spPr>
              <a:xfrm>
                <a:off x="5881" y="2532"/>
                <a:ext cx="2065" cy="914"/>
              </a:xfrm>
              <a:prstGeom prst="rect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F3BBB20-0063-42CC-B240-924351345BA1}"/>
                  </a:ext>
                </a:extLst>
              </p:cNvPr>
              <p:cNvPicPr/>
              <p:nvPr/>
            </p:nvPicPr>
            <p:blipFill>
              <a:blip r:embed="rId4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13004" t="75900" r="12496" b="6209"/>
              <a:stretch>
                <a:fillRect/>
              </a:stretch>
            </p:blipFill>
            <p:spPr>
              <a:xfrm>
                <a:off x="5727" y="2413"/>
                <a:ext cx="2391" cy="118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8" name="Picture 17" descr="Picture3">
              <a:extLst>
                <a:ext uri="{FF2B5EF4-FFF2-40B4-BE49-F238E27FC236}">
                  <a16:creationId xmlns:a16="http://schemas.microsoft.com/office/drawing/2014/main" id="{4ABD7361-916A-45D2-821E-12BBE7FA1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0" y="2689"/>
              <a:ext cx="2246" cy="854"/>
            </a:xfrm>
            <a:prstGeom prst="rect">
              <a:avLst/>
            </a:prstGeom>
          </p:spPr>
        </p:pic>
      </p:grpSp>
      <p:sp>
        <p:nvSpPr>
          <p:cNvPr id="23" name="圆角矩形 1">
            <a:extLst>
              <a:ext uri="{FF2B5EF4-FFF2-40B4-BE49-F238E27FC236}">
                <a16:creationId xmlns:a16="http://schemas.microsoft.com/office/drawing/2014/main" id="{0A1D7C26-BF45-4510-A4CD-6347715E2E34}"/>
              </a:ext>
            </a:extLst>
          </p:cNvPr>
          <p:cNvSpPr/>
          <p:nvPr/>
        </p:nvSpPr>
        <p:spPr>
          <a:xfrm>
            <a:off x="1808369" y="2825825"/>
            <a:ext cx="9038265" cy="1536696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txBody>
          <a:bodyPr rtlCol="0" anchor="ctr"/>
          <a:lstStyle/>
          <a:p>
            <a:pPr algn="ctr" defTabSz="1219170">
              <a:defRPr/>
            </a:pPr>
            <a:r>
              <a:rPr lang="en-US" altLang="zh-CN" sz="5400" b="1" kern="0" dirty="0" err="1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Bài</a:t>
            </a:r>
            <a:r>
              <a:rPr lang="en-US" altLang="zh-CN" sz="5400" b="1" kern="0" dirty="0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35: LUYỆN TẬP CHUNG </a:t>
            </a:r>
            <a:r>
              <a:rPr lang="en-US" altLang="zh-CN" sz="5400" b="1" kern="0" dirty="0">
                <a:solidFill>
                  <a:srgbClr val="0070C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(</a:t>
            </a:r>
            <a:r>
              <a:rPr lang="en-US" altLang="zh-CN" sz="5400" b="1" kern="0" dirty="0" err="1">
                <a:solidFill>
                  <a:srgbClr val="0070C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Tiết</a:t>
            </a:r>
            <a:r>
              <a:rPr lang="en-US" altLang="zh-CN" sz="5400" b="1" kern="0" dirty="0">
                <a:solidFill>
                  <a:srgbClr val="0070C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2)</a:t>
            </a:r>
            <a:endParaRPr lang="en-US" altLang="zh-CN" sz="5400" b="1" kern="0" dirty="0">
              <a:solidFill>
                <a:srgbClr val="0070C0"/>
              </a:solidFill>
              <a:latin typeface="Calibri"/>
              <a:ea typeface="FZHei-B01S" panose="03000509000000000000" pitchFamily="65" charset="-122"/>
              <a:cs typeface="Calibri" panose="020F050202020403020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08ECE7-C1D7-4FA0-8CF1-E27E3259FD39}"/>
              </a:ext>
            </a:extLst>
          </p:cNvPr>
          <p:cNvSpPr txBox="1"/>
          <p:nvPr/>
        </p:nvSpPr>
        <p:spPr>
          <a:xfrm>
            <a:off x="2120888" y="176505"/>
            <a:ext cx="22467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9FE562-1DF9-4530-860A-504F5D6464C6}"/>
              </a:ext>
            </a:extLst>
          </p:cNvPr>
          <p:cNvSpPr/>
          <p:nvPr/>
        </p:nvSpPr>
        <p:spPr>
          <a:xfrm>
            <a:off x="1484538" y="218304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F4143F-11CC-4868-805F-F8CB42E1139A}"/>
              </a:ext>
            </a:extLst>
          </p:cNvPr>
          <p:cNvGrpSpPr/>
          <p:nvPr/>
        </p:nvGrpSpPr>
        <p:grpSpPr>
          <a:xfrm>
            <a:off x="1808922" y="1222513"/>
            <a:ext cx="7354957" cy="894810"/>
            <a:chOff x="556591" y="795130"/>
            <a:chExt cx="7354957" cy="8948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8C14F45-1D6A-4E3D-9C41-5E2A9DB6AB6F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a)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979E23C-FB38-4A09-9F1B-ED9AE21BCD62}"/>
                </a:ext>
              </a:extLst>
            </p:cNvPr>
            <p:cNvSpPr/>
            <p:nvPr/>
          </p:nvSpPr>
          <p:spPr>
            <a:xfrm>
              <a:off x="1431235" y="1043609"/>
              <a:ext cx="1133061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8 ml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6806378-CF1A-43A0-B038-50799C4DE24C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FDD4710-1C17-45CF-BF25-51F9AC550DD0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ml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2328680-746E-4ABC-A378-23070969247D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B529E78-3125-487A-AE41-AED5FA9692F4}"/>
                </a:ext>
              </a:extLst>
            </p:cNvPr>
            <p:cNvSpPr/>
            <p:nvPr/>
          </p:nvSpPr>
          <p:spPr>
            <a:xfrm>
              <a:off x="6341165" y="1013792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ml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D8DB933-574D-48EB-84AB-FF7996FEFC04}"/>
                </a:ext>
              </a:extLst>
            </p:cNvPr>
            <p:cNvSpPr/>
            <p:nvPr/>
          </p:nvSpPr>
          <p:spPr>
            <a:xfrm>
              <a:off x="3856383" y="1113183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CE09527-12BA-42FF-A677-78BD0D716090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6A61ED-23DB-4D11-A852-0E50EB0811CA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2CBD34-844B-42DA-B35A-6E3B01FF9CE4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BCF164-8D2D-4C33-9CE3-3BE9402D2801}"/>
              </a:ext>
            </a:extLst>
          </p:cNvPr>
          <p:cNvGrpSpPr/>
          <p:nvPr/>
        </p:nvGrpSpPr>
        <p:grpSpPr>
          <a:xfrm>
            <a:off x="1928192" y="2594113"/>
            <a:ext cx="7354957" cy="894810"/>
            <a:chOff x="556591" y="795130"/>
            <a:chExt cx="7354957" cy="8948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49EAC1-A7CC-437D-BB6A-BF215D18EE62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3BEC40-41C8-4529-BEAC-4FB40904F7D3}"/>
                </a:ext>
              </a:extLst>
            </p:cNvPr>
            <p:cNvSpPr/>
            <p:nvPr/>
          </p:nvSpPr>
          <p:spPr>
            <a:xfrm>
              <a:off x="1431235" y="1043609"/>
              <a:ext cx="1133061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42 g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73A9ECF-8553-4DD9-8D0A-C1FDC608736A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1365927-1ADB-4B58-8515-FE212300293B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g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7EE794D-554E-48F9-88E6-C28030AA6BDE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E806E45-7EA3-406F-BFAC-5178C3B01661}"/>
                </a:ext>
              </a:extLst>
            </p:cNvPr>
            <p:cNvSpPr/>
            <p:nvPr/>
          </p:nvSpPr>
          <p:spPr>
            <a:xfrm>
              <a:off x="6341165" y="1013792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g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75D5179-4E4E-4167-8CA5-135B28933D52}"/>
                </a:ext>
              </a:extLst>
            </p:cNvPr>
            <p:cNvSpPr/>
            <p:nvPr/>
          </p:nvSpPr>
          <p:spPr>
            <a:xfrm>
              <a:off x="3856383" y="1113183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25087EA-C53A-4477-8348-9B169CDA1CCE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2FFB2A4-0344-429A-8080-E2FB8E1A9EA2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7DE690-71B5-4C95-951A-FAE5D6AAA50B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1392DB7-AEB7-4AFF-85EA-D442F045DB28}"/>
              </a:ext>
            </a:extLst>
          </p:cNvPr>
          <p:cNvGrpSpPr/>
          <p:nvPr/>
        </p:nvGrpSpPr>
        <p:grpSpPr>
          <a:xfrm>
            <a:off x="1967949" y="3916018"/>
            <a:ext cx="7533860" cy="894810"/>
            <a:chOff x="556591" y="795130"/>
            <a:chExt cx="7533860" cy="89481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660B01-6567-4B6F-AA45-AF763DA76AB1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c)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90439F2-CE76-411E-AF16-814AF8C0534F}"/>
                </a:ext>
              </a:extLst>
            </p:cNvPr>
            <p:cNvSpPr/>
            <p:nvPr/>
          </p:nvSpPr>
          <p:spPr>
            <a:xfrm>
              <a:off x="1212573" y="1043609"/>
              <a:ext cx="1351724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20 mm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5978377-CE75-4840-BDFB-FC7BC15EE464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F96EA72-ED69-4266-962D-4D65D2EED551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mm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3531976-CD03-42D8-B99A-CAECF75F3368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8349E0B-52EE-47A5-B16F-22493242E9CC}"/>
                </a:ext>
              </a:extLst>
            </p:cNvPr>
            <p:cNvSpPr/>
            <p:nvPr/>
          </p:nvSpPr>
          <p:spPr>
            <a:xfrm>
              <a:off x="6341165" y="1013792"/>
              <a:ext cx="1749286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mm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562FA1F-056C-4AD1-8563-C250AB8D8FB6}"/>
                </a:ext>
              </a:extLst>
            </p:cNvPr>
            <p:cNvSpPr/>
            <p:nvPr/>
          </p:nvSpPr>
          <p:spPr>
            <a:xfrm>
              <a:off x="3717235" y="1103244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13590C0-9E6F-4084-BC5F-67963321DFCB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588877-9E34-41C1-B760-243EEDA86297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8B87725-42B8-4820-9C45-83C48A5071FB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8</a:t>
              </a: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E208269-6599-4AEA-BFEF-6053BB27BBEF}"/>
              </a:ext>
            </a:extLst>
          </p:cNvPr>
          <p:cNvSpPr/>
          <p:nvPr/>
        </p:nvSpPr>
        <p:spPr>
          <a:xfrm>
            <a:off x="5112027" y="1530626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03B674B-6BE1-4EA1-9F4A-5370ABCF17C8}"/>
              </a:ext>
            </a:extLst>
          </p:cNvPr>
          <p:cNvSpPr/>
          <p:nvPr/>
        </p:nvSpPr>
        <p:spPr>
          <a:xfrm>
            <a:off x="7735957" y="1480930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08B0B93-E5E7-47FE-BA38-6382D77F8300}"/>
              </a:ext>
            </a:extLst>
          </p:cNvPr>
          <p:cNvSpPr/>
          <p:nvPr/>
        </p:nvSpPr>
        <p:spPr>
          <a:xfrm>
            <a:off x="5231296" y="2882347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E92FAA3-BB69-4748-8A72-6BE34DE9E677}"/>
              </a:ext>
            </a:extLst>
          </p:cNvPr>
          <p:cNvSpPr/>
          <p:nvPr/>
        </p:nvSpPr>
        <p:spPr>
          <a:xfrm>
            <a:off x="7865166" y="2892286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99FB1F8-6F5B-47CF-A39D-ACCB0BF60E45}"/>
              </a:ext>
            </a:extLst>
          </p:cNvPr>
          <p:cNvSpPr/>
          <p:nvPr/>
        </p:nvSpPr>
        <p:spPr>
          <a:xfrm>
            <a:off x="5131905" y="4214190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38901C2-7BA4-4545-9A7B-64EE02490B1D}"/>
              </a:ext>
            </a:extLst>
          </p:cNvPr>
          <p:cNvSpPr/>
          <p:nvPr/>
        </p:nvSpPr>
        <p:spPr>
          <a:xfrm>
            <a:off x="7875105" y="4194312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2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681C2E-C995-4E6B-AE5F-8D1003B6F12D}"/>
              </a:ext>
            </a:extLst>
          </p:cNvPr>
          <p:cNvSpPr txBox="1"/>
          <p:nvPr/>
        </p:nvSpPr>
        <p:spPr>
          <a:xfrm>
            <a:off x="2120886" y="176505"/>
            <a:ext cx="981128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 nào nặng nhất trong ba túi A, B, C như hình dưới đây?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2C59B9-0265-4827-B1DF-1F7EF68186DE}"/>
              </a:ext>
            </a:extLst>
          </p:cNvPr>
          <p:cNvSpPr/>
          <p:nvPr/>
        </p:nvSpPr>
        <p:spPr>
          <a:xfrm>
            <a:off x="1484538" y="218304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iCiel Panton Black" panose="00000A00000000000000" pitchFamily="50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Panton Black" panose="00000A00000000000000" pitchFamily="50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178447-A087-4072-BBE2-66652F4CC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399"/>
            <a:ext cx="12192000" cy="29602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D68FBD-2509-4B84-9AFE-882F534EE668}"/>
              </a:ext>
            </a:extLst>
          </p:cNvPr>
          <p:cNvSpPr txBox="1"/>
          <p:nvPr/>
        </p:nvSpPr>
        <p:spPr>
          <a:xfrm>
            <a:off x="2166731" y="3925957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Cân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nặng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của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túi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A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: 100 + 200 = 300 (g)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598ACA-F107-4E8F-8641-31D12578BDFA}"/>
              </a:ext>
            </a:extLst>
          </p:cNvPr>
          <p:cNvSpPr txBox="1"/>
          <p:nvPr/>
        </p:nvSpPr>
        <p:spPr>
          <a:xfrm>
            <a:off x="2166731" y="4532244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túi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B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 500 – 200 = 300 (g)</a:t>
            </a:r>
            <a:endParaRPr lang="en-US" sz="3200" b="1" i="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4B7539-AB74-4873-928C-07F198BD3CAB}"/>
              </a:ext>
            </a:extLst>
          </p:cNvPr>
          <p:cNvSpPr txBox="1"/>
          <p:nvPr/>
        </p:nvSpPr>
        <p:spPr>
          <a:xfrm>
            <a:off x="2186609" y="5168347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Túi A bằng túi B, túi B nhẹ hơn túi C.</a:t>
            </a:r>
            <a:endParaRPr lang="en-US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0BAC93-4E5C-408F-9266-25F493CE4B53}"/>
              </a:ext>
            </a:extLst>
          </p:cNvPr>
          <p:cNvSpPr txBox="1"/>
          <p:nvPr/>
        </p:nvSpPr>
        <p:spPr>
          <a:xfrm>
            <a:off x="2186609" y="5714999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túi C nặng nhất.</a:t>
            </a:r>
            <a:endParaRPr lang="en-US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1179</Words>
  <Application>Microsoft Office PowerPoint</Application>
  <PresentationFormat>Màn hình rộng</PresentationFormat>
  <Paragraphs>410</Paragraphs>
  <Slides>32</Slides>
  <Notes>30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15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32</vt:i4>
      </vt:variant>
    </vt:vector>
  </HeadingPairs>
  <TitlesOfParts>
    <vt:vector size="52" baseType="lpstr">
      <vt:lpstr>等线</vt:lpstr>
      <vt:lpstr>微软雅黑</vt:lpstr>
      <vt:lpstr>.VnBlack</vt:lpstr>
      <vt:lpstr>.VnTime</vt:lpstr>
      <vt:lpstr>Arial</vt:lpstr>
      <vt:lpstr>Arial </vt:lpstr>
      <vt:lpstr>Arial Black</vt:lpstr>
      <vt:lpstr>Calibri</vt:lpstr>
      <vt:lpstr>Corbel</vt:lpstr>
      <vt:lpstr>FZHei-B01S</vt:lpstr>
      <vt:lpstr>HP001 5H</vt:lpstr>
      <vt:lpstr>iCiel Panton Black</vt:lpstr>
      <vt:lpstr>ITC Avant Garde Std Bk</vt:lpstr>
      <vt:lpstr>Tahoma</vt:lpstr>
      <vt:lpstr>Times New Roman</vt:lpstr>
      <vt:lpstr>1_Office Theme</vt:lpstr>
      <vt:lpstr>Office 主题​​</vt:lpstr>
      <vt:lpstr>Basis</vt:lpstr>
      <vt:lpstr>Office Theme</vt:lpstr>
      <vt:lpstr>4_https://www.freeppt7.com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Hi</cp:lastModifiedBy>
  <cp:revision>21</cp:revision>
  <dcterms:created xsi:type="dcterms:W3CDTF">2022-09-05T10:50:51Z</dcterms:created>
  <dcterms:modified xsi:type="dcterms:W3CDTF">2024-12-10T08:20:49Z</dcterms:modified>
</cp:coreProperties>
</file>