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4" r:id="rId3"/>
  </p:sldMasterIdLst>
  <p:notesMasterIdLst>
    <p:notesMasterId r:id="rId25"/>
  </p:notesMasterIdLst>
  <p:sldIdLst>
    <p:sldId id="276" r:id="rId4"/>
    <p:sldId id="264" r:id="rId5"/>
    <p:sldId id="467" r:id="rId6"/>
    <p:sldId id="466" r:id="rId7"/>
    <p:sldId id="317" r:id="rId8"/>
    <p:sldId id="309" r:id="rId9"/>
    <p:sldId id="258" r:id="rId10"/>
    <p:sldId id="479" r:id="rId11"/>
    <p:sldId id="259" r:id="rId12"/>
    <p:sldId id="374" r:id="rId13"/>
    <p:sldId id="310" r:id="rId14"/>
    <p:sldId id="480" r:id="rId15"/>
    <p:sldId id="261" r:id="rId16"/>
    <p:sldId id="482" r:id="rId17"/>
    <p:sldId id="256" r:id="rId18"/>
    <p:sldId id="438" r:id="rId19"/>
    <p:sldId id="439" r:id="rId20"/>
    <p:sldId id="441" r:id="rId21"/>
    <p:sldId id="485" r:id="rId22"/>
    <p:sldId id="491" r:id="rId23"/>
    <p:sldId id="465" r:id="rId24"/>
  </p:sldIdLst>
  <p:sldSz cx="12192000" cy="6858000"/>
  <p:notesSz cx="6858000" cy="9144000"/>
  <p:embeddedFontLst>
    <p:embeddedFont>
      <p:font typeface="Fira Sans Bold" panose="020B0604020202020204" charset="0"/>
      <p:bold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Sigmar One" panose="020B0604020202020204" charset="-93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EF2D2D"/>
    <a:srgbClr val="F414BF"/>
    <a:srgbClr val="5B3415"/>
    <a:srgbClr val="EB9C52"/>
    <a:srgbClr val="88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A7692-7290-4C9C-A7CC-F4AFB0B3711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D700B-00B7-418B-BB32-CE7A992B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5D549-32C8-4950-A2A2-E4221AFF15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4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1EA75B06-40D7-8F2B-2112-EE324C33D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4A21A4D4-BB66-6F10-4D95-FB474F326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FE1EAE59-BFFF-01B6-9993-47427B553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25F3909-264A-41FB-B368-1AA062936CE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7B47-FCFD-4397-AC98-17275B20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A0D9C-ED73-4489-9D45-66BCE73E0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A68E-DAD9-48D9-9E44-7ABBC12B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BA217-9BD7-4619-B80E-18C46A1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983A-6CD3-490D-BC51-A7C277C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4ADB-F6B5-4A92-83DF-1DEA8D51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81812-9C61-40B3-9B2E-C703B5B2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F0045-F059-445F-B791-FC0E0649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2883-56A8-46D1-9826-18147D2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88D75-D440-41F1-91D9-174327F8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B4BD1-F080-4C3B-A992-3CC6DD9E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985CA-47A9-4596-BC9B-E9474B7A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1D05-26A0-4EE5-A6AD-4D8C9DBB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4643-5DC3-462A-904B-A2BF767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965C-3909-4730-BBBD-D3477A8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72F8C4C0-045B-9E2B-30A8-BA3D2008674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976" y="219075"/>
            <a:ext cx="11612900" cy="6240066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20E902BC-2731-0770-0263-81ED282D5CE1}"/>
                </a:ext>
              </a:extLst>
            </p:cNvPr>
            <p:cNvSpPr/>
            <p:nvPr/>
          </p:nvSpPr>
          <p:spPr>
            <a:xfrm>
              <a:off x="661073" y="219519"/>
              <a:ext cx="806875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2896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AFD37117-7EAB-B2F1-F58E-B6443D1846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90708F7D-F0C2-5F7B-E86A-249B2162C22D}"/>
                  </a:ext>
                </a:extLst>
              </p:cNvPr>
              <p:cNvSpPr/>
              <p:nvPr/>
            </p:nvSpPr>
            <p:spPr>
              <a:xfrm>
                <a:off x="8341659" y="2361044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AA74E192-33B5-F727-92D4-38A74C229765}"/>
                  </a:ext>
                </a:extLst>
              </p:cNvPr>
              <p:cNvSpPr/>
              <p:nvPr/>
            </p:nvSpPr>
            <p:spPr>
              <a:xfrm>
                <a:off x="8341659" y="2281559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4BA92B6F-013F-EC00-73B8-7E098E2D3CC7}"/>
                </a:ext>
              </a:extLst>
            </p:cNvPr>
            <p:cNvSpPr/>
            <p:nvPr/>
          </p:nvSpPr>
          <p:spPr>
            <a:xfrm>
              <a:off x="8341659" y="4447751"/>
              <a:ext cx="569611" cy="307890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2896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BD129724-9CBD-D59A-C5DE-C6CCD0C4FA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02B941DF-BBA0-7EAD-C419-3A0D74F99CDA}"/>
                  </a:ext>
                </a:extLst>
              </p:cNvPr>
              <p:cNvSpPr/>
              <p:nvPr/>
            </p:nvSpPr>
            <p:spPr>
              <a:xfrm>
                <a:off x="8341659" y="1800995"/>
                <a:ext cx="569611" cy="300581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5E4AC7A2-89D2-0F11-BEC4-F89A2605EB63}"/>
                  </a:ext>
                </a:extLst>
              </p:cNvPr>
              <p:cNvSpPr/>
              <p:nvPr/>
            </p:nvSpPr>
            <p:spPr>
              <a:xfrm>
                <a:off x="8341659" y="1721510"/>
                <a:ext cx="569611" cy="300581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B8B36AFC-DD80-BB51-1C8B-42E91FF68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629ACE6C-C388-8E66-951A-4AF50FB6762C}"/>
                  </a:ext>
                </a:extLst>
              </p:cNvPr>
              <p:cNvSpPr/>
              <p:nvPr/>
            </p:nvSpPr>
            <p:spPr>
              <a:xfrm>
                <a:off x="8346021" y="1262873"/>
                <a:ext cx="568738" cy="308803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7B04EA7B-8323-674C-3328-080B8C7D4F84}"/>
                  </a:ext>
                </a:extLst>
              </p:cNvPr>
              <p:cNvSpPr/>
              <p:nvPr/>
            </p:nvSpPr>
            <p:spPr>
              <a:xfrm>
                <a:off x="8346021" y="1183388"/>
                <a:ext cx="568738" cy="308803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DEBC0BD8-C7C2-0825-6623-D8F1E08685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2673E847-6701-C762-FF73-BEC633B62138}"/>
                  </a:ext>
                </a:extLst>
              </p:cNvPr>
              <p:cNvSpPr/>
              <p:nvPr/>
            </p:nvSpPr>
            <p:spPr>
              <a:xfrm>
                <a:off x="8341659" y="686379"/>
                <a:ext cx="569611" cy="30788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88FF28F0-0853-3E3C-DA53-C345E5475B27}"/>
                  </a:ext>
                </a:extLst>
              </p:cNvPr>
              <p:cNvSpPr/>
              <p:nvPr/>
            </p:nvSpPr>
            <p:spPr>
              <a:xfrm>
                <a:off x="8341659" y="606894"/>
                <a:ext cx="569611" cy="307890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B7D031D9-4AE3-A90C-CCC0-A07EAE4F0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0A552121-D3C5-E33F-269C-CD917A5EE72A}"/>
                  </a:ext>
                </a:extLst>
              </p:cNvPr>
              <p:cNvSpPr/>
              <p:nvPr/>
            </p:nvSpPr>
            <p:spPr>
              <a:xfrm>
                <a:off x="8341659" y="2361081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2C2AF010-7170-7015-986B-3AABF6264868}"/>
                  </a:ext>
                </a:extLst>
              </p:cNvPr>
              <p:cNvSpPr/>
              <p:nvPr/>
            </p:nvSpPr>
            <p:spPr>
              <a:xfrm>
                <a:off x="8341659" y="2281597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F872EB2-8A36-9A49-0D5C-BA2693C7B1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BBA8920D-D0D5-0F4B-B514-5CFEDF8B32D8}"/>
                  </a:ext>
                </a:extLst>
              </p:cNvPr>
              <p:cNvSpPr/>
              <p:nvPr/>
            </p:nvSpPr>
            <p:spPr>
              <a:xfrm>
                <a:off x="8341659" y="2361119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726303BB-58EA-DA77-5A3E-A2E23C7FF0DD}"/>
                  </a:ext>
                </a:extLst>
              </p:cNvPr>
              <p:cNvSpPr/>
              <p:nvPr/>
            </p:nvSpPr>
            <p:spPr>
              <a:xfrm>
                <a:off x="8341659" y="2281634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82EE14F6-7D2B-D53B-D523-9136772184D1}"/>
                </a:ext>
              </a:extLst>
            </p:cNvPr>
            <p:cNvSpPr/>
            <p:nvPr/>
          </p:nvSpPr>
          <p:spPr>
            <a:xfrm>
              <a:off x="8341659" y="4368266"/>
              <a:ext cx="569611" cy="307890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2896"/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5AF0D39B-8BE4-F113-DED1-6C85D9CFCC75}"/>
                </a:ext>
              </a:extLst>
            </p:cNvPr>
            <p:cNvSpPr/>
            <p:nvPr/>
          </p:nvSpPr>
          <p:spPr>
            <a:xfrm>
              <a:off x="395894" y="219519"/>
              <a:ext cx="805305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2896" dirty="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66E4C4DB-695D-71AB-C8E7-54CC8DE657FF}"/>
              </a:ext>
            </a:extLst>
          </p:cNvPr>
          <p:cNvSpPr/>
          <p:nvPr userDrawn="1"/>
        </p:nvSpPr>
        <p:spPr>
          <a:xfrm>
            <a:off x="466133" y="882254"/>
            <a:ext cx="109399" cy="17740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95828207-4821-783C-B2BD-E0E9CAC98304}"/>
              </a:ext>
            </a:extLst>
          </p:cNvPr>
          <p:cNvSpPr/>
          <p:nvPr userDrawn="1"/>
        </p:nvSpPr>
        <p:spPr>
          <a:xfrm>
            <a:off x="200961" y="907256"/>
            <a:ext cx="448296" cy="11072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061E3AC3-E152-6C6B-1A51-18BDD6D8496C}"/>
              </a:ext>
            </a:extLst>
          </p:cNvPr>
          <p:cNvSpPr/>
          <p:nvPr userDrawn="1"/>
        </p:nvSpPr>
        <p:spPr>
          <a:xfrm>
            <a:off x="223554" y="989410"/>
            <a:ext cx="46376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AE43D515-107B-F1C7-E508-6748BB21A2CD}"/>
              </a:ext>
            </a:extLst>
          </p:cNvPr>
          <p:cNvSpPr/>
          <p:nvPr userDrawn="1"/>
        </p:nvSpPr>
        <p:spPr>
          <a:xfrm>
            <a:off x="524400" y="947738"/>
            <a:ext cx="46375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C1D390E2-7D0B-6BB2-E4C8-F2CBDA2979C5}"/>
              </a:ext>
            </a:extLst>
          </p:cNvPr>
          <p:cNvSpPr/>
          <p:nvPr userDrawn="1"/>
        </p:nvSpPr>
        <p:spPr>
          <a:xfrm>
            <a:off x="202150" y="917973"/>
            <a:ext cx="447107" cy="964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1C5AE2FE-A6CF-DBEF-A93D-9FD2F7496B45}"/>
              </a:ext>
            </a:extLst>
          </p:cNvPr>
          <p:cNvSpPr/>
          <p:nvPr userDrawn="1"/>
        </p:nvSpPr>
        <p:spPr>
          <a:xfrm>
            <a:off x="464944" y="1496616"/>
            <a:ext cx="109399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0F7489FF-11B4-0C28-87A4-8ABFB26F0E41}"/>
              </a:ext>
            </a:extLst>
          </p:cNvPr>
          <p:cNvSpPr/>
          <p:nvPr userDrawn="1"/>
        </p:nvSpPr>
        <p:spPr>
          <a:xfrm>
            <a:off x="199771" y="1520429"/>
            <a:ext cx="448297" cy="1107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2D437BC3-9FAF-4089-385B-0C97C90B3652}"/>
              </a:ext>
            </a:extLst>
          </p:cNvPr>
          <p:cNvSpPr/>
          <p:nvPr userDrawn="1"/>
        </p:nvSpPr>
        <p:spPr>
          <a:xfrm>
            <a:off x="222365" y="1603773"/>
            <a:ext cx="46375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358D1B8E-CDCE-4FF5-8342-463781839783}"/>
              </a:ext>
            </a:extLst>
          </p:cNvPr>
          <p:cNvSpPr/>
          <p:nvPr userDrawn="1"/>
        </p:nvSpPr>
        <p:spPr>
          <a:xfrm>
            <a:off x="523211" y="1560910"/>
            <a:ext cx="46376" cy="4643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555F4D18-6E8F-B240-B94F-6999408F34DD}"/>
              </a:ext>
            </a:extLst>
          </p:cNvPr>
          <p:cNvSpPr/>
          <p:nvPr userDrawn="1"/>
        </p:nvSpPr>
        <p:spPr>
          <a:xfrm>
            <a:off x="200961" y="1532335"/>
            <a:ext cx="447107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A0D78C6C-C4B9-00FF-7C1A-74A6D7C8F8F8}"/>
              </a:ext>
            </a:extLst>
          </p:cNvPr>
          <p:cNvSpPr/>
          <p:nvPr userDrawn="1"/>
        </p:nvSpPr>
        <p:spPr>
          <a:xfrm>
            <a:off x="463755" y="2109787"/>
            <a:ext cx="109399" cy="1774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AF49288A-4495-F82A-A0AD-B686C52A2BCE}"/>
              </a:ext>
            </a:extLst>
          </p:cNvPr>
          <p:cNvSpPr/>
          <p:nvPr userDrawn="1"/>
        </p:nvSpPr>
        <p:spPr>
          <a:xfrm>
            <a:off x="198583" y="2134791"/>
            <a:ext cx="448296" cy="1107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08F11AF5-5AF6-9C3E-817F-B4E819DD67C8}"/>
              </a:ext>
            </a:extLst>
          </p:cNvPr>
          <p:cNvSpPr/>
          <p:nvPr userDrawn="1"/>
        </p:nvSpPr>
        <p:spPr>
          <a:xfrm>
            <a:off x="221176" y="2216944"/>
            <a:ext cx="46376" cy="46435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23091FAD-68A6-4856-597F-A7A2C28FF8F7}"/>
              </a:ext>
            </a:extLst>
          </p:cNvPr>
          <p:cNvSpPr/>
          <p:nvPr userDrawn="1"/>
        </p:nvSpPr>
        <p:spPr>
          <a:xfrm>
            <a:off x="522022" y="2175273"/>
            <a:ext cx="46375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152022C1-F65A-85DF-FD17-B7A4B7524562}"/>
              </a:ext>
            </a:extLst>
          </p:cNvPr>
          <p:cNvSpPr/>
          <p:nvPr userDrawn="1"/>
        </p:nvSpPr>
        <p:spPr>
          <a:xfrm>
            <a:off x="199772" y="2145506"/>
            <a:ext cx="447107" cy="96441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EF46B9B0-E5A3-D14F-D255-964224E2C633}"/>
              </a:ext>
            </a:extLst>
          </p:cNvPr>
          <p:cNvSpPr/>
          <p:nvPr userDrawn="1"/>
        </p:nvSpPr>
        <p:spPr>
          <a:xfrm>
            <a:off x="462566" y="2724150"/>
            <a:ext cx="109399" cy="1774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851F97C-5E49-424D-149E-BFFE89700070}"/>
              </a:ext>
            </a:extLst>
          </p:cNvPr>
          <p:cNvSpPr/>
          <p:nvPr userDrawn="1"/>
        </p:nvSpPr>
        <p:spPr>
          <a:xfrm>
            <a:off x="197393" y="2747963"/>
            <a:ext cx="448297" cy="11191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DE2EBBF-4061-1002-5BE2-8B2AD9DF047F}"/>
              </a:ext>
            </a:extLst>
          </p:cNvPr>
          <p:cNvSpPr/>
          <p:nvPr userDrawn="1"/>
        </p:nvSpPr>
        <p:spPr>
          <a:xfrm>
            <a:off x="219987" y="2831307"/>
            <a:ext cx="46375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B4E5EEC4-6001-FA63-2A75-A797F2564571}"/>
              </a:ext>
            </a:extLst>
          </p:cNvPr>
          <p:cNvSpPr/>
          <p:nvPr userDrawn="1"/>
        </p:nvSpPr>
        <p:spPr>
          <a:xfrm>
            <a:off x="520833" y="2789635"/>
            <a:ext cx="46376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E7002890-7309-1675-265D-37BED88639DC}"/>
              </a:ext>
            </a:extLst>
          </p:cNvPr>
          <p:cNvSpPr/>
          <p:nvPr userDrawn="1"/>
        </p:nvSpPr>
        <p:spPr>
          <a:xfrm>
            <a:off x="198583" y="2759869"/>
            <a:ext cx="447107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3D0017C0-7BAE-7670-0C6C-D4DEC073C334}"/>
              </a:ext>
            </a:extLst>
          </p:cNvPr>
          <p:cNvSpPr/>
          <p:nvPr userDrawn="1"/>
        </p:nvSpPr>
        <p:spPr>
          <a:xfrm>
            <a:off x="461377" y="3337323"/>
            <a:ext cx="109399" cy="17740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8EEA60BE-F4AB-06E3-3EA8-5E0034681FC8}"/>
              </a:ext>
            </a:extLst>
          </p:cNvPr>
          <p:cNvSpPr/>
          <p:nvPr userDrawn="1"/>
        </p:nvSpPr>
        <p:spPr>
          <a:xfrm>
            <a:off x="196205" y="3362325"/>
            <a:ext cx="448296" cy="11072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0EDEB0D5-E180-51B7-0630-E5E61489EF9D}"/>
              </a:ext>
            </a:extLst>
          </p:cNvPr>
          <p:cNvSpPr/>
          <p:nvPr userDrawn="1"/>
        </p:nvSpPr>
        <p:spPr>
          <a:xfrm>
            <a:off x="218798" y="3444479"/>
            <a:ext cx="46376" cy="4643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0F47365C-0AD2-DBA6-E274-51492EC337B7}"/>
              </a:ext>
            </a:extLst>
          </p:cNvPr>
          <p:cNvSpPr/>
          <p:nvPr userDrawn="1"/>
        </p:nvSpPr>
        <p:spPr>
          <a:xfrm>
            <a:off x="519644" y="3402807"/>
            <a:ext cx="46375" cy="464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A22DB091-F05D-CE79-B76A-5778588A9EFF}"/>
              </a:ext>
            </a:extLst>
          </p:cNvPr>
          <p:cNvSpPr/>
          <p:nvPr userDrawn="1"/>
        </p:nvSpPr>
        <p:spPr>
          <a:xfrm>
            <a:off x="197393" y="3373042"/>
            <a:ext cx="447107" cy="964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B82EB5EB-C763-0519-6E5A-BF95C7D676C0}"/>
              </a:ext>
            </a:extLst>
          </p:cNvPr>
          <p:cNvSpPr/>
          <p:nvPr userDrawn="1"/>
        </p:nvSpPr>
        <p:spPr>
          <a:xfrm>
            <a:off x="460188" y="3951685"/>
            <a:ext cx="109399" cy="17740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457EEF56-19F5-D40B-E829-16C4CE1AD6D7}"/>
              </a:ext>
            </a:extLst>
          </p:cNvPr>
          <p:cNvSpPr/>
          <p:nvPr userDrawn="1"/>
        </p:nvSpPr>
        <p:spPr>
          <a:xfrm>
            <a:off x="195015" y="3976687"/>
            <a:ext cx="448297" cy="11072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E50A8D1B-F13F-93C7-1062-E84B5DADB319}"/>
              </a:ext>
            </a:extLst>
          </p:cNvPr>
          <p:cNvSpPr/>
          <p:nvPr userDrawn="1"/>
        </p:nvSpPr>
        <p:spPr>
          <a:xfrm>
            <a:off x="217609" y="4058841"/>
            <a:ext cx="46375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31BA2C59-E711-54DE-4E13-D5D4E614DB23}"/>
              </a:ext>
            </a:extLst>
          </p:cNvPr>
          <p:cNvSpPr/>
          <p:nvPr userDrawn="1"/>
        </p:nvSpPr>
        <p:spPr>
          <a:xfrm>
            <a:off x="518455" y="4017169"/>
            <a:ext cx="46376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1E1FF722-E565-1FD6-F8B0-173EB009C6E5}"/>
              </a:ext>
            </a:extLst>
          </p:cNvPr>
          <p:cNvSpPr/>
          <p:nvPr userDrawn="1"/>
        </p:nvSpPr>
        <p:spPr>
          <a:xfrm>
            <a:off x="196205" y="3987404"/>
            <a:ext cx="447107" cy="964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0E3DB63F-7694-234C-D716-C51B8D2C34A7}"/>
              </a:ext>
            </a:extLst>
          </p:cNvPr>
          <p:cNvSpPr/>
          <p:nvPr userDrawn="1"/>
        </p:nvSpPr>
        <p:spPr>
          <a:xfrm>
            <a:off x="458998" y="4564856"/>
            <a:ext cx="109399" cy="1774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F2BCF76F-7F3F-DCFE-2E4D-BAED6D3D6F7C}"/>
              </a:ext>
            </a:extLst>
          </p:cNvPr>
          <p:cNvSpPr/>
          <p:nvPr userDrawn="1"/>
        </p:nvSpPr>
        <p:spPr>
          <a:xfrm>
            <a:off x="193827" y="4589860"/>
            <a:ext cx="448296" cy="1107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D4DF8CC8-82C3-5E41-5B7F-447D8E72B378}"/>
              </a:ext>
            </a:extLst>
          </p:cNvPr>
          <p:cNvSpPr/>
          <p:nvPr userDrawn="1"/>
        </p:nvSpPr>
        <p:spPr>
          <a:xfrm>
            <a:off x="216419" y="4673204"/>
            <a:ext cx="46376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3E5D72F8-C55B-9BA2-437D-0D18B501AFA9}"/>
              </a:ext>
            </a:extLst>
          </p:cNvPr>
          <p:cNvSpPr/>
          <p:nvPr userDrawn="1"/>
        </p:nvSpPr>
        <p:spPr>
          <a:xfrm>
            <a:off x="517266" y="4630341"/>
            <a:ext cx="46375" cy="4643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7D0D4D0E-4E6F-7002-D90E-00693238C047}"/>
              </a:ext>
            </a:extLst>
          </p:cNvPr>
          <p:cNvSpPr/>
          <p:nvPr userDrawn="1"/>
        </p:nvSpPr>
        <p:spPr>
          <a:xfrm>
            <a:off x="195015" y="4601766"/>
            <a:ext cx="447107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0C894C82-A0CC-10F3-00CE-875DA4B1141F}"/>
              </a:ext>
            </a:extLst>
          </p:cNvPr>
          <p:cNvSpPr/>
          <p:nvPr userDrawn="1"/>
        </p:nvSpPr>
        <p:spPr>
          <a:xfrm>
            <a:off x="457810" y="5179219"/>
            <a:ext cx="109399" cy="1774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579E1144-ECDE-92AD-3EAB-A1851405C138}"/>
              </a:ext>
            </a:extLst>
          </p:cNvPr>
          <p:cNvSpPr/>
          <p:nvPr userDrawn="1"/>
        </p:nvSpPr>
        <p:spPr>
          <a:xfrm>
            <a:off x="192637" y="5204223"/>
            <a:ext cx="448297" cy="1107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7F35DD4F-FFFB-9EA2-443E-0E2ACACAB608}"/>
              </a:ext>
            </a:extLst>
          </p:cNvPr>
          <p:cNvSpPr/>
          <p:nvPr userDrawn="1"/>
        </p:nvSpPr>
        <p:spPr>
          <a:xfrm>
            <a:off x="215230" y="5286375"/>
            <a:ext cx="46375" cy="46435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3D864B8-7E8A-4A5D-589B-E255693179D4}"/>
              </a:ext>
            </a:extLst>
          </p:cNvPr>
          <p:cNvSpPr/>
          <p:nvPr userDrawn="1"/>
        </p:nvSpPr>
        <p:spPr>
          <a:xfrm>
            <a:off x="516076" y="5244704"/>
            <a:ext cx="46376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2644FD41-3590-A5CD-B9C3-4D7B664E6D7A}"/>
              </a:ext>
            </a:extLst>
          </p:cNvPr>
          <p:cNvSpPr/>
          <p:nvPr userDrawn="1"/>
        </p:nvSpPr>
        <p:spPr>
          <a:xfrm>
            <a:off x="193826" y="5214938"/>
            <a:ext cx="447107" cy="96441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834FE22-576B-6E41-786E-F1E0AE41EF97}"/>
              </a:ext>
            </a:extLst>
          </p:cNvPr>
          <p:cNvSpPr/>
          <p:nvPr userDrawn="1"/>
        </p:nvSpPr>
        <p:spPr>
          <a:xfrm>
            <a:off x="456620" y="5793581"/>
            <a:ext cx="109399" cy="1774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0549B426-6A32-6C05-1EB5-87A49422E5FB}"/>
              </a:ext>
            </a:extLst>
          </p:cNvPr>
          <p:cNvSpPr/>
          <p:nvPr userDrawn="1"/>
        </p:nvSpPr>
        <p:spPr>
          <a:xfrm>
            <a:off x="191448" y="5817394"/>
            <a:ext cx="448296" cy="11191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9CFFB862-F017-524F-8DB5-366C673045EB}"/>
              </a:ext>
            </a:extLst>
          </p:cNvPr>
          <p:cNvSpPr/>
          <p:nvPr userDrawn="1"/>
        </p:nvSpPr>
        <p:spPr>
          <a:xfrm>
            <a:off x="214041" y="5900738"/>
            <a:ext cx="46376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F70ED461-6DFD-059F-56B5-9434C999F6E9}"/>
              </a:ext>
            </a:extLst>
          </p:cNvPr>
          <p:cNvSpPr/>
          <p:nvPr userDrawn="1"/>
        </p:nvSpPr>
        <p:spPr>
          <a:xfrm>
            <a:off x="514887" y="5859066"/>
            <a:ext cx="46375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A3A44E4B-E633-CD13-489D-50DE9C997A29}"/>
              </a:ext>
            </a:extLst>
          </p:cNvPr>
          <p:cNvSpPr/>
          <p:nvPr userDrawn="1"/>
        </p:nvSpPr>
        <p:spPr>
          <a:xfrm>
            <a:off x="192637" y="5829300"/>
            <a:ext cx="447107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</p:spTree>
    <p:extLst>
      <p:ext uri="{BB962C8B-B14F-4D97-AF65-F5344CB8AC3E}">
        <p14:creationId xmlns:p14="http://schemas.microsoft.com/office/powerpoint/2010/main" val="883057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E672D7-DC12-C51C-DE9B-E71F98885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18821A3-3860-F55E-CADE-2C21E9273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9748944-38A2-64CF-B8BB-A4720384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EF6D60-BC90-7834-35C3-592675D1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6ECA3A-EDB2-B2FA-09E3-F8768DCA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89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1BEB2-07EB-76B2-C01A-04E9509D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DAD50DA-4F7B-5A08-9A82-7BCB17D7C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CD5F9C-9507-F28D-4FC1-D8D17597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AF8DD5-2F97-21C2-7E1E-29A4A24C8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12AE65-AD09-AB40-EBB8-819BB71A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83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A29A9F-2949-BF86-467F-26F949F2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7504344-C6A0-A35E-7093-5167FE902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66A07B-5876-CECE-70DD-D99ABDF3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C921350-05CC-6297-4DCB-882BBAD8A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7C240CD-B1D0-8FA9-0570-1F1C318C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27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9CAB7B-E462-4B77-3D9B-E8744256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448228D-9571-C9CD-0D3F-2C4919B16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8A8462-9448-1838-ACE2-202D918DC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6F9FBB-A9FE-639F-1A9D-136D1141F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9DBCEA-2D12-4EEB-0CAC-D6F55D6D0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1973154-0AAE-DD40-E768-7BA24E1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0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6D52DA-63C7-CA17-7F48-9E15C02A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996BD3-CDC2-A3B2-96B0-1BC65FFD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FAD57C1-5165-8FEC-8199-26AC0A78F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C09B926-E753-4BA6-84C3-0DD0F453D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06C3286-4614-6F19-BC92-7995C088BC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768AFFB-5B78-2A49-FA5C-2EBE01298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EE564DE-A0C3-C293-FFD1-5C64E2DA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8120CEE-8200-21D6-A9A8-30016AF6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24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7CE0C0-5464-99A2-7010-CDBED2A5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3D13DD8-F8DA-97AE-D5EC-C48FEDF7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A2D7851-8055-C6F0-7AF2-AD5C5314D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F1F4144-F88A-D68A-8DA3-962EE531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E1E3E70-2D73-1CAE-9F49-0D15FA4EA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6136B88-E4FE-88B5-90B5-4E0009FF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1CAD5CB-C99A-3F8F-F92F-45168654F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0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317-B413-4D42-AAA4-B8C45640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73AF-F448-41CE-8CCE-9ED56E5B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A5BE-6D26-4C69-837A-4ACAE67F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F117-66FB-4722-A84A-A9EFE97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392B-7BB3-4912-815F-67FC8DE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4DC8-2FB5-D9A7-9DF2-963EAD99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757CCB-2819-209E-AA8B-2A8575495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53B2D8-8BF0-2B0D-60F4-6DF14ED54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A452864-1BFD-D958-939F-1330BF8D9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7DF3B6A-C25D-0F65-6B18-D05AC7DD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D329F47-C65E-46EA-D3AC-641A229E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3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2AF326-F5E6-1449-7EB9-9C2DE746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7B96D57-B713-7389-B77F-FC8FD15A3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6C64D2A-B341-AAE5-0BD4-0126A581A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D038DFE-9D06-73D8-B175-6BCC7BE4C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8F0E70C-D556-7FB8-85F7-AFC8BB881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634455-68C3-86AF-7851-47F32C63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E7B963-510B-BC17-0DAC-AACAE1AC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2F3D503-AA11-D125-6D66-707CB4414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C3F680-D09D-B467-1C60-AE4F0751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E879B9-F2D7-1E39-8472-338711FE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208DF9-016A-56EA-9911-028548B32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06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48E5D7B-12BD-F3CD-0EB5-E2C3BA85E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E0D6466-3E86-D565-5E72-F9F943B4E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0B0694-B8A3-359E-7FC9-D1838D1D6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7D8AC8-E3B3-1B33-41B1-E0895CE4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E42186-7C53-5B1E-418A-36FB14FE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59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833" indent="0" algn="ctr">
              <a:buNone/>
              <a:defRPr/>
            </a:lvl2pPr>
            <a:lvl3pPr marL="1077666" indent="0" algn="ctr">
              <a:buNone/>
              <a:defRPr/>
            </a:lvl3pPr>
            <a:lvl4pPr marL="1616499" indent="0" algn="ctr">
              <a:buNone/>
              <a:defRPr/>
            </a:lvl4pPr>
            <a:lvl5pPr marL="2155332" indent="0" algn="ctr">
              <a:buNone/>
              <a:defRPr/>
            </a:lvl5pPr>
            <a:lvl6pPr marL="2694165" indent="0" algn="ctr">
              <a:buNone/>
              <a:defRPr/>
            </a:lvl6pPr>
            <a:lvl7pPr marL="3232998" indent="0" algn="ctr">
              <a:buNone/>
              <a:defRPr/>
            </a:lvl7pPr>
            <a:lvl8pPr marL="3771832" indent="0" algn="ctr">
              <a:buNone/>
              <a:defRPr/>
            </a:lvl8pPr>
            <a:lvl9pPr marL="43106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002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416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25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25"/>
            </a:lvl1pPr>
            <a:lvl2pPr marL="538833" indent="0">
              <a:buNone/>
              <a:defRPr sz="2100"/>
            </a:lvl2pPr>
            <a:lvl3pPr marL="1077666" indent="0">
              <a:buNone/>
              <a:defRPr sz="1875"/>
            </a:lvl3pPr>
            <a:lvl4pPr marL="1616499" indent="0">
              <a:buNone/>
              <a:defRPr sz="1650"/>
            </a:lvl4pPr>
            <a:lvl5pPr marL="2155332" indent="0">
              <a:buNone/>
              <a:defRPr sz="1650"/>
            </a:lvl5pPr>
            <a:lvl6pPr marL="2694165" indent="0">
              <a:buNone/>
              <a:defRPr sz="1650"/>
            </a:lvl6pPr>
            <a:lvl7pPr marL="3232998" indent="0">
              <a:buNone/>
              <a:defRPr sz="1650"/>
            </a:lvl7pPr>
            <a:lvl8pPr marL="3771832" indent="0">
              <a:buNone/>
              <a:defRPr sz="1650"/>
            </a:lvl8pPr>
            <a:lvl9pPr marL="4310665" indent="0">
              <a:buNone/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055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50"/>
            </a:lvl2pPr>
            <a:lvl3pPr>
              <a:defRPr sz="2325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50"/>
            </a:lvl2pPr>
            <a:lvl3pPr>
              <a:defRPr sz="2325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208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50" b="1"/>
            </a:lvl1pPr>
            <a:lvl2pPr marL="538833" indent="0">
              <a:buNone/>
              <a:defRPr sz="2325" b="1"/>
            </a:lvl2pPr>
            <a:lvl3pPr marL="1077666" indent="0">
              <a:buNone/>
              <a:defRPr sz="2100" b="1"/>
            </a:lvl3pPr>
            <a:lvl4pPr marL="1616499" indent="0">
              <a:buNone/>
              <a:defRPr sz="1875" b="1"/>
            </a:lvl4pPr>
            <a:lvl5pPr marL="2155332" indent="0">
              <a:buNone/>
              <a:defRPr sz="1875" b="1"/>
            </a:lvl5pPr>
            <a:lvl6pPr marL="2694165" indent="0">
              <a:buNone/>
              <a:defRPr sz="1875" b="1"/>
            </a:lvl6pPr>
            <a:lvl7pPr marL="3232998" indent="0">
              <a:buNone/>
              <a:defRPr sz="1875" b="1"/>
            </a:lvl7pPr>
            <a:lvl8pPr marL="3771832" indent="0">
              <a:buNone/>
              <a:defRPr sz="1875" b="1"/>
            </a:lvl8pPr>
            <a:lvl9pPr marL="431066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50"/>
            </a:lvl1pPr>
            <a:lvl2pPr>
              <a:defRPr sz="2325"/>
            </a:lvl2pPr>
            <a:lvl3pPr>
              <a:defRPr sz="210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50" b="1"/>
            </a:lvl1pPr>
            <a:lvl2pPr marL="538833" indent="0">
              <a:buNone/>
              <a:defRPr sz="2325" b="1"/>
            </a:lvl2pPr>
            <a:lvl3pPr marL="1077666" indent="0">
              <a:buNone/>
              <a:defRPr sz="2100" b="1"/>
            </a:lvl3pPr>
            <a:lvl4pPr marL="1616499" indent="0">
              <a:buNone/>
              <a:defRPr sz="1875" b="1"/>
            </a:lvl4pPr>
            <a:lvl5pPr marL="2155332" indent="0">
              <a:buNone/>
              <a:defRPr sz="1875" b="1"/>
            </a:lvl5pPr>
            <a:lvl6pPr marL="2694165" indent="0">
              <a:buNone/>
              <a:defRPr sz="1875" b="1"/>
            </a:lvl6pPr>
            <a:lvl7pPr marL="3232998" indent="0">
              <a:buNone/>
              <a:defRPr sz="1875" b="1"/>
            </a:lvl7pPr>
            <a:lvl8pPr marL="3771832" indent="0">
              <a:buNone/>
              <a:defRPr sz="1875" b="1"/>
            </a:lvl8pPr>
            <a:lvl9pPr marL="431066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50"/>
            </a:lvl1pPr>
            <a:lvl2pPr>
              <a:defRPr sz="2325"/>
            </a:lvl2pPr>
            <a:lvl3pPr>
              <a:defRPr sz="210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910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66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0672-9DA6-48AF-8BBF-86C341F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D3C91-AA5E-4EFE-8015-4194D1F2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1480-956A-43ED-833D-27C6D3D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11E8B-B20C-4D9A-8689-7B9CF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7F68-E73D-4DA8-BD8C-48C43972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2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236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5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750"/>
            </a:lvl1pPr>
            <a:lvl2pPr>
              <a:defRPr sz="3300"/>
            </a:lvl2pPr>
            <a:lvl3pPr>
              <a:defRPr sz="2850"/>
            </a:lvl3pPr>
            <a:lvl4pPr>
              <a:defRPr sz="2325"/>
            </a:lvl4pPr>
            <a:lvl5pPr>
              <a:defRPr sz="2325"/>
            </a:lvl5pPr>
            <a:lvl6pPr>
              <a:defRPr sz="2325"/>
            </a:lvl6pPr>
            <a:lvl7pPr>
              <a:defRPr sz="2325"/>
            </a:lvl7pPr>
            <a:lvl8pPr>
              <a:defRPr sz="2325"/>
            </a:lvl8pPr>
            <a:lvl9pPr>
              <a:defRPr sz="23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38833" indent="0">
              <a:buNone/>
              <a:defRPr sz="1425"/>
            </a:lvl2pPr>
            <a:lvl3pPr marL="1077666" indent="0">
              <a:buNone/>
              <a:defRPr sz="1200"/>
            </a:lvl3pPr>
            <a:lvl4pPr marL="1616499" indent="0">
              <a:buNone/>
              <a:defRPr sz="1050"/>
            </a:lvl4pPr>
            <a:lvl5pPr marL="2155332" indent="0">
              <a:buNone/>
              <a:defRPr sz="1050"/>
            </a:lvl5pPr>
            <a:lvl6pPr marL="2694165" indent="0">
              <a:buNone/>
              <a:defRPr sz="1050"/>
            </a:lvl6pPr>
            <a:lvl7pPr marL="3232998" indent="0">
              <a:buNone/>
              <a:defRPr sz="1050"/>
            </a:lvl7pPr>
            <a:lvl8pPr marL="3771832" indent="0">
              <a:buNone/>
              <a:defRPr sz="1050"/>
            </a:lvl8pPr>
            <a:lvl9pPr marL="431066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741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325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750"/>
            </a:lvl1pPr>
            <a:lvl2pPr marL="538833" indent="0">
              <a:buNone/>
              <a:defRPr sz="3300"/>
            </a:lvl2pPr>
            <a:lvl3pPr marL="1077666" indent="0">
              <a:buNone/>
              <a:defRPr sz="2850"/>
            </a:lvl3pPr>
            <a:lvl4pPr marL="1616499" indent="0">
              <a:buNone/>
              <a:defRPr sz="2325"/>
            </a:lvl4pPr>
            <a:lvl5pPr marL="2155332" indent="0">
              <a:buNone/>
              <a:defRPr sz="2325"/>
            </a:lvl5pPr>
            <a:lvl6pPr marL="2694165" indent="0">
              <a:buNone/>
              <a:defRPr sz="2325"/>
            </a:lvl6pPr>
            <a:lvl7pPr marL="3232998" indent="0">
              <a:buNone/>
              <a:defRPr sz="2325"/>
            </a:lvl7pPr>
            <a:lvl8pPr marL="3771832" indent="0">
              <a:buNone/>
              <a:defRPr sz="2325"/>
            </a:lvl8pPr>
            <a:lvl9pPr marL="4310665" indent="0">
              <a:buNone/>
              <a:defRPr sz="2325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38833" indent="0">
              <a:buNone/>
              <a:defRPr sz="1425"/>
            </a:lvl2pPr>
            <a:lvl3pPr marL="1077666" indent="0">
              <a:buNone/>
              <a:defRPr sz="1200"/>
            </a:lvl3pPr>
            <a:lvl4pPr marL="1616499" indent="0">
              <a:buNone/>
              <a:defRPr sz="1050"/>
            </a:lvl4pPr>
            <a:lvl5pPr marL="2155332" indent="0">
              <a:buNone/>
              <a:defRPr sz="1050"/>
            </a:lvl5pPr>
            <a:lvl6pPr marL="2694165" indent="0">
              <a:buNone/>
              <a:defRPr sz="1050"/>
            </a:lvl6pPr>
            <a:lvl7pPr marL="3232998" indent="0">
              <a:buNone/>
              <a:defRPr sz="1050"/>
            </a:lvl7pPr>
            <a:lvl8pPr marL="3771832" indent="0">
              <a:buNone/>
              <a:defRPr sz="1050"/>
            </a:lvl8pPr>
            <a:lvl9pPr marL="431066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776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901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75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CDC0-46F6-49FF-9923-AD5B574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C322-D6EF-431D-AFA7-E240E5948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3FA13-5DD4-42B1-9333-BEA854D2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DF03D-C70D-4812-8356-EBADF36C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2621D-15F7-45F5-9909-0114160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37E2D-3172-4373-8DFB-0FB1BA75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D21A-8E8D-4C0C-A024-D5CABC2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7B6E-80C9-422E-8867-E041BB4D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6E4AC-6DD2-403B-A1D9-8CE6B4B6A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6B397-1870-4E8B-BEA6-D6727749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4B309-723B-46D3-BD22-EFF29DCA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3E807-A14D-44B2-81CC-AC671A57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0D9A7-744C-4966-B971-72CE6362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441DC-8B9B-44AB-A0CD-EBC4F23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5E34-025A-4926-A6A5-F363092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C3AD8-046E-4B1F-A553-74C952E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EF2F8-3FFF-4811-A7AE-515A68B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4CD5F-22FE-43CD-9520-89728FA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ADB1F-9464-437A-B396-4737BCC1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AAD16-4820-444A-8E54-69225DF8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CBF6A-151D-4424-8E90-D5D271E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9DF2-D745-4EF1-8FD6-01E4023D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B076-60B2-4FEA-9A41-11E6C577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F382-5F13-4C67-BA04-5E5E8C721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12E2F-49F7-4126-BD5A-ADF90D1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8F05-8E69-4C4A-B1E4-8E19A1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7F00C-C50F-4A60-9060-5E989D8B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AAA3-3A59-446F-B78B-255E3EC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2623B-C169-40CD-AF0F-B8F541D1B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F88B0-DC8F-4BA4-9D73-6E389B1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0592-B173-4883-8242-CF1A4A07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73F0-46CE-4958-B3D5-5885CED2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52BD1-AF71-4B33-B0CC-4F3DA03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38CDB-0957-45D5-B28B-C1742BB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EF8B-8BB0-4BE9-B321-C15C2DC9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5CFD-BA2D-47A0-AD27-46B16B15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50CA-4170-4B52-BA38-5E578EB00E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120A-E231-4202-868F-72136244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1544-AF8C-4EA5-94C0-2302F721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A55E3F8-35F9-0C5E-BB79-341F49DD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25FDAEF-716B-47C2-EE09-A406B4CCD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DFBA0FC-C386-3EF8-F8C2-8F2E2D2ADB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C264-E690-461E-A9CD-F3D4FF561CE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F52F5D2-8F11-20B2-8D60-A88C67F2E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8FA09D4-CBAE-3DDD-C429-7C9B27B8B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F5898-49FD-4687-B0BB-C74AA2CD3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5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5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75">
          <a:solidFill>
            <a:schemeClr val="tx2"/>
          </a:solidFill>
          <a:latin typeface="Arial" charset="0"/>
        </a:defRPr>
      </a:lvl5pPr>
      <a:lvl6pPr marL="538833" algn="ctr" rtl="0" fontAlgn="base">
        <a:spcBef>
          <a:spcPct val="0"/>
        </a:spcBef>
        <a:spcAft>
          <a:spcPct val="0"/>
        </a:spcAft>
        <a:defRPr sz="5175">
          <a:solidFill>
            <a:schemeClr val="tx2"/>
          </a:solidFill>
          <a:latin typeface="Arial" charset="0"/>
        </a:defRPr>
      </a:lvl6pPr>
      <a:lvl7pPr marL="1077666" algn="ctr" rtl="0" fontAlgn="base">
        <a:spcBef>
          <a:spcPct val="0"/>
        </a:spcBef>
        <a:spcAft>
          <a:spcPct val="0"/>
        </a:spcAft>
        <a:defRPr sz="5175">
          <a:solidFill>
            <a:schemeClr val="tx2"/>
          </a:solidFill>
          <a:latin typeface="Arial" charset="0"/>
        </a:defRPr>
      </a:lvl7pPr>
      <a:lvl8pPr marL="1616499" algn="ctr" rtl="0" fontAlgn="base">
        <a:spcBef>
          <a:spcPct val="0"/>
        </a:spcBef>
        <a:spcAft>
          <a:spcPct val="0"/>
        </a:spcAft>
        <a:defRPr sz="5175">
          <a:solidFill>
            <a:schemeClr val="tx2"/>
          </a:solidFill>
          <a:latin typeface="Arial" charset="0"/>
        </a:defRPr>
      </a:lvl8pPr>
      <a:lvl9pPr marL="2155332" algn="ctr" rtl="0" fontAlgn="base">
        <a:spcBef>
          <a:spcPct val="0"/>
        </a:spcBef>
        <a:spcAft>
          <a:spcPct val="0"/>
        </a:spcAft>
        <a:defRPr sz="5175">
          <a:solidFill>
            <a:schemeClr val="tx2"/>
          </a:solidFill>
          <a:latin typeface="Arial" charset="0"/>
        </a:defRPr>
      </a:lvl9pPr>
    </p:titleStyle>
    <p:bodyStyle>
      <a:lvl1pPr marL="403622" indent="-403622" algn="l" rtl="0" eaLnBrk="0" fontAlgn="base" hangingPunct="0">
        <a:spcBef>
          <a:spcPct val="20000"/>
        </a:spcBef>
        <a:spcAft>
          <a:spcPct val="0"/>
        </a:spcAft>
        <a:buChar char="•"/>
        <a:defRPr sz="3750">
          <a:solidFill>
            <a:schemeClr val="tx1"/>
          </a:solidFill>
          <a:latin typeface="+mn-lt"/>
          <a:ea typeface="+mn-ea"/>
          <a:cs typeface="+mn-cs"/>
        </a:defRPr>
      </a:lvl1pPr>
      <a:lvl2pPr marL="875110" indent="-335756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6597" indent="-269081" algn="l" rtl="0" eaLnBrk="0" fontAlgn="base" hangingPunct="0">
        <a:spcBef>
          <a:spcPct val="20000"/>
        </a:spcBef>
        <a:spcAft>
          <a:spcPct val="0"/>
        </a:spcAft>
        <a:buChar char="•"/>
        <a:defRPr sz="2850">
          <a:solidFill>
            <a:schemeClr val="tx1"/>
          </a:solidFill>
          <a:latin typeface="+mn-lt"/>
        </a:defRPr>
      </a:lvl3pPr>
      <a:lvl4pPr marL="1884760" indent="-269081" algn="l" rtl="0" eaLnBrk="0" fontAlgn="base" hangingPunct="0">
        <a:spcBef>
          <a:spcPct val="20000"/>
        </a:spcBef>
        <a:spcAft>
          <a:spcPct val="0"/>
        </a:spcAft>
        <a:buChar char="–"/>
        <a:defRPr sz="2325">
          <a:solidFill>
            <a:schemeClr val="tx1"/>
          </a:solidFill>
          <a:latin typeface="+mn-lt"/>
        </a:defRPr>
      </a:lvl4pPr>
      <a:lvl5pPr marL="2424113" indent="-269081" algn="l" rtl="0" eaLnBrk="0" fontAlgn="base" hangingPunct="0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5pPr>
      <a:lvl6pPr marL="2963582" indent="-269417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6pPr>
      <a:lvl7pPr marL="3502415" indent="-269417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7pPr>
      <a:lvl8pPr marL="4041248" indent="-269417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8pPr>
      <a:lvl9pPr marL="4580081" indent="-269417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7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833" algn="l" defTabSz="1077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666" algn="l" defTabSz="1077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6499" algn="l" defTabSz="1077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332" algn="l" defTabSz="1077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4165" algn="l" defTabSz="1077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32998" algn="l" defTabSz="1077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832" algn="l" defTabSz="1077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10665" algn="l" defTabSz="1077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" Target="slide9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" Target="slide14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slide" Target="slide10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gi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openxmlformats.org/officeDocument/2006/relationships/image" Target="../media/image3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28.sv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30.sv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openxmlformats.org/officeDocument/2006/relationships/image" Target="../media/image3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28.sv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openxmlformats.org/officeDocument/2006/relationships/image" Target="../media/image3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28.sv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30.sv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 descr="SN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" y="4981430"/>
            <a:ext cx="1261241" cy="1835628"/>
          </a:xfrm>
          <a:prstGeom prst="rect">
            <a:avLst/>
          </a:prstGeom>
          <a:noFill/>
        </p:spPr>
      </p:pic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0718221" y="3269768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7326878" y="6786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1973518" y="282955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428125" y="5809593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8090003" y="4797147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1563188" y="6085783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5768202" y="3422168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544676" y="1905419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9750097" y="386256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091"/>
            <a:ext cx="12192000" cy="68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12"/>
          <p:cNvSpPr>
            <a:spLocks noChangeArrowheads="1"/>
          </p:cNvSpPr>
          <p:nvPr/>
        </p:nvSpPr>
        <p:spPr bwMode="auto">
          <a:xfrm>
            <a:off x="4573998" y="42042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41" name="AutoShape 12"/>
          <p:cNvSpPr>
            <a:spLocks noChangeArrowheads="1"/>
          </p:cNvSpPr>
          <p:nvPr/>
        </p:nvSpPr>
        <p:spPr bwMode="auto">
          <a:xfrm>
            <a:off x="630624" y="3133956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43" name="AutoShape 12"/>
          <p:cNvSpPr>
            <a:spLocks noChangeArrowheads="1"/>
          </p:cNvSpPr>
          <p:nvPr/>
        </p:nvSpPr>
        <p:spPr bwMode="auto">
          <a:xfrm>
            <a:off x="8102806" y="3536145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44" name="AutoShape 12"/>
          <p:cNvSpPr>
            <a:spLocks noChangeArrowheads="1"/>
          </p:cNvSpPr>
          <p:nvPr/>
        </p:nvSpPr>
        <p:spPr bwMode="auto">
          <a:xfrm>
            <a:off x="2825417" y="3574772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46" name="AutoShape 12"/>
          <p:cNvSpPr>
            <a:spLocks noChangeArrowheads="1"/>
          </p:cNvSpPr>
          <p:nvPr/>
        </p:nvSpPr>
        <p:spPr bwMode="auto">
          <a:xfrm>
            <a:off x="11326875" y="1982127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3535" tIns="51767" rIns="103535" bIns="51767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48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90" advTm="12109">
        <p:wheel spokes="8"/>
      </p:transition>
    </mc:Choice>
    <mc:Fallback xmlns="">
      <p:transition spd="med" advTm="12109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2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6" grpId="0" animBg="1"/>
      <p:bldP spid="4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EAA4CF-64C7-0CE4-AD6F-34A5AE737D9F}"/>
              </a:ext>
            </a:extLst>
          </p:cNvPr>
          <p:cNvSpPr txBox="1">
            <a:spLocks/>
          </p:cNvSpPr>
          <p:nvPr/>
        </p:nvSpPr>
        <p:spPr>
          <a:xfrm>
            <a:off x="1567254" y="232658"/>
            <a:ext cx="9057492" cy="4566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4886">
              <a:lnSpc>
                <a:spcPct val="90000"/>
              </a:lnSpc>
              <a:spcBef>
                <a:spcPts val="749"/>
              </a:spcBef>
            </a:pP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1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1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1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314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82C2C7-D969-0C2D-DFC3-C0DAD1907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980287"/>
              </p:ext>
            </p:extLst>
          </p:nvPr>
        </p:nvGraphicFramePr>
        <p:xfrm>
          <a:off x="721794" y="808190"/>
          <a:ext cx="5196434" cy="5593152"/>
        </p:xfrm>
        <a:graphic>
          <a:graphicData uri="http://schemas.openxmlformats.org/drawingml/2006/table">
            <a:tbl>
              <a:tblPr firstRow="1" bandRow="1"/>
              <a:tblGrid>
                <a:gridCol w="243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3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</a:p>
                  </a:txBody>
                  <a:tcPr marL="126407" marR="126407" marT="63206" marB="6320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1 = 8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6 = 48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2 = 16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7 = 56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3 = 24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8 = 64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4 = 32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9 = 72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5 = 40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10 = 80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0BF67F7F-C591-4F4E-80B7-5E260E1AA19D}"/>
              </a:ext>
            </a:extLst>
          </p:cNvPr>
          <p:cNvSpPr/>
          <p:nvPr/>
        </p:nvSpPr>
        <p:spPr>
          <a:xfrm>
            <a:off x="1525635" y="6594426"/>
            <a:ext cx="913241" cy="642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96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9AFF6F-9A51-F1EC-6FF7-37C3B04D709C}"/>
              </a:ext>
            </a:extLst>
          </p:cNvPr>
          <p:cNvSpPr/>
          <p:nvPr/>
        </p:nvSpPr>
        <p:spPr>
          <a:xfrm>
            <a:off x="2667186" y="6594426"/>
            <a:ext cx="913241" cy="642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96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25085C-0C2E-2C4C-D9D0-2D00849E8D06}"/>
              </a:ext>
            </a:extLst>
          </p:cNvPr>
          <p:cNvSpPr/>
          <p:nvPr/>
        </p:nvSpPr>
        <p:spPr>
          <a:xfrm>
            <a:off x="3808737" y="6594426"/>
            <a:ext cx="913241" cy="642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158">
              <a:defRPr/>
            </a:pPr>
            <a:endParaRPr lang="en-US" sz="1798">
              <a:solidFill>
                <a:prstClr val="white"/>
              </a:solidFill>
            </a:endParaRPr>
          </a:p>
        </p:txBody>
      </p:sp>
      <p:sp>
        <p:nvSpPr>
          <p:cNvPr id="32" name="TextBox 31">
            <a:hlinkClick r:id="rId3" action="ppaction://hlinksldjump"/>
            <a:extLst>
              <a:ext uri="{FF2B5EF4-FFF2-40B4-BE49-F238E27FC236}">
                <a16:creationId xmlns:a16="http://schemas.microsoft.com/office/drawing/2014/main" id="{2BB7D020-19C5-0DCA-663C-EC0E3E4B9E2F}"/>
              </a:ext>
            </a:extLst>
          </p:cNvPr>
          <p:cNvSpPr txBox="1"/>
          <p:nvPr/>
        </p:nvSpPr>
        <p:spPr>
          <a:xfrm>
            <a:off x="1525635" y="6319740"/>
            <a:ext cx="913241" cy="242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en-US" sz="974">
                <a:solidFill>
                  <a:srgbClr val="595959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Giới thiệu</a:t>
            </a:r>
          </a:p>
        </p:txBody>
      </p:sp>
      <p:sp>
        <p:nvSpPr>
          <p:cNvPr id="34" name="TextBox 33">
            <a:hlinkClick r:id="rId4" action="ppaction://hlinksldjump"/>
            <a:extLst>
              <a:ext uri="{FF2B5EF4-FFF2-40B4-BE49-F238E27FC236}">
                <a16:creationId xmlns:a16="http://schemas.microsoft.com/office/drawing/2014/main" id="{35191B09-972E-9F97-A090-82DB10ADA978}"/>
              </a:ext>
            </a:extLst>
          </p:cNvPr>
          <p:cNvSpPr txBox="1"/>
          <p:nvPr/>
        </p:nvSpPr>
        <p:spPr>
          <a:xfrm>
            <a:off x="2667186" y="6319740"/>
            <a:ext cx="913241" cy="24590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en-US" sz="998" dirty="0" err="1"/>
              <a:t>Khám</a:t>
            </a:r>
            <a:r>
              <a:rPr lang="en-US" sz="998" dirty="0"/>
              <a:t>  </a:t>
            </a:r>
            <a:r>
              <a:rPr lang="en-US" sz="998" dirty="0" err="1"/>
              <a:t>phá</a:t>
            </a:r>
            <a:endParaRPr lang="en-US" sz="998" dirty="0"/>
          </a:p>
        </p:txBody>
      </p:sp>
      <p:sp>
        <p:nvSpPr>
          <p:cNvPr id="36" name="TextBox 35">
            <a:hlinkClick r:id="rId5" action="ppaction://hlinksldjump"/>
            <a:extLst>
              <a:ext uri="{FF2B5EF4-FFF2-40B4-BE49-F238E27FC236}">
                <a16:creationId xmlns:a16="http://schemas.microsoft.com/office/drawing/2014/main" id="{AC868C2C-B57A-0021-BEE1-CC575F8E7BEA}"/>
              </a:ext>
            </a:extLst>
          </p:cNvPr>
          <p:cNvSpPr txBox="1"/>
          <p:nvPr/>
        </p:nvSpPr>
        <p:spPr>
          <a:xfrm>
            <a:off x="3808737" y="6319740"/>
            <a:ext cx="913241" cy="24224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607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179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751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323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974">
                <a:solidFill>
                  <a:srgbClr val="595959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Hoạt động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524821F-BD2E-3FF4-34D1-05151ECE4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906404"/>
              </p:ext>
            </p:extLst>
          </p:nvPr>
        </p:nvGraphicFramePr>
        <p:xfrm>
          <a:off x="6040707" y="808190"/>
          <a:ext cx="5548413" cy="5581710"/>
        </p:xfrm>
        <a:graphic>
          <a:graphicData uri="http://schemas.openxmlformats.org/drawingml/2006/table">
            <a:tbl>
              <a:tblPr/>
              <a:tblGrid>
                <a:gridCol w="2774207">
                  <a:extLst>
                    <a:ext uri="{9D8B030D-6E8A-4147-A177-3AD203B41FA5}">
                      <a16:colId xmlns:a16="http://schemas.microsoft.com/office/drawing/2014/main" val="336704750"/>
                    </a:ext>
                  </a:extLst>
                </a:gridCol>
                <a:gridCol w="2774206">
                  <a:extLst>
                    <a:ext uri="{9D8B030D-6E8A-4147-A177-3AD203B41FA5}">
                      <a16:colId xmlns:a16="http://schemas.microsoft.com/office/drawing/2014/main" val="3283682038"/>
                    </a:ext>
                  </a:extLst>
                </a:gridCol>
              </a:tblGrid>
              <a:tr h="71228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450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8</a:t>
                      </a:r>
                    </a:p>
                  </a:txBody>
                  <a:tcPr marL="126413" marR="126413" marT="63206" marB="632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387381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: 8 = 1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: 8   = 6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886768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1450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: 8 = 2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: 8   = 7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201870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1450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: 8 = 3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: 8   = 8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01510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: 8 = 4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: 8   = 9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170867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: 8 = 5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: 8 = 10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670366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984709E0-B10E-3756-BDB7-33A262AC6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1037" y="1407456"/>
            <a:ext cx="932769" cy="11583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74760DB-4A19-D68E-EE70-4B2F21AF5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433" y="2527704"/>
            <a:ext cx="932769" cy="987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0B57C1F-8596-3985-E0C5-B0CFE4A7D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3011" y="3527374"/>
            <a:ext cx="926672" cy="9815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CAC0F2-4A77-8121-42FD-50F57F3305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7154" y="4547437"/>
            <a:ext cx="932769" cy="9815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4262A7-CCD2-F049-1E26-48A857A5B9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8322" y="5443325"/>
            <a:ext cx="932769" cy="9815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B91CA44-098A-539E-CA30-9A4D129990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4759" y="1546673"/>
            <a:ext cx="810838" cy="8230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7BC4053-F02B-90DE-677A-3883683FF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0552" y="2588509"/>
            <a:ext cx="810838" cy="9388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BFCE6FE-A697-DCC0-838F-AF434B5DDC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0552" y="3587521"/>
            <a:ext cx="810838" cy="8230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12E648B-4F5E-8994-56E5-466055611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8621" y="4503128"/>
            <a:ext cx="932769" cy="9815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B193EE5-FF26-F7DF-9F85-9C395C3BF3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4560" y="5520022"/>
            <a:ext cx="926672" cy="859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916034F-97A5-DB0B-8149-1BA9CDC8F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032" y="1568044"/>
            <a:ext cx="926672" cy="9815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F34C51-C6CC-E88A-A8DD-F64E5943B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0687" y="2440705"/>
            <a:ext cx="932769" cy="11583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EEF32A5-DDEE-0A04-E1C6-B06E486057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5893" y="3599045"/>
            <a:ext cx="932769" cy="9815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A5B39DC-DDA7-0EB9-409A-7B28EDC3C2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9774" y="4580586"/>
            <a:ext cx="810838" cy="823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FC5445-02C2-21FF-6E7A-8F2DD3C16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9774" y="5494026"/>
            <a:ext cx="932769" cy="9876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57286F6-8705-441B-65CC-9A598CA16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5151" y="1540711"/>
            <a:ext cx="932769" cy="9815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4B81385-13C6-C440-6E71-9681BF79CF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6116" y="2608359"/>
            <a:ext cx="810838" cy="8230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F42D33B-09F4-7933-2F09-18CF95C7FF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35151" y="3565072"/>
            <a:ext cx="926672" cy="85961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7760250-6230-212E-2EBA-9CF550426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7236" y="4580586"/>
            <a:ext cx="926672" cy="98154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813A603-6BBF-F847-A9E1-6DF426EFF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6116" y="5608366"/>
            <a:ext cx="810838" cy="9388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1710917" y="-54719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2861187" y="5337905"/>
            <a:ext cx="65482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19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02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E49C42-15FF-4353-8C0E-796B238BE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747" r="47017" b="84872"/>
          <a:stretch/>
        </p:blipFill>
        <p:spPr>
          <a:xfrm>
            <a:off x="989502" y="968118"/>
            <a:ext cx="6292850" cy="116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B9712C-D3F9-05DC-17B6-5E704FD4E5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7" y="129767"/>
            <a:ext cx="2366215" cy="78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E57C47-3ACC-B62C-9EAF-A3BB9DB9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50" t="3905" r="29445" b="69697"/>
          <a:stretch/>
        </p:blipFill>
        <p:spPr>
          <a:xfrm>
            <a:off x="7404627" y="329104"/>
            <a:ext cx="1533094" cy="1804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9C8228B-18CC-6559-147E-B12172638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9" t="32928" r="53919" b="904"/>
          <a:stretch/>
        </p:blipFill>
        <p:spPr>
          <a:xfrm>
            <a:off x="1792072" y="2336270"/>
            <a:ext cx="3233840" cy="4176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C20AA66-36D9-17AB-90EE-88909D419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83" t="33539" r="4059" b="278"/>
          <a:stretch/>
        </p:blipFill>
        <p:spPr>
          <a:xfrm>
            <a:off x="9261959" y="2374370"/>
            <a:ext cx="1870463" cy="4277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5471BE37-7F69-DEAE-8FCC-9823953AC37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028178" y="2775330"/>
            <a:ext cx="4233781" cy="1737555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EA7CD74A-ED36-4BDF-F1E6-29EDB160CE2A}"/>
              </a:ext>
            </a:extLst>
          </p:cNvPr>
          <p:cNvCxnSpPr>
            <a:cxnSpLocks/>
          </p:cNvCxnSpPr>
          <p:nvPr/>
        </p:nvCxnSpPr>
        <p:spPr>
          <a:xfrm>
            <a:off x="5025912" y="4424451"/>
            <a:ext cx="4334217" cy="1741334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2EAD7A0F-5932-2DE6-A908-BD12FEAAB4C4}"/>
              </a:ext>
            </a:extLst>
          </p:cNvPr>
          <p:cNvCxnSpPr>
            <a:cxnSpLocks/>
          </p:cNvCxnSpPr>
          <p:nvPr/>
        </p:nvCxnSpPr>
        <p:spPr>
          <a:xfrm flipV="1">
            <a:off x="5025912" y="5287273"/>
            <a:ext cx="4289958" cy="87601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CAB6915-9FD6-D3B8-3C86-6970F10E9FA2}"/>
              </a:ext>
            </a:extLst>
          </p:cNvPr>
          <p:cNvCxnSpPr>
            <a:cxnSpLocks/>
          </p:cNvCxnSpPr>
          <p:nvPr/>
        </p:nvCxnSpPr>
        <p:spPr>
          <a:xfrm flipV="1">
            <a:off x="5031943" y="3644107"/>
            <a:ext cx="4283927" cy="1643166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62F23DD9-5B23-0064-DA96-BC38BA02AE25}"/>
              </a:ext>
            </a:extLst>
          </p:cNvPr>
          <p:cNvCxnSpPr>
            <a:cxnSpLocks/>
          </p:cNvCxnSpPr>
          <p:nvPr/>
        </p:nvCxnSpPr>
        <p:spPr>
          <a:xfrm flipV="1">
            <a:off x="5030444" y="2748070"/>
            <a:ext cx="4329685" cy="808504"/>
          </a:xfrm>
          <a:prstGeom prst="curvedConnector3">
            <a:avLst/>
          </a:prstGeom>
          <a:ln w="57150">
            <a:solidFill>
              <a:srgbClr val="F414B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91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507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8">
            <a:extLst>
              <a:ext uri="{FF2B5EF4-FFF2-40B4-BE49-F238E27FC236}">
                <a16:creationId xmlns:a16="http://schemas.microsoft.com/office/drawing/2014/main" id="{7F6D57ED-8FEE-FCB2-4CC8-C434D741E6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181600"/>
          <a:ext cx="131445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314286" imgH="1171429" progId="MSPhotoEd.3">
                  <p:embed/>
                </p:oleObj>
              </mc:Choice>
              <mc:Fallback>
                <p:oleObj name="Photo Editor Photo" r:id="rId2" imgW="1314286" imgH="1171429" progId="MSPhotoEd.3">
                  <p:embed/>
                  <p:pic>
                    <p:nvPicPr>
                      <p:cNvPr id="2050" name="Object 8">
                        <a:extLst>
                          <a:ext uri="{FF2B5EF4-FFF2-40B4-BE49-F238E27FC236}">
                            <a16:creationId xmlns:a16="http://schemas.microsoft.com/office/drawing/2014/main" id="{7F6D57ED-8FEE-FCB2-4CC8-C434D741E6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181600"/>
                        <a:ext cx="131445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9">
            <a:extLst>
              <a:ext uri="{FF2B5EF4-FFF2-40B4-BE49-F238E27FC236}">
                <a16:creationId xmlns:a16="http://schemas.microsoft.com/office/drawing/2014/main" id="{B7539B52-FCE9-2DF3-02A4-4F7FD52CB0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72600" y="5257800"/>
          <a:ext cx="12954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314286" imgH="1171429" progId="MSPhotoEd.3">
                  <p:embed/>
                </p:oleObj>
              </mc:Choice>
              <mc:Fallback>
                <p:oleObj name="Photo Editor Photo" r:id="rId4" imgW="1314286" imgH="1171429" progId="MSPhotoEd.3">
                  <p:embed/>
                  <p:pic>
                    <p:nvPicPr>
                      <p:cNvPr id="2051" name="Object 9">
                        <a:extLst>
                          <a:ext uri="{FF2B5EF4-FFF2-40B4-BE49-F238E27FC236}">
                            <a16:creationId xmlns:a16="http://schemas.microsoft.com/office/drawing/2014/main" id="{B7539B52-FCE9-2DF3-02A4-4F7FD52CB0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5257800"/>
                        <a:ext cx="12954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2" name="Group 14">
            <a:extLst>
              <a:ext uri="{FF2B5EF4-FFF2-40B4-BE49-F238E27FC236}">
                <a16:creationId xmlns:a16="http://schemas.microsoft.com/office/drawing/2014/main" id="{036A470E-070F-F41D-BC1E-A0A37C255B1A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4495800"/>
            <a:ext cx="6934200" cy="2362200"/>
            <a:chOff x="1958" y="372"/>
            <a:chExt cx="1884" cy="742"/>
          </a:xfrm>
        </p:grpSpPr>
        <p:pic>
          <p:nvPicPr>
            <p:cNvPr id="2060" name="Picture 15" descr="flower1_div_md_wht">
              <a:extLst>
                <a:ext uri="{FF2B5EF4-FFF2-40B4-BE49-F238E27FC236}">
                  <a16:creationId xmlns:a16="http://schemas.microsoft.com/office/drawing/2014/main" id="{2386AABD-C987-4540-0E09-6FBA0C110A5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372"/>
              <a:ext cx="188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Bellcoll">
              <a:extLst>
                <a:ext uri="{FF2B5EF4-FFF2-40B4-BE49-F238E27FC236}">
                  <a16:creationId xmlns:a16="http://schemas.microsoft.com/office/drawing/2014/main" id="{C67570CA-691C-E4C0-FEB6-D5F8B8F430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480"/>
              <a:ext cx="864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3" name="WordArt 18">
            <a:extLst>
              <a:ext uri="{FF2B5EF4-FFF2-40B4-BE49-F238E27FC236}">
                <a16:creationId xmlns:a16="http://schemas.microsoft.com/office/drawing/2014/main" id="{442B09B9-E279-A2B0-F098-1A443372F5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3232150"/>
            <a:ext cx="7010400" cy="4000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vi-VN" sz="2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54" name="WordArt 19">
            <a:extLst>
              <a:ext uri="{FF2B5EF4-FFF2-40B4-BE49-F238E27FC236}">
                <a16:creationId xmlns:a16="http://schemas.microsoft.com/office/drawing/2014/main" id="{DCD0E676-DB31-58A4-563F-F3C0367650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609600"/>
            <a:ext cx="83058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 CHUÔNG VÀNG</a:t>
            </a:r>
            <a:endParaRPr lang="vi-VN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5" name="WordArt 26">
            <a:extLst>
              <a:ext uri="{FF2B5EF4-FFF2-40B4-BE49-F238E27FC236}">
                <a16:creationId xmlns:a16="http://schemas.microsoft.com/office/drawing/2014/main" id="{1D2E6ADC-8D53-B863-20DF-BF74BDEEAC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3733800"/>
            <a:ext cx="59531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27" descr="tht25788865">
            <a:extLst>
              <a:ext uri="{FF2B5EF4-FFF2-40B4-BE49-F238E27FC236}">
                <a16:creationId xmlns:a16="http://schemas.microsoft.com/office/drawing/2014/main" id="{B862656A-5A97-8F65-23BB-42DF21467D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362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8" descr="tht25788865">
            <a:extLst>
              <a:ext uri="{FF2B5EF4-FFF2-40B4-BE49-F238E27FC236}">
                <a16:creationId xmlns:a16="http://schemas.microsoft.com/office/drawing/2014/main" id="{539E82DB-217B-C5E0-D3D1-5717349AB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"/>
            <a:ext cx="2362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9" descr="tht25788865">
            <a:extLst>
              <a:ext uri="{FF2B5EF4-FFF2-40B4-BE49-F238E27FC236}">
                <a16:creationId xmlns:a16="http://schemas.microsoft.com/office/drawing/2014/main" id="{B3DE0E6A-6D2C-4486-1768-96196DD8D4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"/>
            <a:ext cx="2362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30" descr="tht25788865">
            <a:extLst>
              <a:ext uri="{FF2B5EF4-FFF2-40B4-BE49-F238E27FC236}">
                <a16:creationId xmlns:a16="http://schemas.microsoft.com/office/drawing/2014/main" id="{B846CF1C-2C19-11F9-5508-2807D8E382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"/>
            <a:ext cx="21336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34000"/>
          </a:blip>
          <a:srcRect/>
          <a:stretch>
            <a:fillRect/>
          </a:stretch>
        </p:blipFill>
        <p:spPr>
          <a:xfrm>
            <a:off x="6517251" y="-5249788"/>
            <a:ext cx="8457565" cy="76329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alphaModFix amt="34000"/>
          </a:blip>
          <a:srcRect/>
          <a:stretch>
            <a:fillRect/>
          </a:stretch>
        </p:blipFill>
        <p:spPr>
          <a:xfrm>
            <a:off x="-4456239" y="461065"/>
            <a:ext cx="8815019" cy="7955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303745" y="5630904"/>
            <a:ext cx="14140357" cy="29823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C83A54C-AC96-13D6-61EF-96F8BD8D9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2500" y="499443"/>
            <a:ext cx="9601200" cy="901697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ADDE83BE-27CB-1AED-327E-AB861C7A2CD5}"/>
              </a:ext>
            </a:extLst>
          </p:cNvPr>
          <p:cNvSpPr txBox="1"/>
          <p:nvPr/>
        </p:nvSpPr>
        <p:spPr>
          <a:xfrm>
            <a:off x="862921" y="469626"/>
            <a:ext cx="10008936" cy="697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x 6 =?</a:t>
            </a:r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7F9B493E-71FB-B017-85AB-35809C307423}"/>
              </a:ext>
            </a:extLst>
          </p:cNvPr>
          <p:cNvGrpSpPr>
            <a:grpSpLocks noChangeAspect="1"/>
          </p:cNvGrpSpPr>
          <p:nvPr/>
        </p:nvGrpSpPr>
        <p:grpSpPr>
          <a:xfrm>
            <a:off x="1844419" y="1960157"/>
            <a:ext cx="784288" cy="766134"/>
            <a:chOff x="0" y="0"/>
            <a:chExt cx="4828540" cy="471678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EB7BADE-E1A9-FA03-11CC-F13E923A9E27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9" name="TextBox 8">
            <a:extLst>
              <a:ext uri="{FF2B5EF4-FFF2-40B4-BE49-F238E27FC236}">
                <a16:creationId xmlns:a16="http://schemas.microsoft.com/office/drawing/2014/main" id="{9B017869-7860-BA8F-E973-6D6D80C0FBC6}"/>
              </a:ext>
            </a:extLst>
          </p:cNvPr>
          <p:cNvSpPr txBox="1"/>
          <p:nvPr/>
        </p:nvSpPr>
        <p:spPr>
          <a:xfrm>
            <a:off x="1727880" y="1671915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25" dirty="0">
                <a:solidFill>
                  <a:srgbClr val="000000"/>
                </a:solidFill>
                <a:latin typeface="Fira Sans Bold"/>
              </a:rPr>
              <a:t> </a:t>
            </a:r>
            <a:r>
              <a:rPr lang="vi-VN" sz="4725" dirty="0">
                <a:solidFill>
                  <a:srgbClr val="000000"/>
                </a:solidFill>
                <a:latin typeface="Fira Sans Bold"/>
              </a:rPr>
              <a:t>A</a:t>
            </a:r>
            <a:endParaRPr lang="en-US" sz="4725" dirty="0">
              <a:solidFill>
                <a:srgbClr val="000000"/>
              </a:solidFill>
              <a:latin typeface="Fira Sans Bold"/>
            </a:endParaRPr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C8174E4B-BFD5-7850-8F31-3A4EECF1F827}"/>
              </a:ext>
            </a:extLst>
          </p:cNvPr>
          <p:cNvGrpSpPr>
            <a:grpSpLocks noChangeAspect="1"/>
          </p:cNvGrpSpPr>
          <p:nvPr/>
        </p:nvGrpSpPr>
        <p:grpSpPr>
          <a:xfrm>
            <a:off x="1844419" y="3139979"/>
            <a:ext cx="784288" cy="766134"/>
            <a:chOff x="0" y="0"/>
            <a:chExt cx="4828540" cy="4716780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FDA0978F-7C4E-9F61-F4A7-794D1B1A98B5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4" name="TextBox 8">
            <a:extLst>
              <a:ext uri="{FF2B5EF4-FFF2-40B4-BE49-F238E27FC236}">
                <a16:creationId xmlns:a16="http://schemas.microsoft.com/office/drawing/2014/main" id="{E1EB2C17-3D32-1A20-BD16-3FA8D5322B23}"/>
              </a:ext>
            </a:extLst>
          </p:cNvPr>
          <p:cNvSpPr txBox="1"/>
          <p:nvPr/>
        </p:nvSpPr>
        <p:spPr>
          <a:xfrm>
            <a:off x="1727880" y="2861594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25" dirty="0">
                <a:solidFill>
                  <a:srgbClr val="000000"/>
                </a:solidFill>
                <a:latin typeface="Fira Sans Bold"/>
              </a:rPr>
              <a:t> </a:t>
            </a:r>
            <a:r>
              <a:rPr lang="vi-VN" sz="4725" b="1" dirty="0">
                <a:solidFill>
                  <a:srgbClr val="000000"/>
                </a:solidFill>
                <a:latin typeface="Fira Sans Bold"/>
              </a:rPr>
              <a:t>B</a:t>
            </a:r>
            <a:endParaRPr lang="en-US" sz="4725" dirty="0">
              <a:solidFill>
                <a:srgbClr val="000000"/>
              </a:solidFill>
              <a:latin typeface="Fira Sans Bold"/>
            </a:endParaRPr>
          </a:p>
        </p:txBody>
      </p:sp>
      <p:grpSp>
        <p:nvGrpSpPr>
          <p:cNvPr id="35" name="Group 7">
            <a:extLst>
              <a:ext uri="{FF2B5EF4-FFF2-40B4-BE49-F238E27FC236}">
                <a16:creationId xmlns:a16="http://schemas.microsoft.com/office/drawing/2014/main" id="{D944F32A-CFEC-73F9-C404-71B13FF8B586}"/>
              </a:ext>
            </a:extLst>
          </p:cNvPr>
          <p:cNvGrpSpPr>
            <a:grpSpLocks noChangeAspect="1"/>
          </p:cNvGrpSpPr>
          <p:nvPr/>
        </p:nvGrpSpPr>
        <p:grpSpPr>
          <a:xfrm>
            <a:off x="1856920" y="4237208"/>
            <a:ext cx="784288" cy="766134"/>
            <a:chOff x="0" y="0"/>
            <a:chExt cx="4828540" cy="4716780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483F57A-B365-98BF-C542-EE31D5144510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TextBox 8">
            <a:extLst>
              <a:ext uri="{FF2B5EF4-FFF2-40B4-BE49-F238E27FC236}">
                <a16:creationId xmlns:a16="http://schemas.microsoft.com/office/drawing/2014/main" id="{565C5D00-A1E8-B13D-94DF-88614C0F9BD2}"/>
              </a:ext>
            </a:extLst>
          </p:cNvPr>
          <p:cNvSpPr txBox="1"/>
          <p:nvPr/>
        </p:nvSpPr>
        <p:spPr>
          <a:xfrm>
            <a:off x="1740382" y="3977151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25" dirty="0">
                <a:solidFill>
                  <a:srgbClr val="000000"/>
                </a:solidFill>
                <a:latin typeface="Fira Sans Bold"/>
              </a:rPr>
              <a:t> </a:t>
            </a:r>
            <a:r>
              <a:rPr lang="vi-VN" sz="4725" dirty="0">
                <a:solidFill>
                  <a:srgbClr val="000000"/>
                </a:solidFill>
                <a:latin typeface="Fira Sans Bold"/>
              </a:rPr>
              <a:t>C</a:t>
            </a:r>
            <a:endParaRPr lang="en-US" sz="4725" dirty="0">
              <a:solidFill>
                <a:srgbClr val="000000"/>
              </a:solidFill>
              <a:latin typeface="Fira Sans Bold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4219809-77C4-7ABB-D669-670A9047C08C}"/>
              </a:ext>
            </a:extLst>
          </p:cNvPr>
          <p:cNvSpPr txBox="1"/>
          <p:nvPr/>
        </p:nvSpPr>
        <p:spPr>
          <a:xfrm>
            <a:off x="2923270" y="1948218"/>
            <a:ext cx="4013534" cy="745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950" dirty="0">
                <a:solidFill>
                  <a:srgbClr val="000000"/>
                </a:solidFill>
                <a:latin typeface="Fira Sans Bold"/>
              </a:rPr>
              <a:t>48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C78A0F9-814E-7063-1E2C-8C5CF6EA22C3}"/>
              </a:ext>
            </a:extLst>
          </p:cNvPr>
          <p:cNvSpPr txBox="1"/>
          <p:nvPr/>
        </p:nvSpPr>
        <p:spPr>
          <a:xfrm>
            <a:off x="2796031" y="3079262"/>
            <a:ext cx="8296780" cy="730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latin typeface="Fira Sans Bold"/>
              </a:rPr>
              <a:t>14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77BE34E6-0AE4-8706-FB2B-569E8529F25E}"/>
              </a:ext>
            </a:extLst>
          </p:cNvPr>
          <p:cNvSpPr txBox="1"/>
          <p:nvPr/>
        </p:nvSpPr>
        <p:spPr>
          <a:xfrm>
            <a:off x="2986711" y="4204734"/>
            <a:ext cx="7052639" cy="730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latin typeface="Fira Sans Bold"/>
              </a:rPr>
              <a:t>30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734A917B-5116-85FA-3B93-5E95765B7721}"/>
              </a:ext>
            </a:extLst>
          </p:cNvPr>
          <p:cNvSpPr txBox="1"/>
          <p:nvPr/>
        </p:nvSpPr>
        <p:spPr>
          <a:xfrm>
            <a:off x="1639510" y="5266908"/>
            <a:ext cx="930154" cy="90883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906" dirty="0">
              <a:solidFill>
                <a:srgbClr val="808080">
                  <a:lumMod val="25000"/>
                </a:srgbClr>
              </a:solidFill>
              <a:latin typeface="Fira Sans Bold"/>
            </a:endParaRPr>
          </a:p>
        </p:txBody>
      </p:sp>
      <p:pic>
        <p:nvPicPr>
          <p:cNvPr id="60" name="Tieng-chuong-het-gio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0BB7C0FB-74FE-1CAF-605B-B19A3FC99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1835" y="-302896"/>
            <a:ext cx="476593" cy="476593"/>
          </a:xfrm>
          <a:prstGeom prst="rect">
            <a:avLst/>
          </a:prstGeom>
        </p:spPr>
      </p:pic>
      <p:sp>
        <p:nvSpPr>
          <p:cNvPr id="3112" name="AutoShape 13">
            <a:extLst>
              <a:ext uri="{FF2B5EF4-FFF2-40B4-BE49-F238E27FC236}">
                <a16:creationId xmlns:a16="http://schemas.microsoft.com/office/drawing/2014/main" id="{C4615641-0894-4936-42C7-6A7954CDF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952" y="5134604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113" name="AutoShape 14">
            <a:extLst>
              <a:ext uri="{FF2B5EF4-FFF2-40B4-BE49-F238E27FC236}">
                <a16:creationId xmlns:a16="http://schemas.microsoft.com/office/drawing/2014/main" id="{5E4C6AA9-2E9C-3A31-B826-375FEA5EA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3114" name="AutoShape 15">
            <a:extLst>
              <a:ext uri="{FF2B5EF4-FFF2-40B4-BE49-F238E27FC236}">
                <a16:creationId xmlns:a16="http://schemas.microsoft.com/office/drawing/2014/main" id="{DA4C11F7-4678-DF1D-0C46-777A902A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115" name="AutoShape 16">
            <a:extLst>
              <a:ext uri="{FF2B5EF4-FFF2-40B4-BE49-F238E27FC236}">
                <a16:creationId xmlns:a16="http://schemas.microsoft.com/office/drawing/2014/main" id="{911DBF60-A1B1-C215-AE34-F570B2C08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116" name="AutoShape 17">
            <a:extLst>
              <a:ext uri="{FF2B5EF4-FFF2-40B4-BE49-F238E27FC236}">
                <a16:creationId xmlns:a16="http://schemas.microsoft.com/office/drawing/2014/main" id="{3D18CC05-4A8F-8F27-577D-D165F1350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117" name="AutoShape 18">
            <a:extLst>
              <a:ext uri="{FF2B5EF4-FFF2-40B4-BE49-F238E27FC236}">
                <a16:creationId xmlns:a16="http://schemas.microsoft.com/office/drawing/2014/main" id="{17D7C7C1-9546-429A-83BC-33D6E1524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890" y="5154637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3128" name="AutoShape 38">
            <a:extLst>
              <a:ext uri="{FF2B5EF4-FFF2-40B4-BE49-F238E27FC236}">
                <a16:creationId xmlns:a16="http://schemas.microsoft.com/office/drawing/2014/main" id="{0B20D006-969C-6718-699C-8F74D7A69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711" y="5977954"/>
            <a:ext cx="1518940" cy="600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7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7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altLang="en-US" sz="275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3">
            <a:extLst>
              <a:ext uri="{FF2B5EF4-FFF2-40B4-BE49-F238E27FC236}">
                <a16:creationId xmlns:a16="http://schemas.microsoft.com/office/drawing/2014/main" id="{0619D67F-5503-449B-C5DF-219FF44BC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62" y="292424"/>
            <a:ext cx="1368425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9635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4" grpId="0"/>
      <p:bldP spid="34" grpId="1"/>
      <p:bldP spid="37" grpId="0"/>
      <p:bldP spid="37" grpId="1"/>
      <p:bldP spid="10" grpId="0"/>
      <p:bldP spid="10" grpId="1"/>
      <p:bldP spid="11" grpId="0"/>
      <p:bldP spid="11" grpId="1"/>
      <p:bldP spid="15" grpId="0"/>
      <p:bldP spid="15" grpId="1"/>
      <p:bldP spid="3112" grpId="0" animBg="1"/>
      <p:bldP spid="3112" grpId="1" animBg="1"/>
      <p:bldP spid="3113" grpId="0" animBg="1"/>
      <p:bldP spid="3113" grpId="1" animBg="1"/>
      <p:bldP spid="3114" grpId="0" animBg="1"/>
      <p:bldP spid="3114" grpId="1" animBg="1"/>
      <p:bldP spid="3115" grpId="0" animBg="1"/>
      <p:bldP spid="3115" grpId="1" animBg="1"/>
      <p:bldP spid="3116" grpId="0" animBg="1"/>
      <p:bldP spid="3116" grpId="1" animBg="1"/>
      <p:bldP spid="3117" grpId="0" animBg="1"/>
      <p:bldP spid="3117" grpId="1" animBg="1"/>
      <p:bldP spid="3128" grpId="1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alphaModFix amt="34000"/>
          </a:blip>
          <a:srcRect/>
          <a:stretch>
            <a:fillRect/>
          </a:stretch>
        </p:blipFill>
        <p:spPr>
          <a:xfrm>
            <a:off x="14832267" y="397662"/>
            <a:ext cx="5459377" cy="48135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34000"/>
          </a:blip>
          <a:srcRect/>
          <a:stretch>
            <a:fillRect/>
          </a:stretch>
        </p:blipFill>
        <p:spPr>
          <a:xfrm>
            <a:off x="-853032" y="1059051"/>
            <a:ext cx="6781589" cy="6120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88724" y="5323737"/>
            <a:ext cx="14140357" cy="29823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C83A54C-AC96-13D6-61EF-96F8BD8D90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5356" y="457201"/>
            <a:ext cx="10681288" cy="901697"/>
          </a:xfrm>
          <a:prstGeom prst="rect">
            <a:avLst/>
          </a:prstGeom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7F9B493E-71FB-B017-85AB-35809C307423}"/>
              </a:ext>
            </a:extLst>
          </p:cNvPr>
          <p:cNvGrpSpPr>
            <a:grpSpLocks noChangeAspect="1"/>
          </p:cNvGrpSpPr>
          <p:nvPr/>
        </p:nvGrpSpPr>
        <p:grpSpPr>
          <a:xfrm>
            <a:off x="2482168" y="3054985"/>
            <a:ext cx="784288" cy="766134"/>
            <a:chOff x="0" y="0"/>
            <a:chExt cx="4828540" cy="471678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EB7BADE-E1A9-FA03-11CC-F13E923A9E27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9" name="TextBox 8">
            <a:extLst>
              <a:ext uri="{FF2B5EF4-FFF2-40B4-BE49-F238E27FC236}">
                <a16:creationId xmlns:a16="http://schemas.microsoft.com/office/drawing/2014/main" id="{9B017869-7860-BA8F-E973-6D6D80C0FBC6}"/>
              </a:ext>
            </a:extLst>
          </p:cNvPr>
          <p:cNvSpPr txBox="1"/>
          <p:nvPr/>
        </p:nvSpPr>
        <p:spPr>
          <a:xfrm>
            <a:off x="2365629" y="2766744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25" dirty="0">
                <a:solidFill>
                  <a:srgbClr val="000000"/>
                </a:solidFill>
                <a:latin typeface="Fira Sans Bold"/>
              </a:rPr>
              <a:t> B</a:t>
            </a:r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C8174E4B-BFD5-7850-8F31-3A4EECF1F827}"/>
              </a:ext>
            </a:extLst>
          </p:cNvPr>
          <p:cNvGrpSpPr>
            <a:grpSpLocks noChangeAspect="1"/>
          </p:cNvGrpSpPr>
          <p:nvPr/>
        </p:nvGrpSpPr>
        <p:grpSpPr>
          <a:xfrm>
            <a:off x="2482168" y="1917408"/>
            <a:ext cx="784288" cy="766134"/>
            <a:chOff x="0" y="0"/>
            <a:chExt cx="4828540" cy="4716780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FDA0978F-7C4E-9F61-F4A7-794D1B1A98B5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4" name="TextBox 8">
            <a:extLst>
              <a:ext uri="{FF2B5EF4-FFF2-40B4-BE49-F238E27FC236}">
                <a16:creationId xmlns:a16="http://schemas.microsoft.com/office/drawing/2014/main" id="{E1EB2C17-3D32-1A20-BD16-3FA8D5322B23}"/>
              </a:ext>
            </a:extLst>
          </p:cNvPr>
          <p:cNvSpPr txBox="1"/>
          <p:nvPr/>
        </p:nvSpPr>
        <p:spPr>
          <a:xfrm>
            <a:off x="2365629" y="1657350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25" dirty="0">
                <a:solidFill>
                  <a:srgbClr val="000000"/>
                </a:solidFill>
                <a:latin typeface="Fira Sans Bold"/>
              </a:rPr>
              <a:t> A</a:t>
            </a:r>
          </a:p>
        </p:txBody>
      </p:sp>
      <p:grpSp>
        <p:nvGrpSpPr>
          <p:cNvPr id="35" name="Group 7">
            <a:extLst>
              <a:ext uri="{FF2B5EF4-FFF2-40B4-BE49-F238E27FC236}">
                <a16:creationId xmlns:a16="http://schemas.microsoft.com/office/drawing/2014/main" id="{D944F32A-CFEC-73F9-C404-71B13FF8B586}"/>
              </a:ext>
            </a:extLst>
          </p:cNvPr>
          <p:cNvGrpSpPr>
            <a:grpSpLocks noChangeAspect="1"/>
          </p:cNvGrpSpPr>
          <p:nvPr/>
        </p:nvGrpSpPr>
        <p:grpSpPr>
          <a:xfrm>
            <a:off x="2440638" y="4291113"/>
            <a:ext cx="784288" cy="766134"/>
            <a:chOff x="0" y="0"/>
            <a:chExt cx="4828540" cy="4716780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483F57A-B365-98BF-C542-EE31D5144510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TextBox 8">
            <a:extLst>
              <a:ext uri="{FF2B5EF4-FFF2-40B4-BE49-F238E27FC236}">
                <a16:creationId xmlns:a16="http://schemas.microsoft.com/office/drawing/2014/main" id="{565C5D00-A1E8-B13D-94DF-88614C0F9BD2}"/>
              </a:ext>
            </a:extLst>
          </p:cNvPr>
          <p:cNvSpPr txBox="1"/>
          <p:nvPr/>
        </p:nvSpPr>
        <p:spPr>
          <a:xfrm>
            <a:off x="2324100" y="4031055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25" dirty="0">
                <a:solidFill>
                  <a:srgbClr val="000000"/>
                </a:solidFill>
                <a:latin typeface="Fira Sans Bold"/>
              </a:rPr>
              <a:t> C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4219809-77C4-7ABB-D669-670A9047C08C}"/>
              </a:ext>
            </a:extLst>
          </p:cNvPr>
          <p:cNvSpPr txBox="1"/>
          <p:nvPr/>
        </p:nvSpPr>
        <p:spPr>
          <a:xfrm>
            <a:off x="3637620" y="3004744"/>
            <a:ext cx="4630081" cy="730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latin typeface="Fira Sans Bold"/>
              </a:rPr>
              <a:t>8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C78A0F9-814E-7063-1E2C-8C5CF6EA22C3}"/>
              </a:ext>
            </a:extLst>
          </p:cNvPr>
          <p:cNvSpPr txBox="1"/>
          <p:nvPr/>
        </p:nvSpPr>
        <p:spPr>
          <a:xfrm>
            <a:off x="3637620" y="1928667"/>
            <a:ext cx="5030131" cy="745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950" dirty="0">
                <a:solidFill>
                  <a:srgbClr val="000000"/>
                </a:solidFill>
                <a:latin typeface="Fira Sans Bold"/>
              </a:rPr>
              <a:t>6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77BE34E6-0AE4-8706-FB2B-569E8529F25E}"/>
              </a:ext>
            </a:extLst>
          </p:cNvPr>
          <p:cNvSpPr txBox="1"/>
          <p:nvPr/>
        </p:nvSpPr>
        <p:spPr>
          <a:xfrm>
            <a:off x="3699469" y="4309784"/>
            <a:ext cx="6781589" cy="730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latin typeface="Fira Sans Bold"/>
              </a:rPr>
              <a:t>10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E0B15B00-69BF-7C8B-5140-2AFC7CCE4928}"/>
              </a:ext>
            </a:extLst>
          </p:cNvPr>
          <p:cNvSpPr txBox="1"/>
          <p:nvPr/>
        </p:nvSpPr>
        <p:spPr>
          <a:xfrm>
            <a:off x="528671" y="5097432"/>
            <a:ext cx="930154" cy="90883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906" dirty="0">
              <a:solidFill>
                <a:srgbClr val="808080">
                  <a:lumMod val="25000"/>
                </a:srgbClr>
              </a:solidFill>
              <a:latin typeface="Fira Sans Bold"/>
            </a:endParaRPr>
          </a:p>
        </p:txBody>
      </p:sp>
      <p:sp>
        <p:nvSpPr>
          <p:cNvPr id="6" name="AutoShape 13">
            <a:extLst>
              <a:ext uri="{FF2B5EF4-FFF2-40B4-BE49-F238E27FC236}">
                <a16:creationId xmlns:a16="http://schemas.microsoft.com/office/drawing/2014/main" id="{F9B0F1E5-0F91-D9CC-F34B-E5D6314E2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113" y="4965128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AutoShape 14">
            <a:extLst>
              <a:ext uri="{FF2B5EF4-FFF2-40B4-BE49-F238E27FC236}">
                <a16:creationId xmlns:a16="http://schemas.microsoft.com/office/drawing/2014/main" id="{2D6BB181-D59F-4259-7801-FC8803040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60" y="4971379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9" name="AutoShape 15">
            <a:extLst>
              <a:ext uri="{FF2B5EF4-FFF2-40B4-BE49-F238E27FC236}">
                <a16:creationId xmlns:a16="http://schemas.microsoft.com/office/drawing/2014/main" id="{32BF3F21-7C6C-1B33-7C52-79A6664B8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60" y="4971379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13671960-9EEF-A1E6-67A5-6CDAE7165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60" y="4971379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5CB3394B-2904-EAF5-E38F-6BCC16390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60" y="4971379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8B49ADD5-C8A0-1A5E-9374-E01E1A2C8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50" y="4985161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9" name="AutoShape 38">
            <a:extLst>
              <a:ext uri="{FF2B5EF4-FFF2-40B4-BE49-F238E27FC236}">
                <a16:creationId xmlns:a16="http://schemas.microsoft.com/office/drawing/2014/main" id="{5A019BBF-7642-9857-7B82-809525F9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872" y="5808478"/>
            <a:ext cx="1518940" cy="600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7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7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altLang="en-US" sz="275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0B7259-C3BA-3640-6A0E-D89E807D14B3}"/>
              </a:ext>
            </a:extLst>
          </p:cNvPr>
          <p:cNvSpPr txBox="1"/>
          <p:nvPr/>
        </p:nvSpPr>
        <p:spPr>
          <a:xfrm>
            <a:off x="838201" y="457201"/>
            <a:ext cx="10572749" cy="689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64 : 8 = ?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8FDE4105-FB8D-EAD8-6510-156A7B33B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62" y="292424"/>
            <a:ext cx="1368425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92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53" presetClass="exit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4" grpId="1"/>
      <p:bldP spid="37" grpId="0"/>
      <p:bldP spid="37" grpId="1"/>
      <p:bldP spid="10" grpId="0"/>
      <p:bldP spid="10" grpId="1"/>
      <p:bldP spid="11" grpId="0"/>
      <p:bldP spid="11" grpId="1"/>
      <p:bldP spid="15" grpId="0"/>
      <p:bldP spid="15" grpId="1"/>
      <p:bldP spid="5" grpId="0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3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34000"/>
          </a:blip>
          <a:srcRect/>
          <a:stretch>
            <a:fillRect/>
          </a:stretch>
        </p:blipFill>
        <p:spPr>
          <a:xfrm>
            <a:off x="11247269" y="-43348"/>
            <a:ext cx="6340297" cy="55008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alphaModFix amt="34000"/>
          </a:blip>
          <a:srcRect/>
          <a:stretch>
            <a:fillRect/>
          </a:stretch>
        </p:blipFill>
        <p:spPr>
          <a:xfrm>
            <a:off x="-4456239" y="461065"/>
            <a:ext cx="8815019" cy="7955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303745" y="5630904"/>
            <a:ext cx="14140357" cy="29823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C83A54C-AC96-13D6-61EF-96F8BD8D9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60978" y="301662"/>
            <a:ext cx="10629900" cy="901697"/>
          </a:xfrm>
          <a:prstGeom prst="rect">
            <a:avLst/>
          </a:prstGeom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7F9B493E-71FB-B017-85AB-35809C307423}"/>
              </a:ext>
            </a:extLst>
          </p:cNvPr>
          <p:cNvGrpSpPr>
            <a:grpSpLocks noChangeAspect="1"/>
          </p:cNvGrpSpPr>
          <p:nvPr/>
        </p:nvGrpSpPr>
        <p:grpSpPr>
          <a:xfrm>
            <a:off x="1844419" y="1960157"/>
            <a:ext cx="784288" cy="766134"/>
            <a:chOff x="0" y="0"/>
            <a:chExt cx="4828540" cy="471678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EB7BADE-E1A9-FA03-11CC-F13E923A9E27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9" name="TextBox 8">
            <a:extLst>
              <a:ext uri="{FF2B5EF4-FFF2-40B4-BE49-F238E27FC236}">
                <a16:creationId xmlns:a16="http://schemas.microsoft.com/office/drawing/2014/main" id="{9B017869-7860-BA8F-E973-6D6D80C0FBC6}"/>
              </a:ext>
            </a:extLst>
          </p:cNvPr>
          <p:cNvSpPr txBox="1"/>
          <p:nvPr/>
        </p:nvSpPr>
        <p:spPr>
          <a:xfrm>
            <a:off x="1727880" y="1671915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25" dirty="0">
                <a:solidFill>
                  <a:srgbClr val="000000"/>
                </a:solidFill>
                <a:latin typeface="Fira Sans Bold"/>
              </a:rPr>
              <a:t> </a:t>
            </a:r>
            <a:r>
              <a:rPr lang="vi-VN" sz="4725" dirty="0">
                <a:solidFill>
                  <a:srgbClr val="000000"/>
                </a:solidFill>
                <a:latin typeface="Fira Sans Bold"/>
              </a:rPr>
              <a:t>A</a:t>
            </a:r>
            <a:endParaRPr lang="en-US" sz="4725" dirty="0">
              <a:solidFill>
                <a:srgbClr val="000000"/>
              </a:solidFill>
              <a:latin typeface="Fira Sans Bold"/>
            </a:endParaRPr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C8174E4B-BFD5-7850-8F31-3A4EECF1F827}"/>
              </a:ext>
            </a:extLst>
          </p:cNvPr>
          <p:cNvGrpSpPr>
            <a:grpSpLocks noChangeAspect="1"/>
          </p:cNvGrpSpPr>
          <p:nvPr/>
        </p:nvGrpSpPr>
        <p:grpSpPr>
          <a:xfrm>
            <a:off x="1844419" y="3139979"/>
            <a:ext cx="784288" cy="766134"/>
            <a:chOff x="0" y="0"/>
            <a:chExt cx="4828540" cy="4716780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FDA0978F-7C4E-9F61-F4A7-794D1B1A98B5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4" name="TextBox 8">
            <a:extLst>
              <a:ext uri="{FF2B5EF4-FFF2-40B4-BE49-F238E27FC236}">
                <a16:creationId xmlns:a16="http://schemas.microsoft.com/office/drawing/2014/main" id="{E1EB2C17-3D32-1A20-BD16-3FA8D5322B23}"/>
              </a:ext>
            </a:extLst>
          </p:cNvPr>
          <p:cNvSpPr txBox="1"/>
          <p:nvPr/>
        </p:nvSpPr>
        <p:spPr>
          <a:xfrm>
            <a:off x="1727880" y="2861594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25" dirty="0">
                <a:solidFill>
                  <a:srgbClr val="000000"/>
                </a:solidFill>
                <a:latin typeface="Fira Sans Bold"/>
              </a:rPr>
              <a:t> </a:t>
            </a:r>
            <a:r>
              <a:rPr lang="vi-VN" sz="4725" b="1" dirty="0">
                <a:solidFill>
                  <a:srgbClr val="000000"/>
                </a:solidFill>
                <a:latin typeface="Fira Sans Bold"/>
              </a:rPr>
              <a:t>B</a:t>
            </a:r>
            <a:endParaRPr lang="en-US" sz="4725" dirty="0">
              <a:solidFill>
                <a:srgbClr val="000000"/>
              </a:solidFill>
              <a:latin typeface="Fira Sans Bold"/>
            </a:endParaRPr>
          </a:p>
        </p:txBody>
      </p:sp>
      <p:grpSp>
        <p:nvGrpSpPr>
          <p:cNvPr id="35" name="Group 7">
            <a:extLst>
              <a:ext uri="{FF2B5EF4-FFF2-40B4-BE49-F238E27FC236}">
                <a16:creationId xmlns:a16="http://schemas.microsoft.com/office/drawing/2014/main" id="{D944F32A-CFEC-73F9-C404-71B13FF8B586}"/>
              </a:ext>
            </a:extLst>
          </p:cNvPr>
          <p:cNvGrpSpPr>
            <a:grpSpLocks noChangeAspect="1"/>
          </p:cNvGrpSpPr>
          <p:nvPr/>
        </p:nvGrpSpPr>
        <p:grpSpPr>
          <a:xfrm>
            <a:off x="1856920" y="4237208"/>
            <a:ext cx="784288" cy="766134"/>
            <a:chOff x="0" y="0"/>
            <a:chExt cx="4828540" cy="4716780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483F57A-B365-98BF-C542-EE31D5144510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TextBox 8">
            <a:extLst>
              <a:ext uri="{FF2B5EF4-FFF2-40B4-BE49-F238E27FC236}">
                <a16:creationId xmlns:a16="http://schemas.microsoft.com/office/drawing/2014/main" id="{565C5D00-A1E8-B13D-94DF-88614C0F9BD2}"/>
              </a:ext>
            </a:extLst>
          </p:cNvPr>
          <p:cNvSpPr txBox="1"/>
          <p:nvPr/>
        </p:nvSpPr>
        <p:spPr>
          <a:xfrm>
            <a:off x="1740382" y="3977151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 eaLnBrk="0" fontAlgn="base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25" dirty="0">
                <a:solidFill>
                  <a:srgbClr val="000000"/>
                </a:solidFill>
                <a:latin typeface="Fira Sans Bold"/>
              </a:rPr>
              <a:t> </a:t>
            </a:r>
            <a:r>
              <a:rPr lang="vi-VN" sz="4725" dirty="0">
                <a:solidFill>
                  <a:srgbClr val="000000"/>
                </a:solidFill>
                <a:latin typeface="Fira Sans Bold"/>
              </a:rPr>
              <a:t>C</a:t>
            </a:r>
            <a:endParaRPr lang="en-US" sz="4725" dirty="0">
              <a:solidFill>
                <a:srgbClr val="000000"/>
              </a:solidFill>
              <a:latin typeface="Fira Sans Bold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4219809-77C4-7ABB-D669-670A9047C08C}"/>
              </a:ext>
            </a:extLst>
          </p:cNvPr>
          <p:cNvSpPr txBox="1"/>
          <p:nvPr/>
        </p:nvSpPr>
        <p:spPr>
          <a:xfrm>
            <a:off x="2923270" y="1948218"/>
            <a:ext cx="4013534" cy="745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950" dirty="0">
                <a:solidFill>
                  <a:srgbClr val="000000"/>
                </a:solidFill>
                <a:latin typeface="Fira Sans Bold"/>
              </a:rPr>
              <a:t>7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C78A0F9-814E-7063-1E2C-8C5CF6EA22C3}"/>
              </a:ext>
            </a:extLst>
          </p:cNvPr>
          <p:cNvSpPr txBox="1"/>
          <p:nvPr/>
        </p:nvSpPr>
        <p:spPr>
          <a:xfrm>
            <a:off x="2999871" y="3138378"/>
            <a:ext cx="8296780" cy="730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latin typeface="Fira Sans Bold"/>
              </a:rPr>
              <a:t>8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77BE34E6-0AE4-8706-FB2B-569E8529F25E}"/>
              </a:ext>
            </a:extLst>
          </p:cNvPr>
          <p:cNvSpPr txBox="1"/>
          <p:nvPr/>
        </p:nvSpPr>
        <p:spPr>
          <a:xfrm>
            <a:off x="2986711" y="4204734"/>
            <a:ext cx="7052639" cy="730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latin typeface="Fira Sans Bold"/>
              </a:rPr>
              <a:t>9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734A917B-5116-85FA-3B93-5E95765B7721}"/>
              </a:ext>
            </a:extLst>
          </p:cNvPr>
          <p:cNvSpPr txBox="1"/>
          <p:nvPr/>
        </p:nvSpPr>
        <p:spPr>
          <a:xfrm>
            <a:off x="1639510" y="5266908"/>
            <a:ext cx="930154" cy="90883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906" dirty="0">
              <a:solidFill>
                <a:srgbClr val="808080">
                  <a:lumMod val="25000"/>
                </a:srgbClr>
              </a:solidFill>
              <a:latin typeface="Fira Sans Bold"/>
            </a:endParaRPr>
          </a:p>
        </p:txBody>
      </p:sp>
      <p:pic>
        <p:nvPicPr>
          <p:cNvPr id="60" name="Tieng-chuong-het-gio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0BB7C0FB-74FE-1CAF-605B-B19A3FC99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1835" y="-302896"/>
            <a:ext cx="476593" cy="476593"/>
          </a:xfrm>
          <a:prstGeom prst="rect">
            <a:avLst/>
          </a:prstGeom>
        </p:spPr>
      </p:pic>
      <p:sp>
        <p:nvSpPr>
          <p:cNvPr id="3112" name="AutoShape 13">
            <a:extLst>
              <a:ext uri="{FF2B5EF4-FFF2-40B4-BE49-F238E27FC236}">
                <a16:creationId xmlns:a16="http://schemas.microsoft.com/office/drawing/2014/main" id="{C4615641-0894-4936-42C7-6A7954CDF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952" y="5134604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113" name="AutoShape 14">
            <a:extLst>
              <a:ext uri="{FF2B5EF4-FFF2-40B4-BE49-F238E27FC236}">
                <a16:creationId xmlns:a16="http://schemas.microsoft.com/office/drawing/2014/main" id="{5E4C6AA9-2E9C-3A31-B826-375FEA5EA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3114" name="AutoShape 15">
            <a:extLst>
              <a:ext uri="{FF2B5EF4-FFF2-40B4-BE49-F238E27FC236}">
                <a16:creationId xmlns:a16="http://schemas.microsoft.com/office/drawing/2014/main" id="{DA4C11F7-4678-DF1D-0C46-777A902A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115" name="AutoShape 16">
            <a:extLst>
              <a:ext uri="{FF2B5EF4-FFF2-40B4-BE49-F238E27FC236}">
                <a16:creationId xmlns:a16="http://schemas.microsoft.com/office/drawing/2014/main" id="{911DBF60-A1B1-C215-AE34-F570B2C08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116" name="AutoShape 17">
            <a:extLst>
              <a:ext uri="{FF2B5EF4-FFF2-40B4-BE49-F238E27FC236}">
                <a16:creationId xmlns:a16="http://schemas.microsoft.com/office/drawing/2014/main" id="{3D18CC05-4A8F-8F27-577D-D165F1350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117" name="AutoShape 18">
            <a:extLst>
              <a:ext uri="{FF2B5EF4-FFF2-40B4-BE49-F238E27FC236}">
                <a16:creationId xmlns:a16="http://schemas.microsoft.com/office/drawing/2014/main" id="{17D7C7C1-9546-429A-83BC-33D6E1524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890" y="5154637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331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3128" name="AutoShape 38">
            <a:extLst>
              <a:ext uri="{FF2B5EF4-FFF2-40B4-BE49-F238E27FC236}">
                <a16:creationId xmlns:a16="http://schemas.microsoft.com/office/drawing/2014/main" id="{0B20D006-969C-6718-699C-8F74D7A69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711" y="5977954"/>
            <a:ext cx="1518940" cy="600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7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7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altLang="en-US" sz="275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2500" y="444791"/>
            <a:ext cx="10192294" cy="77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8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     8 x … = 56</a:t>
            </a:r>
          </a:p>
        </p:txBody>
      </p:sp>
      <p:sp>
        <p:nvSpPr>
          <p:cNvPr id="6" name="Oval 23">
            <a:extLst>
              <a:ext uri="{FF2B5EF4-FFF2-40B4-BE49-F238E27FC236}">
                <a16:creationId xmlns:a16="http://schemas.microsoft.com/office/drawing/2014/main" id="{8E116DEB-128C-0E87-0623-ED3A48A8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62" y="292424"/>
            <a:ext cx="1368425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3175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53" presetClass="exit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4" grpId="1"/>
      <p:bldP spid="37" grpId="0"/>
      <p:bldP spid="37" grpId="1"/>
      <p:bldP spid="10" grpId="0"/>
      <p:bldP spid="10" grpId="1"/>
      <p:bldP spid="11" grpId="0"/>
      <p:bldP spid="11" grpId="1"/>
      <p:bldP spid="15" grpId="0"/>
      <p:bldP spid="15" grpId="1"/>
      <p:bldP spid="3112" grpId="0" animBg="1"/>
      <p:bldP spid="3112" grpId="1" animBg="1"/>
      <p:bldP spid="3113" grpId="0" animBg="1"/>
      <p:bldP spid="3113" grpId="1" animBg="1"/>
      <p:bldP spid="3114" grpId="0" animBg="1"/>
      <p:bldP spid="3114" grpId="1" animBg="1"/>
      <p:bldP spid="3115" grpId="0" animBg="1"/>
      <p:bldP spid="3115" grpId="1" animBg="1"/>
      <p:bldP spid="3116" grpId="0" animBg="1"/>
      <p:bldP spid="3116" grpId="1" animBg="1"/>
      <p:bldP spid="3117" grpId="0" animBg="1"/>
      <p:bldP spid="3117" grpId="1" animBg="1"/>
      <p:bldP spid="3128" grpId="0" animBg="1"/>
      <p:bldP spid="3128" grpId="1" animBg="1"/>
      <p:bldP spid="3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34000"/>
          </a:blip>
          <a:srcRect/>
          <a:stretch>
            <a:fillRect/>
          </a:stretch>
        </p:blipFill>
        <p:spPr>
          <a:xfrm>
            <a:off x="6441456" y="-5249788"/>
            <a:ext cx="8457565" cy="76329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alphaModFix amt="34000"/>
          </a:blip>
          <a:srcRect/>
          <a:stretch>
            <a:fillRect/>
          </a:stretch>
        </p:blipFill>
        <p:spPr>
          <a:xfrm>
            <a:off x="-4371067" y="465992"/>
            <a:ext cx="8815019" cy="7955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303745" y="5630904"/>
            <a:ext cx="14140357" cy="29823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C83A54C-AC96-13D6-61EF-96F8BD8D9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2500" y="499443"/>
            <a:ext cx="9601200" cy="901697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ADDE83BE-27CB-1AED-327E-AB861C7A2CD5}"/>
              </a:ext>
            </a:extLst>
          </p:cNvPr>
          <p:cNvSpPr txBox="1"/>
          <p:nvPr/>
        </p:nvSpPr>
        <p:spPr>
          <a:xfrm>
            <a:off x="862921" y="469626"/>
            <a:ext cx="10606836" cy="697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4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en-US" sz="3544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7F9B493E-71FB-B017-85AB-35809C307423}"/>
              </a:ext>
            </a:extLst>
          </p:cNvPr>
          <p:cNvGrpSpPr>
            <a:grpSpLocks noChangeAspect="1"/>
          </p:cNvGrpSpPr>
          <p:nvPr/>
        </p:nvGrpSpPr>
        <p:grpSpPr>
          <a:xfrm>
            <a:off x="1844419" y="1960157"/>
            <a:ext cx="784288" cy="766134"/>
            <a:chOff x="0" y="0"/>
            <a:chExt cx="4828540" cy="471678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EB7BADE-E1A9-FA03-11CC-F13E923A9E27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8">
            <a:extLst>
              <a:ext uri="{FF2B5EF4-FFF2-40B4-BE49-F238E27FC236}">
                <a16:creationId xmlns:a16="http://schemas.microsoft.com/office/drawing/2014/main" id="{9B017869-7860-BA8F-E973-6D6D80C0FBC6}"/>
              </a:ext>
            </a:extLst>
          </p:cNvPr>
          <p:cNvSpPr txBox="1"/>
          <p:nvPr/>
        </p:nvSpPr>
        <p:spPr>
          <a:xfrm>
            <a:off x="1727880" y="1671915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 </a:t>
            </a:r>
            <a:r>
              <a:rPr kumimoji="0" lang="vi-VN" sz="4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A</a:t>
            </a:r>
            <a:endParaRPr kumimoji="0" lang="en-US" sz="47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Bold"/>
              <a:ea typeface="+mn-ea"/>
              <a:cs typeface="+mn-cs"/>
            </a:endParaRPr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C8174E4B-BFD5-7850-8F31-3A4EECF1F827}"/>
              </a:ext>
            </a:extLst>
          </p:cNvPr>
          <p:cNvGrpSpPr>
            <a:grpSpLocks noChangeAspect="1"/>
          </p:cNvGrpSpPr>
          <p:nvPr/>
        </p:nvGrpSpPr>
        <p:grpSpPr>
          <a:xfrm>
            <a:off x="1844419" y="3139979"/>
            <a:ext cx="784288" cy="766134"/>
            <a:chOff x="0" y="0"/>
            <a:chExt cx="4828540" cy="4716780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FDA0978F-7C4E-9F61-F4A7-794D1B1A98B5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4" name="TextBox 8">
            <a:extLst>
              <a:ext uri="{FF2B5EF4-FFF2-40B4-BE49-F238E27FC236}">
                <a16:creationId xmlns:a16="http://schemas.microsoft.com/office/drawing/2014/main" id="{E1EB2C17-3D32-1A20-BD16-3FA8D5322B23}"/>
              </a:ext>
            </a:extLst>
          </p:cNvPr>
          <p:cNvSpPr txBox="1"/>
          <p:nvPr/>
        </p:nvSpPr>
        <p:spPr>
          <a:xfrm>
            <a:off x="1727880" y="2861594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 </a:t>
            </a:r>
            <a:r>
              <a:rPr kumimoji="0" lang="vi-VN" sz="47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B</a:t>
            </a:r>
            <a:endParaRPr kumimoji="0" lang="en-US" sz="47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Bold"/>
              <a:ea typeface="+mn-ea"/>
              <a:cs typeface="+mn-cs"/>
            </a:endParaRPr>
          </a:p>
        </p:txBody>
      </p:sp>
      <p:grpSp>
        <p:nvGrpSpPr>
          <p:cNvPr id="35" name="Group 7">
            <a:extLst>
              <a:ext uri="{FF2B5EF4-FFF2-40B4-BE49-F238E27FC236}">
                <a16:creationId xmlns:a16="http://schemas.microsoft.com/office/drawing/2014/main" id="{D944F32A-CFEC-73F9-C404-71B13FF8B586}"/>
              </a:ext>
            </a:extLst>
          </p:cNvPr>
          <p:cNvGrpSpPr>
            <a:grpSpLocks noChangeAspect="1"/>
          </p:cNvGrpSpPr>
          <p:nvPr/>
        </p:nvGrpSpPr>
        <p:grpSpPr>
          <a:xfrm>
            <a:off x="1856920" y="4237208"/>
            <a:ext cx="784288" cy="766134"/>
            <a:chOff x="0" y="0"/>
            <a:chExt cx="4828540" cy="4716780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483F57A-B365-98BF-C542-EE31D5144510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7" name="TextBox 8">
            <a:extLst>
              <a:ext uri="{FF2B5EF4-FFF2-40B4-BE49-F238E27FC236}">
                <a16:creationId xmlns:a16="http://schemas.microsoft.com/office/drawing/2014/main" id="{565C5D00-A1E8-B13D-94DF-88614C0F9BD2}"/>
              </a:ext>
            </a:extLst>
          </p:cNvPr>
          <p:cNvSpPr txBox="1"/>
          <p:nvPr/>
        </p:nvSpPr>
        <p:spPr>
          <a:xfrm>
            <a:off x="1740382" y="3977151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 </a:t>
            </a:r>
            <a:r>
              <a:rPr kumimoji="0" lang="vi-VN" sz="4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C</a:t>
            </a:r>
            <a:endParaRPr kumimoji="0" lang="en-US" sz="47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Bold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4219809-77C4-7ABB-D669-670A9047C08C}"/>
              </a:ext>
            </a:extLst>
          </p:cNvPr>
          <p:cNvSpPr txBox="1"/>
          <p:nvPr/>
        </p:nvSpPr>
        <p:spPr>
          <a:xfrm>
            <a:off x="2923270" y="1948218"/>
            <a:ext cx="4013534" cy="745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950" dirty="0">
                <a:solidFill>
                  <a:srgbClr val="000000"/>
                </a:solidFill>
                <a:latin typeface="Fira Sans Bold"/>
              </a:rPr>
              <a:t>16</a:t>
            </a: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Bold"/>
              <a:ea typeface="+mn-ea"/>
              <a:cs typeface="+mn-cs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C78A0F9-814E-7063-1E2C-8C5CF6EA22C3}"/>
              </a:ext>
            </a:extLst>
          </p:cNvPr>
          <p:cNvSpPr txBox="1"/>
          <p:nvPr/>
        </p:nvSpPr>
        <p:spPr>
          <a:xfrm>
            <a:off x="2796031" y="3079262"/>
            <a:ext cx="8296780" cy="730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18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77BE34E6-0AE4-8706-FB2B-569E8529F25E}"/>
              </a:ext>
            </a:extLst>
          </p:cNvPr>
          <p:cNvSpPr txBox="1"/>
          <p:nvPr/>
        </p:nvSpPr>
        <p:spPr>
          <a:xfrm>
            <a:off x="2986711" y="4204734"/>
            <a:ext cx="7052639" cy="730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20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734A917B-5116-85FA-3B93-5E95765B7721}"/>
              </a:ext>
            </a:extLst>
          </p:cNvPr>
          <p:cNvSpPr txBox="1"/>
          <p:nvPr/>
        </p:nvSpPr>
        <p:spPr>
          <a:xfrm>
            <a:off x="1639510" y="5266908"/>
            <a:ext cx="930154" cy="90883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06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25000"/>
                </a:srgbClr>
              </a:solidFill>
              <a:effectLst/>
              <a:uLnTx/>
              <a:uFillTx/>
              <a:latin typeface="Fira Sans Bold"/>
              <a:ea typeface="+mn-ea"/>
              <a:cs typeface="+mn-cs"/>
            </a:endParaRPr>
          </a:p>
        </p:txBody>
      </p:sp>
      <p:pic>
        <p:nvPicPr>
          <p:cNvPr id="60" name="Tieng-chuong-het-gio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0BB7C0FB-74FE-1CAF-605B-B19A3FC99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1835" y="-302896"/>
            <a:ext cx="476593" cy="476593"/>
          </a:xfrm>
          <a:prstGeom prst="rect">
            <a:avLst/>
          </a:prstGeom>
        </p:spPr>
      </p:pic>
      <p:sp>
        <p:nvSpPr>
          <p:cNvPr id="3112" name="AutoShape 13">
            <a:extLst>
              <a:ext uri="{FF2B5EF4-FFF2-40B4-BE49-F238E27FC236}">
                <a16:creationId xmlns:a16="http://schemas.microsoft.com/office/drawing/2014/main" id="{C4615641-0894-4936-42C7-6A7954CDF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952" y="5134604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113" name="AutoShape 14">
            <a:extLst>
              <a:ext uri="{FF2B5EF4-FFF2-40B4-BE49-F238E27FC236}">
                <a16:creationId xmlns:a16="http://schemas.microsoft.com/office/drawing/2014/main" id="{5E4C6AA9-2E9C-3A31-B826-375FEA5EA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14" name="AutoShape 15">
            <a:extLst>
              <a:ext uri="{FF2B5EF4-FFF2-40B4-BE49-F238E27FC236}">
                <a16:creationId xmlns:a16="http://schemas.microsoft.com/office/drawing/2014/main" id="{DA4C11F7-4678-DF1D-0C46-777A902A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15" name="AutoShape 16">
            <a:extLst>
              <a:ext uri="{FF2B5EF4-FFF2-40B4-BE49-F238E27FC236}">
                <a16:creationId xmlns:a16="http://schemas.microsoft.com/office/drawing/2014/main" id="{911DBF60-A1B1-C215-AE34-F570B2C08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16" name="AutoShape 17">
            <a:extLst>
              <a:ext uri="{FF2B5EF4-FFF2-40B4-BE49-F238E27FC236}">
                <a16:creationId xmlns:a16="http://schemas.microsoft.com/office/drawing/2014/main" id="{3D18CC05-4A8F-8F27-577D-D165F1350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200" y="5140855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117" name="AutoShape 18">
            <a:extLst>
              <a:ext uri="{FF2B5EF4-FFF2-40B4-BE49-F238E27FC236}">
                <a16:creationId xmlns:a16="http://schemas.microsoft.com/office/drawing/2014/main" id="{17D7C7C1-9546-429A-83BC-33D6E1524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890" y="5154637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28" name="AutoShape 38">
            <a:extLst>
              <a:ext uri="{FF2B5EF4-FFF2-40B4-BE49-F238E27FC236}">
                <a16:creationId xmlns:a16="http://schemas.microsoft.com/office/drawing/2014/main" id="{0B20D006-969C-6718-699C-8F74D7A69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711" y="5977954"/>
            <a:ext cx="1518940" cy="600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75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275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75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endParaRPr kumimoji="0" lang="en-US" altLang="en-US" sz="275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3">
            <a:extLst>
              <a:ext uri="{FF2B5EF4-FFF2-40B4-BE49-F238E27FC236}">
                <a16:creationId xmlns:a16="http://schemas.microsoft.com/office/drawing/2014/main" id="{0619D67F-5503-449B-C5DF-219FF44BC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7" y="292424"/>
            <a:ext cx="1242391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133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53" presetClass="exit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4" grpId="0"/>
      <p:bldP spid="34" grpId="1"/>
      <p:bldP spid="37" grpId="0"/>
      <p:bldP spid="37" grpId="1"/>
      <p:bldP spid="10" grpId="0"/>
      <p:bldP spid="10" grpId="1"/>
      <p:bldP spid="11" grpId="0"/>
      <p:bldP spid="11" grpId="1"/>
      <p:bldP spid="15" grpId="0"/>
      <p:bldP spid="15" grpId="1"/>
      <p:bldP spid="3112" grpId="0" animBg="1"/>
      <p:bldP spid="3112" grpId="1" animBg="1"/>
      <p:bldP spid="3113" grpId="0" animBg="1"/>
      <p:bldP spid="3113" grpId="1" animBg="1"/>
      <p:bldP spid="3114" grpId="0" animBg="1"/>
      <p:bldP spid="3114" grpId="1" animBg="1"/>
      <p:bldP spid="3115" grpId="0" animBg="1"/>
      <p:bldP spid="3115" grpId="1" animBg="1"/>
      <p:bldP spid="3116" grpId="0" animBg="1"/>
      <p:bldP spid="3116" grpId="1" animBg="1"/>
      <p:bldP spid="3117" grpId="0" animBg="1"/>
      <p:bldP spid="3117" grpId="1" animBg="1"/>
      <p:bldP spid="3128" grpId="0" animBg="1"/>
      <p:bldP spid="3128" grpId="1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2366900" y="-219199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92533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alphaModFix amt="34000"/>
          </a:blip>
          <a:srcRect/>
          <a:stretch>
            <a:fillRect/>
          </a:stretch>
        </p:blipFill>
        <p:spPr>
          <a:xfrm>
            <a:off x="14832267" y="397662"/>
            <a:ext cx="5459377" cy="48135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34000"/>
          </a:blip>
          <a:srcRect/>
          <a:stretch>
            <a:fillRect/>
          </a:stretch>
        </p:blipFill>
        <p:spPr>
          <a:xfrm>
            <a:off x="-853032" y="1059051"/>
            <a:ext cx="6781589" cy="6120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5323737"/>
            <a:ext cx="13851633" cy="29823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C83A54C-AC96-13D6-61EF-96F8BD8D90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1904" y="444476"/>
            <a:ext cx="10681288" cy="1369754"/>
          </a:xfrm>
          <a:prstGeom prst="rect">
            <a:avLst/>
          </a:prstGeom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7F9B493E-71FB-B017-85AB-35809C307423}"/>
              </a:ext>
            </a:extLst>
          </p:cNvPr>
          <p:cNvGrpSpPr>
            <a:grpSpLocks noChangeAspect="1"/>
          </p:cNvGrpSpPr>
          <p:nvPr/>
        </p:nvGrpSpPr>
        <p:grpSpPr>
          <a:xfrm>
            <a:off x="2482168" y="3054985"/>
            <a:ext cx="784288" cy="766134"/>
            <a:chOff x="0" y="0"/>
            <a:chExt cx="4828540" cy="471678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EB7BADE-E1A9-FA03-11CC-F13E923A9E27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8">
            <a:extLst>
              <a:ext uri="{FF2B5EF4-FFF2-40B4-BE49-F238E27FC236}">
                <a16:creationId xmlns:a16="http://schemas.microsoft.com/office/drawing/2014/main" id="{9B017869-7860-BA8F-E973-6D6D80C0FBC6}"/>
              </a:ext>
            </a:extLst>
          </p:cNvPr>
          <p:cNvSpPr txBox="1"/>
          <p:nvPr/>
        </p:nvSpPr>
        <p:spPr>
          <a:xfrm>
            <a:off x="2365629" y="2766744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 B</a:t>
            </a:r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C8174E4B-BFD5-7850-8F31-3A4EECF1F827}"/>
              </a:ext>
            </a:extLst>
          </p:cNvPr>
          <p:cNvGrpSpPr>
            <a:grpSpLocks noChangeAspect="1"/>
          </p:cNvGrpSpPr>
          <p:nvPr/>
        </p:nvGrpSpPr>
        <p:grpSpPr>
          <a:xfrm>
            <a:off x="2482168" y="1917408"/>
            <a:ext cx="784288" cy="766134"/>
            <a:chOff x="0" y="0"/>
            <a:chExt cx="4828540" cy="4716780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FDA0978F-7C4E-9F61-F4A7-794D1B1A98B5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4" name="TextBox 8">
            <a:extLst>
              <a:ext uri="{FF2B5EF4-FFF2-40B4-BE49-F238E27FC236}">
                <a16:creationId xmlns:a16="http://schemas.microsoft.com/office/drawing/2014/main" id="{E1EB2C17-3D32-1A20-BD16-3FA8D5322B23}"/>
              </a:ext>
            </a:extLst>
          </p:cNvPr>
          <p:cNvSpPr txBox="1"/>
          <p:nvPr/>
        </p:nvSpPr>
        <p:spPr>
          <a:xfrm>
            <a:off x="2365629" y="1657350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 A</a:t>
            </a:r>
          </a:p>
        </p:txBody>
      </p:sp>
      <p:grpSp>
        <p:nvGrpSpPr>
          <p:cNvPr id="35" name="Group 7">
            <a:extLst>
              <a:ext uri="{FF2B5EF4-FFF2-40B4-BE49-F238E27FC236}">
                <a16:creationId xmlns:a16="http://schemas.microsoft.com/office/drawing/2014/main" id="{D944F32A-CFEC-73F9-C404-71B13FF8B586}"/>
              </a:ext>
            </a:extLst>
          </p:cNvPr>
          <p:cNvGrpSpPr>
            <a:grpSpLocks noChangeAspect="1"/>
          </p:cNvGrpSpPr>
          <p:nvPr/>
        </p:nvGrpSpPr>
        <p:grpSpPr>
          <a:xfrm>
            <a:off x="2440638" y="4291113"/>
            <a:ext cx="784288" cy="766134"/>
            <a:chOff x="0" y="0"/>
            <a:chExt cx="4828540" cy="4716780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483F57A-B365-98BF-C542-EE31D5144510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7" name="TextBox 8">
            <a:extLst>
              <a:ext uri="{FF2B5EF4-FFF2-40B4-BE49-F238E27FC236}">
                <a16:creationId xmlns:a16="http://schemas.microsoft.com/office/drawing/2014/main" id="{565C5D00-A1E8-B13D-94DF-88614C0F9BD2}"/>
              </a:ext>
            </a:extLst>
          </p:cNvPr>
          <p:cNvSpPr txBox="1"/>
          <p:nvPr/>
        </p:nvSpPr>
        <p:spPr>
          <a:xfrm>
            <a:off x="2324100" y="4031055"/>
            <a:ext cx="901651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ts val="905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 C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4219809-77C4-7ABB-D669-670A9047C08C}"/>
              </a:ext>
            </a:extLst>
          </p:cNvPr>
          <p:cNvSpPr txBox="1"/>
          <p:nvPr/>
        </p:nvSpPr>
        <p:spPr>
          <a:xfrm>
            <a:off x="3616086" y="3034072"/>
            <a:ext cx="4630081" cy="730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C78A0F9-814E-7063-1E2C-8C5CF6EA22C3}"/>
              </a:ext>
            </a:extLst>
          </p:cNvPr>
          <p:cNvSpPr txBox="1"/>
          <p:nvPr/>
        </p:nvSpPr>
        <p:spPr>
          <a:xfrm>
            <a:off x="3637620" y="1928667"/>
            <a:ext cx="5030131" cy="745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77BE34E6-0AE4-8706-FB2B-569E8529F25E}"/>
              </a:ext>
            </a:extLst>
          </p:cNvPr>
          <p:cNvSpPr txBox="1"/>
          <p:nvPr/>
        </p:nvSpPr>
        <p:spPr>
          <a:xfrm>
            <a:off x="3699469" y="4309784"/>
            <a:ext cx="6781589" cy="730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ts val="601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Bold"/>
                <a:ea typeface="+mn-ea"/>
                <a:cs typeface="+mn-cs"/>
              </a:rPr>
              <a:t>10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E0B15B00-69BF-7C8B-5140-2AFC7CCE4928}"/>
              </a:ext>
            </a:extLst>
          </p:cNvPr>
          <p:cNvSpPr txBox="1"/>
          <p:nvPr/>
        </p:nvSpPr>
        <p:spPr>
          <a:xfrm>
            <a:off x="528671" y="5097432"/>
            <a:ext cx="930154" cy="90883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06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25000"/>
                </a:srgbClr>
              </a:solidFill>
              <a:effectLst/>
              <a:uLnTx/>
              <a:uFillTx/>
              <a:latin typeface="Fira Sans Bold"/>
              <a:ea typeface="+mn-ea"/>
              <a:cs typeface="+mn-cs"/>
            </a:endParaRPr>
          </a:p>
        </p:txBody>
      </p:sp>
      <p:sp>
        <p:nvSpPr>
          <p:cNvPr id="6" name="AutoShape 13">
            <a:extLst>
              <a:ext uri="{FF2B5EF4-FFF2-40B4-BE49-F238E27FC236}">
                <a16:creationId xmlns:a16="http://schemas.microsoft.com/office/drawing/2014/main" id="{F9B0F1E5-0F91-D9CC-F34B-E5D6314E2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113" y="4965128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" name="AutoShape 14">
            <a:extLst>
              <a:ext uri="{FF2B5EF4-FFF2-40B4-BE49-F238E27FC236}">
                <a16:creationId xmlns:a16="http://schemas.microsoft.com/office/drawing/2014/main" id="{2D6BB181-D59F-4259-7801-FC8803040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60" y="4971379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AutoShape 15">
            <a:extLst>
              <a:ext uri="{FF2B5EF4-FFF2-40B4-BE49-F238E27FC236}">
                <a16:creationId xmlns:a16="http://schemas.microsoft.com/office/drawing/2014/main" id="{32BF3F21-7C6C-1B33-7C52-79A6664B8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60" y="4971379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13671960-9EEF-A1E6-67A5-6CDAE7165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60" y="4971379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5CB3394B-2904-EAF5-E38F-6BCC16390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60" y="4971379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8B49ADD5-C8A0-1A5E-9374-E01E1A2C8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50" y="4985161"/>
            <a:ext cx="1125141" cy="9001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331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9" name="AutoShape 38">
            <a:extLst>
              <a:ext uri="{FF2B5EF4-FFF2-40B4-BE49-F238E27FC236}">
                <a16:creationId xmlns:a16="http://schemas.microsoft.com/office/drawing/2014/main" id="{5A019BBF-7642-9857-7B82-809525F9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872" y="5808478"/>
            <a:ext cx="1518940" cy="600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75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275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75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endParaRPr kumimoji="0" lang="en-US" altLang="en-US" sz="275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8FDE4105-FB8D-EAD8-6510-156A7B33B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18" y="614813"/>
            <a:ext cx="1368425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2AC2774-B6BC-A7D0-A53A-017DB60EAF06}"/>
              </a:ext>
            </a:extLst>
          </p:cNvPr>
          <p:cNvSpPr txBox="1"/>
          <p:nvPr/>
        </p:nvSpPr>
        <p:spPr>
          <a:xfrm>
            <a:off x="1449249" y="570811"/>
            <a:ext cx="105752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63290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xit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4" grpId="1"/>
      <p:bldP spid="37" grpId="0"/>
      <p:bldP spid="37" grpId="1"/>
      <p:bldP spid="10" grpId="0"/>
      <p:bldP spid="10" grpId="1"/>
      <p:bldP spid="11" grpId="0"/>
      <p:bldP spid="11" grpId="1"/>
      <p:bldP spid="15" grpId="0"/>
      <p:bldP spid="15" grpId="1"/>
      <p:bldP spid="5" grpId="0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067050" y="2114550"/>
            <a:ext cx="6229350" cy="2628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35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135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135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Avo" pitchFamily="2" charset="0"/>
              <a:cs typeface="Arial"/>
            </a:endParaRPr>
          </a:p>
        </p:txBody>
      </p:sp>
      <p:pic>
        <p:nvPicPr>
          <p:cNvPr id="9220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677591" cy="127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423" y="4953000"/>
            <a:ext cx="262532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34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312A41-1323-3554-6C8D-09DBAB31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CHUYỀN THƯ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9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BD0F27-4CA2-8B8B-3CE6-EA51DE76E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9FC6D6C0-F6A1-41EB-C414-E4334B68ED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863" y="1825625"/>
            <a:ext cx="7789862" cy="4351338"/>
          </a:xfrm>
        </p:spPr>
      </p:pic>
    </p:spTree>
    <p:extLst>
      <p:ext uri="{BB962C8B-B14F-4D97-AF65-F5344CB8AC3E}">
        <p14:creationId xmlns:p14="http://schemas.microsoft.com/office/powerpoint/2010/main" val="423988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385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1710917" y="-54719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8970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AD19-9B0D-4601-8BA0-40F2F2C95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F0B89-DC81-4D8D-BCA4-D95A86273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25"/>
          <a:stretch/>
        </p:blipFill>
        <p:spPr>
          <a:xfrm>
            <a:off x="211091" y="798896"/>
            <a:ext cx="9231292" cy="52168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5D63E6-68C9-EBA7-0248-3BE1B1C1D1A0}"/>
              </a:ext>
            </a:extLst>
          </p:cNvPr>
          <p:cNvSpPr/>
          <p:nvPr/>
        </p:nvSpPr>
        <p:spPr>
          <a:xfrm flipH="1">
            <a:off x="11973514" y="250204"/>
            <a:ext cx="218486" cy="635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9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14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DC2A8B-D0B5-4522-AD5E-0084B1F61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 t="13445" r="4250" b="5476"/>
          <a:stretch/>
        </p:blipFill>
        <p:spPr>
          <a:xfrm>
            <a:off x="0" y="1262241"/>
            <a:ext cx="11493587" cy="5328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55F4A-4476-4F09-1A81-0DEBEF3EB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692"/>
            <a:ext cx="2889738" cy="116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81804-A507-E68B-FE20-3E41F6CBE6F2}"/>
              </a:ext>
            </a:extLst>
          </p:cNvPr>
          <p:cNvSpPr txBox="1"/>
          <p:nvPr/>
        </p:nvSpPr>
        <p:spPr>
          <a:xfrm>
            <a:off x="1276549" y="810622"/>
            <a:ext cx="804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9AFA2-F037-3B48-99C1-53068F8FC7B2}"/>
              </a:ext>
            </a:extLst>
          </p:cNvPr>
          <p:cNvSpPr txBox="1"/>
          <p:nvPr/>
        </p:nvSpPr>
        <p:spPr>
          <a:xfrm>
            <a:off x="6255215" y="2729390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42186-8F42-13E2-DE9B-BA6F7C999AF4}"/>
              </a:ext>
            </a:extLst>
          </p:cNvPr>
          <p:cNvSpPr txBox="1"/>
          <p:nvPr/>
        </p:nvSpPr>
        <p:spPr>
          <a:xfrm>
            <a:off x="6255215" y="3206185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7A1553-64D8-255A-AC86-501E257A5491}"/>
              </a:ext>
            </a:extLst>
          </p:cNvPr>
          <p:cNvSpPr txBox="1"/>
          <p:nvPr/>
        </p:nvSpPr>
        <p:spPr>
          <a:xfrm>
            <a:off x="6255215" y="3665076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87C91-0220-0139-6343-B931B36D46C2}"/>
              </a:ext>
            </a:extLst>
          </p:cNvPr>
          <p:cNvSpPr txBox="1"/>
          <p:nvPr/>
        </p:nvSpPr>
        <p:spPr>
          <a:xfrm>
            <a:off x="6255215" y="4153595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A1412-FC32-D606-F5AD-16ABE5E5B37B}"/>
              </a:ext>
            </a:extLst>
          </p:cNvPr>
          <p:cNvSpPr txBox="1"/>
          <p:nvPr/>
        </p:nvSpPr>
        <p:spPr>
          <a:xfrm>
            <a:off x="6240635" y="4569724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F3A38-C61A-E57F-3A88-0EBF66B8EE14}"/>
              </a:ext>
            </a:extLst>
          </p:cNvPr>
          <p:cNvSpPr txBox="1"/>
          <p:nvPr/>
        </p:nvSpPr>
        <p:spPr>
          <a:xfrm>
            <a:off x="6240635" y="5001505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3D1FE3-3E60-FD16-AF04-A7DEF80BD931}"/>
              </a:ext>
            </a:extLst>
          </p:cNvPr>
          <p:cNvSpPr txBox="1"/>
          <p:nvPr/>
        </p:nvSpPr>
        <p:spPr>
          <a:xfrm>
            <a:off x="6255215" y="5492027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CF05CD-6BA0-D5A1-E652-3A3DCC5F0362}"/>
              </a:ext>
            </a:extLst>
          </p:cNvPr>
          <p:cNvSpPr/>
          <p:nvPr/>
        </p:nvSpPr>
        <p:spPr>
          <a:xfrm>
            <a:off x="8123723" y="1315776"/>
            <a:ext cx="3166712" cy="5328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E796C-15B1-5E7F-1B99-839AD8D82EE8}"/>
              </a:ext>
            </a:extLst>
          </p:cNvPr>
          <p:cNvSpPr txBox="1"/>
          <p:nvPr/>
        </p:nvSpPr>
        <p:spPr>
          <a:xfrm>
            <a:off x="10219818" y="2690890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87DCB9-F79B-E95F-808F-0E34CBC2CD81}"/>
              </a:ext>
            </a:extLst>
          </p:cNvPr>
          <p:cNvSpPr txBox="1"/>
          <p:nvPr/>
        </p:nvSpPr>
        <p:spPr>
          <a:xfrm>
            <a:off x="10219823" y="3252610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0C638F-F132-36FB-9EF5-0B76C7EB3035}"/>
              </a:ext>
            </a:extLst>
          </p:cNvPr>
          <p:cNvSpPr txBox="1"/>
          <p:nvPr/>
        </p:nvSpPr>
        <p:spPr>
          <a:xfrm>
            <a:off x="10227771" y="3718610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89DA45-6137-6E09-33DE-AAF6400FBB84}"/>
              </a:ext>
            </a:extLst>
          </p:cNvPr>
          <p:cNvSpPr txBox="1"/>
          <p:nvPr/>
        </p:nvSpPr>
        <p:spPr>
          <a:xfrm>
            <a:off x="10241164" y="4117443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6123A-1BB6-F11C-256D-8020E6BC3891}"/>
              </a:ext>
            </a:extLst>
          </p:cNvPr>
          <p:cNvSpPr txBox="1"/>
          <p:nvPr/>
        </p:nvSpPr>
        <p:spPr>
          <a:xfrm>
            <a:off x="10218145" y="4539912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E800E4-A601-CA2C-0151-C7BCE8B7E233}"/>
              </a:ext>
            </a:extLst>
          </p:cNvPr>
          <p:cNvSpPr txBox="1"/>
          <p:nvPr/>
        </p:nvSpPr>
        <p:spPr>
          <a:xfrm>
            <a:off x="10227765" y="4991258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E1F7B2-6E78-4C24-41A6-B84ACDC91801}"/>
              </a:ext>
            </a:extLst>
          </p:cNvPr>
          <p:cNvSpPr txBox="1"/>
          <p:nvPr/>
        </p:nvSpPr>
        <p:spPr>
          <a:xfrm>
            <a:off x="10239485" y="5522763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745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26"/>
  <p:tag name="ISPRING_SLIDE_ID_2" val="{95FC7094-33F1-421D-A5D3-7275A3D3BB31}"/>
  <p:tag name="TIMING" val="|7.3|1.8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7181</TotalTime>
  <Words>340</Words>
  <Application>Microsoft Office PowerPoint</Application>
  <PresentationFormat>Màn hình rộng</PresentationFormat>
  <Paragraphs>129</Paragraphs>
  <Slides>21</Slides>
  <Notes>3</Notes>
  <HiddenSlides>0</HiddenSlides>
  <MMClips>4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4" baseType="lpstr">
      <vt:lpstr>VNI-Avo</vt:lpstr>
      <vt:lpstr>Sigmar One</vt:lpstr>
      <vt:lpstr>Arial</vt:lpstr>
      <vt:lpstr>Calibri</vt:lpstr>
      <vt:lpstr>Fira Sans Bold</vt:lpstr>
      <vt:lpstr>Open Sans</vt:lpstr>
      <vt:lpstr>Times New Roman</vt:lpstr>
      <vt:lpstr>Calibri Light</vt:lpstr>
      <vt:lpstr>Roboto</vt:lpstr>
      <vt:lpstr>Office Theme</vt:lpstr>
      <vt:lpstr>Chủ đề Office</vt:lpstr>
      <vt:lpstr>Default Design</vt:lpstr>
      <vt:lpstr>Photo Editor Photo</vt:lpstr>
      <vt:lpstr>Bản trình bày PowerPoint</vt:lpstr>
      <vt:lpstr>Bản trình bày PowerPoint</vt:lpstr>
      <vt:lpstr>                 TRÒ CHƠI CHUYỀN THƯ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</cp:lastModifiedBy>
  <cp:revision>34</cp:revision>
  <dcterms:created xsi:type="dcterms:W3CDTF">2022-03-29T00:16:49Z</dcterms:created>
  <dcterms:modified xsi:type="dcterms:W3CDTF">2024-12-16T08:06:00Z</dcterms:modified>
</cp:coreProperties>
</file>