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  <p:sldMasterId id="2147483740" r:id="rId4"/>
  </p:sldMasterIdLst>
  <p:notesMasterIdLst>
    <p:notesMasterId r:id="rId22"/>
  </p:notesMasterIdLst>
  <p:sldIdLst>
    <p:sldId id="2669" r:id="rId5"/>
    <p:sldId id="353" r:id="rId6"/>
    <p:sldId id="800" r:id="rId7"/>
    <p:sldId id="2670" r:id="rId8"/>
    <p:sldId id="791" r:id="rId9"/>
    <p:sldId id="290" r:id="rId10"/>
    <p:sldId id="796" r:id="rId11"/>
    <p:sldId id="321" r:id="rId12"/>
    <p:sldId id="331" r:id="rId13"/>
    <p:sldId id="328" r:id="rId14"/>
    <p:sldId id="792" r:id="rId15"/>
    <p:sldId id="797" r:id="rId16"/>
    <p:sldId id="798" r:id="rId17"/>
    <p:sldId id="258" r:id="rId18"/>
    <p:sldId id="794" r:id="rId19"/>
    <p:sldId id="795" r:id="rId20"/>
    <p:sldId id="32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Mạnh Hùng" initials="NMH" lastIdx="1" clrIdx="0">
    <p:extLst>
      <p:ext uri="{19B8F6BF-5375-455C-9EA6-DF929625EA0E}">
        <p15:presenceInfo xmlns:p15="http://schemas.microsoft.com/office/powerpoint/2012/main" userId="S::hungnm.lcu@vnpt.vn::fec1d2b7-64db-4822-8979-1885abed0d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57" d="100"/>
          <a:sy n="57" d="100"/>
        </p:scale>
        <p:origin x="10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4T15:07:21.800" idx="1">
    <p:pos x="1918" y="121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2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33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54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80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128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54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6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7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59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79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66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9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5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354841" y="289047"/>
            <a:ext cx="11379200" cy="550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844809" y="201026"/>
            <a:ext cx="1027947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8976" y="5795226"/>
            <a:ext cx="1486224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0200" y="176363"/>
            <a:ext cx="1021008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080273" y="5297248"/>
            <a:ext cx="824443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565"/>
            <a:ext cx="2581267" cy="2733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43" y="0"/>
            <a:ext cx="3736109" cy="3176440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81267" y="272748"/>
            <a:ext cx="7141633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GD&amp;ĐT TP LAI CHÂU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SỐ 1</a:t>
            </a:r>
            <a:endParaRPr kumimoji="0" lang="vi-VN" sz="2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492493" y="2380406"/>
            <a:ext cx="963270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GIÁO VỀ DỰ 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GIỜ, THĂM LỚP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7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latin typeface="iCiel Cadena" panose="02000503000000020004" pitchFamily="2" charset="0"/>
                <a:ea typeface="字魂36号-正文宋楷" panose="02000000000000000000" pitchFamily="2" charset="-122"/>
              </a:rPr>
              <a:t>Ghép</a:t>
            </a:r>
            <a:r>
              <a:rPr lang="en-GB" altLang="zh-CN" sz="800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latin typeface="iCiel Cadena" panose="02000503000000020004" pitchFamily="2" charset="0"/>
                <a:ea typeface="字魂36号-正文宋楷" panose="02000000000000000000" pitchFamily="2" charset="-122"/>
              </a:rPr>
              <a:t> </a:t>
            </a:r>
            <a:r>
              <a:rPr lang="en-GB" altLang="zh-CN" sz="800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latin typeface="iCiel Cadena" panose="02000503000000020004" pitchFamily="2" charset="0"/>
                <a:ea typeface="字魂36号-正文宋楷" panose="02000000000000000000" pitchFamily="2" charset="-122"/>
              </a:rPr>
              <a:t>tranh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833136617244">
            <a:hlinkClick r:id="" action="ppaction://media"/>
            <a:extLst>
              <a:ext uri="{FF2B5EF4-FFF2-40B4-BE49-F238E27FC236}">
                <a16:creationId xmlns:a16="http://schemas.microsoft.com/office/drawing/2014/main" id="{AF265EA4-6B36-7ABB-1980-19F821F5D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036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5324EC-B588-5579-E2B0-A9DC6E02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941E49-10FD-D212-0597-8E005D2E0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27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động tác cơ thể thể hiện một hoạt động mình thích làm. Các bạn ở dưới giơ tay đoán. Ai đoán đúng sẽ được khen.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984136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</a:t>
            </a:r>
            <a:r>
              <a:rPr lang="en-US" sz="3200" kern="0" dirty="0">
                <a:solidFill>
                  <a:srgbClr val="005279"/>
                </a:solidFill>
              </a:rPr>
              <a:t> (</a:t>
            </a:r>
            <a:r>
              <a:rPr lang="en-US" sz="3200" kern="0" dirty="0" err="1">
                <a:solidFill>
                  <a:srgbClr val="005279"/>
                </a:solidFill>
              </a:rPr>
              <a:t>hoặc</a:t>
            </a:r>
            <a:r>
              <a:rPr lang="en-US" sz="3200" kern="0" dirty="0">
                <a:solidFill>
                  <a:srgbClr val="005279"/>
                </a:solidFill>
              </a:rPr>
              <a:t> </a:t>
            </a:r>
            <a:r>
              <a:rPr lang="en-US" sz="3200" kern="0" dirty="0" err="1">
                <a:solidFill>
                  <a:srgbClr val="005279"/>
                </a:solidFill>
              </a:rPr>
              <a:t>hình</a:t>
            </a:r>
            <a:r>
              <a:rPr lang="en-US" sz="3200" kern="0" dirty="0">
                <a:solidFill>
                  <a:srgbClr val="005279"/>
                </a:solidFill>
              </a:rPr>
              <a:t> </a:t>
            </a:r>
            <a:r>
              <a:rPr lang="en-US" sz="3200" kern="0" dirty="0" err="1">
                <a:solidFill>
                  <a:srgbClr val="005279"/>
                </a:solidFill>
              </a:rPr>
              <a:t>mình</a:t>
            </a:r>
            <a:r>
              <a:rPr lang="en-US" sz="3200" kern="0" dirty="0">
                <a:solidFill>
                  <a:srgbClr val="005279"/>
                </a:solidFill>
              </a:rPr>
              <a:t> </a:t>
            </a:r>
            <a:r>
              <a:rPr lang="en-US" sz="3200" kern="0" dirty="0" err="1">
                <a:solidFill>
                  <a:srgbClr val="005279"/>
                </a:solidFill>
              </a:rPr>
              <a:t>thích</a:t>
            </a:r>
            <a:r>
              <a:rPr lang="en-US" sz="3200" kern="0" dirty="0">
                <a:solidFill>
                  <a:srgbClr val="005279"/>
                </a:solidFill>
              </a:rPr>
              <a:t>.)</a:t>
            </a:r>
            <a:r>
              <a:rPr lang="vi-VN" sz="3200" kern="0" dirty="0">
                <a:solidFill>
                  <a:srgbClr val="005279"/>
                </a:solidFill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221925"/>
            <a:ext cx="6770606" cy="3861868"/>
            <a:chOff x="4453323" y="481019"/>
            <a:chExt cx="6770606" cy="3861868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913683" y="481019"/>
              <a:ext cx="63102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nhóm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 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08960" cy="3108960"/>
            <a:chOff x="7921269" y="2763027"/>
            <a:chExt cx="3108960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044" y="394880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186</Words>
  <Application>Microsoft Office PowerPoint</Application>
  <PresentationFormat>Màn hình rộng</PresentationFormat>
  <Paragraphs>22</Paragraphs>
  <Slides>17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34" baseType="lpstr">
      <vt:lpstr>等线</vt:lpstr>
      <vt:lpstr>Arial</vt:lpstr>
      <vt:lpstr>Bebas Neue</vt:lpstr>
      <vt:lpstr>Calibri</vt:lpstr>
      <vt:lpstr>Calibri Light</vt:lpstr>
      <vt:lpstr>Coiny</vt:lpstr>
      <vt:lpstr>Chau Philomene One</vt:lpstr>
      <vt:lpstr>Didact Gothic</vt:lpstr>
      <vt:lpstr>iCiel Cadena</vt:lpstr>
      <vt:lpstr>Pattaya</vt:lpstr>
      <vt:lpstr>Roboto Condensed Light</vt:lpstr>
      <vt:lpstr>Times New Roman</vt:lpstr>
      <vt:lpstr>UVN Gia Dinh</vt:lpstr>
      <vt:lpstr>Office 主题</vt:lpstr>
      <vt:lpstr>1_Office 主题</vt:lpstr>
      <vt:lpstr>Eco-Friendly School Center by Slidesgo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Hi</cp:lastModifiedBy>
  <cp:revision>66</cp:revision>
  <dcterms:created xsi:type="dcterms:W3CDTF">2022-04-10T06:32:45Z</dcterms:created>
  <dcterms:modified xsi:type="dcterms:W3CDTF">2024-09-17T15:47:47Z</dcterms:modified>
</cp:coreProperties>
</file>