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7"/>
  </p:notesMasterIdLst>
  <p:sldIdLst>
    <p:sldId id="4152" r:id="rId6"/>
    <p:sldId id="4158" r:id="rId8"/>
    <p:sldId id="4206" r:id="rId9"/>
    <p:sldId id="4268" r:id="rId10"/>
    <p:sldId id="4267" r:id="rId11"/>
    <p:sldId id="4245" r:id="rId12"/>
    <p:sldId id="4269" r:id="rId13"/>
    <p:sldId id="4266" r:id="rId14"/>
    <p:sldId id="4246" r:id="rId15"/>
    <p:sldId id="4250" r:id="rId16"/>
    <p:sldId id="4249" r:id="rId17"/>
    <p:sldId id="4251" r:id="rId18"/>
    <p:sldId id="4252" r:id="rId19"/>
    <p:sldId id="4222" r:id="rId20"/>
    <p:sldId id="4169" r:id="rId21"/>
    <p:sldId id="4203" r:id="rId22"/>
    <p:sldId id="4253" r:id="rId23"/>
    <p:sldId id="4255" r:id="rId24"/>
    <p:sldId id="4256" r:id="rId25"/>
    <p:sldId id="4257" r:id="rId26"/>
    <p:sldId id="4258" r:id="rId27"/>
    <p:sldId id="4259" r:id="rId28"/>
    <p:sldId id="4260" r:id="rId29"/>
    <p:sldId id="4261" r:id="rId30"/>
    <p:sldId id="4262" r:id="rId31"/>
    <p:sldId id="4263" r:id="rId32"/>
    <p:sldId id="4264" r:id="rId33"/>
    <p:sldId id="4265" r:id="rId34"/>
    <p:sldId id="4242" r:id="rId35"/>
    <p:sldId id="4207" r:id="rId36"/>
    <p:sldId id="4208" r:id="rId37"/>
    <p:sldId id="4209" r:id="rId38"/>
    <p:sldId id="4210" r:id="rId39"/>
    <p:sldId id="4211" r:id="rId40"/>
    <p:sldId id="4212" r:id="rId41"/>
    <p:sldId id="4213" r:id="rId42"/>
    <p:sldId id="4214" r:id="rId43"/>
    <p:sldId id="4215" r:id="rId44"/>
    <p:sldId id="4216" r:id="rId45"/>
  </p:sldIdLst>
  <p:sldSz cx="12192000" cy="6858000"/>
  <p:notesSz cx="6858000" cy="9144000"/>
  <p:embeddedFontLst>
    <p:embeddedFont>
      <p:font typeface="Calibri" panose="020F0502020204030204"/>
      <p:regular r:id="rId49"/>
      <p:bold r:id="rId50"/>
      <p:italic r:id="rId51"/>
      <p:boldItalic r:id="rId52"/>
    </p:embeddedFont>
    <p:embeddedFont>
      <p:font typeface="Roboto Black" panose="02000000000000000000" pitchFamily="2" charset="0"/>
      <p:bold r:id="rId53"/>
    </p:embeddedFont>
    <p:embeddedFont>
      <p:font typeface="Roboto" panose="02000000000000000000" pitchFamily="2" charset="0"/>
      <p:regular r:id="rId54"/>
      <p:bold r:id="rId55"/>
      <p:italic r:id="rId56"/>
      <p:boldItalic r:id="rId57"/>
    </p:embeddedFont>
    <p:embeddedFont>
      <p:font typeface="Tahoma" panose="020B0604030504040204" pitchFamily="34" charset="0"/>
      <p:regular r:id="rId58"/>
    </p:embeddedFont>
    <p:embeddedFont>
      <p:font typeface="Pangolin" panose="00000500000000000000" pitchFamily="2" charset="0"/>
      <p:regular r:id="rId59"/>
    </p:embeddedFont>
    <p:embeddedFont>
      <p:font typeface="Calibri Light" panose="020F0302020204030204" charset="0"/>
      <p:regular r:id="rId60"/>
      <p:italic r:id="rId61"/>
    </p:embeddedFont>
    <p:embeddedFont>
      <p:font typeface="Tahoma" panose="020B0604030504040204"/>
      <p:regular r:id="rId6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D25"/>
    <a:srgbClr val="F19054"/>
    <a:srgbClr val="AAE1FA"/>
    <a:srgbClr val="81A7D4"/>
    <a:srgbClr val="95624C"/>
    <a:srgbClr val="BB8CBF"/>
    <a:srgbClr val="FEF26C"/>
    <a:srgbClr val="31B778"/>
    <a:srgbClr val="EF6624"/>
    <a:srgbClr val="69C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6" autoAdjust="0"/>
    <p:restoredTop sz="83192" autoAdjust="0"/>
  </p:normalViewPr>
  <p:slideViewPr>
    <p:cSldViewPr snapToGrid="0">
      <p:cViewPr varScale="1">
        <p:scale>
          <a:sx n="92" d="100"/>
          <a:sy n="92" d="100"/>
        </p:scale>
        <p:origin x="4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2" Type="http://schemas.openxmlformats.org/officeDocument/2006/relationships/font" Target="fonts/font14.fntdata"/><Relationship Id="rId61" Type="http://schemas.openxmlformats.org/officeDocument/2006/relationships/font" Target="fonts/font13.fntdata"/><Relationship Id="rId60" Type="http://schemas.openxmlformats.org/officeDocument/2006/relationships/font" Target="fonts/font12.fntdata"/><Relationship Id="rId6" Type="http://schemas.openxmlformats.org/officeDocument/2006/relationships/slide" Target="slides/slide1.xml"/><Relationship Id="rId59" Type="http://schemas.openxmlformats.org/officeDocument/2006/relationships/font" Target="fonts/font11.fntdata"/><Relationship Id="rId58" Type="http://schemas.openxmlformats.org/officeDocument/2006/relationships/font" Target="fonts/font10.fntdata"/><Relationship Id="rId57" Type="http://schemas.openxmlformats.org/officeDocument/2006/relationships/font" Target="fonts/font9.fntdata"/><Relationship Id="rId56" Type="http://schemas.openxmlformats.org/officeDocument/2006/relationships/font" Target="fonts/font8.fntdata"/><Relationship Id="rId55" Type="http://schemas.openxmlformats.org/officeDocument/2006/relationships/font" Target="fonts/font7.fntdata"/><Relationship Id="rId54" Type="http://schemas.openxmlformats.org/officeDocument/2006/relationships/font" Target="fonts/font6.fntdata"/><Relationship Id="rId53" Type="http://schemas.openxmlformats.org/officeDocument/2006/relationships/font" Target="fonts/font5.fntdata"/><Relationship Id="rId52" Type="http://schemas.openxmlformats.org/officeDocument/2006/relationships/font" Target="fonts/font4.fntdata"/><Relationship Id="rId51" Type="http://schemas.openxmlformats.org/officeDocument/2006/relationships/font" Target="fonts/font3.fntdata"/><Relationship Id="rId50" Type="http://schemas.openxmlformats.org/officeDocument/2006/relationships/font" Target="fonts/font2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.fntdata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39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</a:t>
            </a:r>
            <a:r>
              <a:rPr lang="en-US"/>
              <a:t>,</a:t>
            </a:r>
            <a:r>
              <a:rPr lang="vi-VN"/>
              <a:t> </a:t>
            </a:r>
            <a:r>
              <a:rPr lang="en-US"/>
              <a:t>đặt</a:t>
            </a:r>
            <a:r>
              <a:rPr lang="en-US" baseline="0"/>
              <a:t> câu hỏi cho HS trả lời.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</a:t>
            </a:r>
            <a:r>
              <a:rPr lang="vi-VN"/>
              <a:t>học sau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dùng làm đồ dùng học tập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HS thực hành làm sản phẩm theo ý tưởng nhóm đã thống nhất hoặc làm theo gợi ý trong sách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cách làm,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cử đại diện trình bày ý tưởng và sản phẩm của nhóm. Các nhóm khác đặt câu hỏi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chia lớp thành 2 đội. Đến lượt đội nào thì bấm vào ô số của đội đó. Nếu trả lời đúng thì bấm vào ếch để lên bậc. Đội nào lên trước thì chiến thắng</a:t>
            </a: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quan sát tranh và trả lời câu hỏi. Có thể có nhiều câu trả lời khác nhau.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</a:t>
            </a:r>
            <a:r>
              <a:rPr lang="en-US"/>
              <a:t>,</a:t>
            </a:r>
            <a:r>
              <a:rPr lang="vi-VN"/>
              <a:t> </a:t>
            </a:r>
            <a:r>
              <a:rPr lang="en-US"/>
              <a:t>đặt</a:t>
            </a:r>
            <a:r>
              <a:rPr lang="en-US" baseline="0"/>
              <a:t> câu hỏi cho HS trả lời.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3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34.xml"/><Relationship Id="rId3" Type="http://schemas.microsoft.com/office/2007/relationships/hdphoto" Target="../media/image42.wdp"/><Relationship Id="rId2" Type="http://schemas.openxmlformats.org/officeDocument/2006/relationships/image" Target="../media/image41.pn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image" Target="../media/image32.png"/><Relationship Id="rId7" Type="http://schemas.openxmlformats.org/officeDocument/2006/relationships/image" Target="../media/image31.jpe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21.xml"/><Relationship Id="rId1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34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34.xml"/><Relationship Id="rId2" Type="http://schemas.openxmlformats.org/officeDocument/2006/relationships/image" Target="../media/image48.pn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34.xml"/><Relationship Id="rId2" Type="http://schemas.openxmlformats.org/officeDocument/2006/relationships/image" Target="../media/image49.png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37.png"/><Relationship Id="rId2" Type="http://schemas.openxmlformats.org/officeDocument/2006/relationships/image" Target="../media/image18.jpeg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37.png"/><Relationship Id="rId2" Type="http://schemas.openxmlformats.org/officeDocument/2006/relationships/image" Target="../media/image50.png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7.xml"/><Relationship Id="rId6" Type="http://schemas.openxmlformats.org/officeDocument/2006/relationships/slideLayout" Target="../slideLayouts/slideLayout34.xml"/><Relationship Id="rId5" Type="http://schemas.openxmlformats.org/officeDocument/2006/relationships/image" Target="../media/image50.png"/><Relationship Id="rId4" Type="http://schemas.openxmlformats.org/officeDocument/2006/relationships/image" Target="../media/image52.png"/><Relationship Id="rId3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34.xml"/><Relationship Id="rId4" Type="http://schemas.openxmlformats.org/officeDocument/2006/relationships/image" Target="../media/image3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30.xml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7" Type="http://schemas.openxmlformats.org/officeDocument/2006/relationships/notesSlide" Target="../notesSlides/notesSlide3.xml"/><Relationship Id="rId26" Type="http://schemas.openxmlformats.org/officeDocument/2006/relationships/slideLayout" Target="../slideLayouts/slideLayout24.xml"/><Relationship Id="rId25" Type="http://schemas.openxmlformats.org/officeDocument/2006/relationships/audio" Target="../media/audio4.wav"/><Relationship Id="rId24" Type="http://schemas.openxmlformats.org/officeDocument/2006/relationships/audio" Target="../media/audio3.wav"/><Relationship Id="rId23" Type="http://schemas.openxmlformats.org/officeDocument/2006/relationships/audio" Target="../media/audio2.wav"/><Relationship Id="rId22" Type="http://schemas.openxmlformats.org/officeDocument/2006/relationships/image" Target="../media/image15.png"/><Relationship Id="rId21" Type="http://schemas.microsoft.com/office/2007/relationships/media" Target="../media/audio1.wav"/><Relationship Id="rId20" Type="http://schemas.openxmlformats.org/officeDocument/2006/relationships/audio" Target="../media/audio1.wav"/><Relationship Id="rId2" Type="http://schemas.openxmlformats.org/officeDocument/2006/relationships/image" Target="../media/image7.png"/><Relationship Id="rId19" Type="http://schemas.openxmlformats.org/officeDocument/2006/relationships/slide" Target="slide39.xml"/><Relationship Id="rId18" Type="http://schemas.openxmlformats.org/officeDocument/2006/relationships/slide" Target="slide38.xml"/><Relationship Id="rId17" Type="http://schemas.openxmlformats.org/officeDocument/2006/relationships/slide" Target="slide37.xml"/><Relationship Id="rId16" Type="http://schemas.openxmlformats.org/officeDocument/2006/relationships/slide" Target="slide36.xml"/><Relationship Id="rId15" Type="http://schemas.openxmlformats.org/officeDocument/2006/relationships/slide" Target="slide35.xml"/><Relationship Id="rId14" Type="http://schemas.openxmlformats.org/officeDocument/2006/relationships/slide" Target="slide34.xml"/><Relationship Id="rId13" Type="http://schemas.openxmlformats.org/officeDocument/2006/relationships/slide" Target="slide33.xml"/><Relationship Id="rId12" Type="http://schemas.openxmlformats.org/officeDocument/2006/relationships/slide" Target="slide32.xml"/><Relationship Id="rId11" Type="http://schemas.openxmlformats.org/officeDocument/2006/relationships/slide" Target="slide31.xml"/><Relationship Id="rId10" Type="http://schemas.openxmlformats.org/officeDocument/2006/relationships/image" Target="../media/image14.pn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4.xml"/><Relationship Id="rId3" Type="http://schemas.openxmlformats.org/officeDocument/2006/relationships/audio" Target="../media/audio4.wav"/><Relationship Id="rId2" Type="http://schemas.openxmlformats.org/officeDocument/2006/relationships/image" Target="../media/image56.png"/><Relationship Id="rId1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4.xml"/><Relationship Id="rId3" Type="http://schemas.openxmlformats.org/officeDocument/2006/relationships/audio" Target="../media/audio4.wav"/><Relationship Id="rId2" Type="http://schemas.openxmlformats.org/officeDocument/2006/relationships/image" Target="../media/image56.png"/><Relationship Id="rId1" Type="http://schemas.openxmlformats.org/officeDocument/2006/relationships/slide" Target="slide3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4.xml"/><Relationship Id="rId3" Type="http://schemas.openxmlformats.org/officeDocument/2006/relationships/audio" Target="../media/audio4.wav"/><Relationship Id="rId2" Type="http://schemas.openxmlformats.org/officeDocument/2006/relationships/image" Target="../media/image56.png"/><Relationship Id="rId1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4.xml"/><Relationship Id="rId3" Type="http://schemas.openxmlformats.org/officeDocument/2006/relationships/audio" Target="../media/audio4.wav"/><Relationship Id="rId2" Type="http://schemas.openxmlformats.org/officeDocument/2006/relationships/image" Target="../media/image56.png"/><Relationship Id="rId1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4.xml"/><Relationship Id="rId3" Type="http://schemas.openxmlformats.org/officeDocument/2006/relationships/audio" Target="../media/audio4.wav"/><Relationship Id="rId2" Type="http://schemas.openxmlformats.org/officeDocument/2006/relationships/image" Target="../media/image56.png"/><Relationship Id="rId1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4.xml"/><Relationship Id="rId3" Type="http://schemas.openxmlformats.org/officeDocument/2006/relationships/audio" Target="../media/audio4.wav"/><Relationship Id="rId2" Type="http://schemas.openxmlformats.org/officeDocument/2006/relationships/image" Target="../media/image56.png"/><Relationship Id="rId1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4.xml"/><Relationship Id="rId3" Type="http://schemas.openxmlformats.org/officeDocument/2006/relationships/audio" Target="../media/audio4.wav"/><Relationship Id="rId2" Type="http://schemas.openxmlformats.org/officeDocument/2006/relationships/image" Target="../media/image56.png"/><Relationship Id="rId1" Type="http://schemas.openxmlformats.org/officeDocument/2006/relationships/slide" Target="slide3.xml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4.xml"/><Relationship Id="rId3" Type="http://schemas.openxmlformats.org/officeDocument/2006/relationships/audio" Target="../media/audio4.wav"/><Relationship Id="rId2" Type="http://schemas.openxmlformats.org/officeDocument/2006/relationships/image" Target="../media/image56.png"/><Relationship Id="rId1" Type="http://schemas.openxmlformats.org/officeDocument/2006/relationships/slide" Target="slide3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4.xml"/><Relationship Id="rId3" Type="http://schemas.openxmlformats.org/officeDocument/2006/relationships/audio" Target="../media/audio4.wav"/><Relationship Id="rId2" Type="http://schemas.openxmlformats.org/officeDocument/2006/relationships/image" Target="../media/image56.png"/><Relationship Id="rId1" Type="http://schemas.openxmlformats.org/officeDocument/2006/relationships/slide" Target="slide3.xml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24.xml"/><Relationship Id="rId3" Type="http://schemas.openxmlformats.org/officeDocument/2006/relationships/audio" Target="../media/audio4.wav"/><Relationship Id="rId2" Type="http://schemas.openxmlformats.org/officeDocument/2006/relationships/image" Target="../media/image56.png"/><Relationship Id="rId1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189899" y="105867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9899" y="5717988"/>
            <a:ext cx="1080256" cy="981137"/>
            <a:chOff x="3686896" y="5777470"/>
            <a:chExt cx="1080256" cy="981137"/>
          </a:xfrm>
        </p:grpSpPr>
        <p:sp>
          <p:nvSpPr>
            <p:cNvPr id="26" name="Arrow: Pentagon 25"/>
            <p:cNvSpPr/>
            <p:nvPr/>
          </p:nvSpPr>
          <p:spPr>
            <a:xfrm>
              <a:off x="3686896" y="5777470"/>
              <a:ext cx="975161" cy="981137"/>
            </a:xfrm>
            <a:prstGeom prst="ellipse">
              <a:avLst/>
            </a:prstGeom>
            <a:solidFill>
              <a:srgbClr val="48B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709062" y="603720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85551" y="1674672"/>
            <a:ext cx="65977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TRẢI NGHIỆM CÙNG</a:t>
            </a:r>
            <a:endParaRPr lang="en-US" altLang="zh-CN" sz="6000" b="1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126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57" y="1058675"/>
            <a:ext cx="2856944" cy="28398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7786" y="4702325"/>
            <a:ext cx="659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chemeClr val="accent2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MỘT PHẦN MẤY</a:t>
            </a:r>
            <a:endParaRPr lang="en-US" altLang="zh-CN" sz="6000" b="1">
              <a:solidFill>
                <a:schemeClr val="accent2">
                  <a:lumMod val="75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53" y="3503456"/>
            <a:ext cx="4629150" cy="270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70248" y="1947846"/>
            <a:ext cx="720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mầy phần bằng nhau?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15125" y="4804707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6071" y="2721213"/>
            <a:ext cx="6792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7 phần bằng nhau.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156072" y="4919267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60081" y="5013695"/>
            <a:ext cx="635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bảy (      )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573" y="2315992"/>
            <a:ext cx="2285738" cy="22099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56072" y="3924334"/>
            <a:ext cx="572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vào mấy phần hình vuông?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65444" y="17628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790371" y="4786134"/>
            <a:ext cx="611257" cy="960475"/>
            <a:chOff x="4698498" y="3459871"/>
            <a:chExt cx="611257" cy="960475"/>
          </a:xfrm>
        </p:grpSpPr>
        <p:sp>
          <p:nvSpPr>
            <p:cNvPr id="23" name="TextBox 22"/>
            <p:cNvSpPr txBox="1"/>
            <p:nvPr/>
          </p:nvSpPr>
          <p:spPr>
            <a:xfrm>
              <a:off x="4698498" y="395868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98498" y="345987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900835" y="3934132"/>
              <a:ext cx="268641" cy="818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/>
      <p:bldP spid="6" grpId="0" animBg="1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04984" y="2351653"/>
            <a:ext cx="651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tròn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  <a:endParaRPr lang="en-US" altLang="zh-CN" sz="2400" noProof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  <a:endParaRPr lang="en-US" altLang="zh-CN" sz="2400" noProof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 màu một phần mấy hình đó?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904" y="2258004"/>
            <a:ext cx="1781175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804" y="4407560"/>
            <a:ext cx="1819275" cy="17526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98499" y="4542377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chữ nhật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  <a:endParaRPr lang="en-US" altLang="zh-CN" sz="2400" noProof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04984" y="2998354"/>
            <a:ext cx="3959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tròn.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21855" y="5275960"/>
            <a:ext cx="487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chữ nhật.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92429" y="5109465"/>
            <a:ext cx="611257" cy="1083585"/>
            <a:chOff x="4698498" y="3459871"/>
            <a:chExt cx="611257" cy="1083585"/>
          </a:xfrm>
        </p:grpSpPr>
        <p:sp>
          <p:nvSpPr>
            <p:cNvPr id="25" name="TextBox 24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279303" y="2812565"/>
            <a:ext cx="611257" cy="1083585"/>
            <a:chOff x="4698498" y="3459871"/>
            <a:chExt cx="611257" cy="1083585"/>
          </a:xfrm>
        </p:grpSpPr>
        <p:sp>
          <p:nvSpPr>
            <p:cNvPr id="29" name="TextBox 28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6" grpId="0"/>
      <p:bldP spid="17" grpId="0" animBg="1"/>
      <p:bldP spid="19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84201" y="2550619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  <a:endParaRPr lang="en-US" altLang="zh-CN" sz="2400" noProof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mấy hình đó?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77718" y="4627893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hoa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  <a:endParaRPr lang="en-US" altLang="zh-CN" sz="2400" noProof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16" y="2151497"/>
            <a:ext cx="1809750" cy="1724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21" y="4226571"/>
            <a:ext cx="1800225" cy="16478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8337" y="3304435"/>
            <a:ext cx="449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52843" y="3135394"/>
            <a:ext cx="611257" cy="1083585"/>
            <a:chOff x="4698498" y="3459871"/>
            <a:chExt cx="611257" cy="1083585"/>
          </a:xfrm>
        </p:grpSpPr>
        <p:sp>
          <p:nvSpPr>
            <p:cNvPr id="18" name="TextBox 17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454315" y="5379400"/>
            <a:ext cx="481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 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hoa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17936" y="5212668"/>
            <a:ext cx="611257" cy="1083585"/>
            <a:chOff x="4698498" y="3459871"/>
            <a:chExt cx="611257" cy="1083585"/>
          </a:xfrm>
        </p:grpSpPr>
        <p:sp>
          <p:nvSpPr>
            <p:cNvPr id="24" name="TextBox 23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7" grpId="0" animBg="1"/>
      <p:bldP spid="19" grpId="0"/>
      <p:bldP spid="13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84201" y="2550619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  <a:endParaRPr lang="en-US" altLang="zh-CN" sz="2400" noProof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mấy hình đó?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77718" y="4627893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sao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  <a:endParaRPr lang="en-US" altLang="zh-CN" sz="2400" noProof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87" y="2308318"/>
            <a:ext cx="1752600" cy="1685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73" y="4221809"/>
            <a:ext cx="1704975" cy="1657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7945" y="3338770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06234" y="3168532"/>
            <a:ext cx="611257" cy="1083585"/>
            <a:chOff x="4698498" y="3459871"/>
            <a:chExt cx="611257" cy="1083585"/>
          </a:xfrm>
        </p:grpSpPr>
        <p:sp>
          <p:nvSpPr>
            <p:cNvPr id="18" name="TextBox 17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5392883" y="5354447"/>
            <a:ext cx="4086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sao.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211863" y="5186667"/>
            <a:ext cx="611257" cy="1083585"/>
            <a:chOff x="4698498" y="3459871"/>
            <a:chExt cx="611257" cy="1083585"/>
          </a:xfrm>
        </p:grpSpPr>
        <p:sp>
          <p:nvSpPr>
            <p:cNvPr id="24" name="TextBox 23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7" grpId="0" animBg="1"/>
      <p:bldP spid="19" grpId="0"/>
      <p:bldP spid="13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cloud with black text and a red gear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862060" y="880343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 descr="A paper with a blue and black text&#10;&#10;Description automatically generated with medium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949" y="1348563"/>
            <a:ext cx="9301011" cy="53216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58007" y="2963485"/>
            <a:ext cx="557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8007" y="4315892"/>
            <a:ext cx="557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8007" y="5608011"/>
            <a:ext cx="557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710054" y="3255872"/>
            <a:ext cx="670271" cy="26198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566409" y="3122343"/>
            <a:ext cx="1185705" cy="13592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710054" y="4707899"/>
            <a:ext cx="780803" cy="11678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357135" y="195440"/>
            <a:ext cx="395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TẬP VỀ 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/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9048" y="2541288"/>
            <a:ext cx="6917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A4, giấy màu, kéo, keo dán, bút màu, bút 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912949" y="3643106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565122">
            <a:off x="2166435" y="3799772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>
            <a:fillRect/>
          </a:stretch>
        </p:blipFill>
        <p:spPr>
          <a:xfrm>
            <a:off x="9143590" y="3140514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0" y="5917722"/>
            <a:ext cx="12192000" cy="940278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-1" fmla="*/ 0 w 12192000"/>
              <a:gd name="connsiteY0-2" fmla="*/ 0 h 1152105"/>
              <a:gd name="connsiteX1-3" fmla="*/ 12192000 w 12192000"/>
              <a:gd name="connsiteY1-4" fmla="*/ 0 h 1152105"/>
              <a:gd name="connsiteX2-5" fmla="*/ 12192000 w 12192000"/>
              <a:gd name="connsiteY2-6" fmla="*/ 845389 h 1152105"/>
              <a:gd name="connsiteX3-7" fmla="*/ 0 w 12192000"/>
              <a:gd name="connsiteY3-8" fmla="*/ 845389 h 1152105"/>
              <a:gd name="connsiteX4-9" fmla="*/ 0 w 12192000"/>
              <a:gd name="connsiteY4-10" fmla="*/ 0 h 1152105"/>
              <a:gd name="connsiteX0-11" fmla="*/ 0 w 12192000"/>
              <a:gd name="connsiteY0-12" fmla="*/ 0 h 1095555"/>
              <a:gd name="connsiteX1-13" fmla="*/ 12192000 w 12192000"/>
              <a:gd name="connsiteY1-14" fmla="*/ 0 h 1095555"/>
              <a:gd name="connsiteX2-15" fmla="*/ 12192000 w 12192000"/>
              <a:gd name="connsiteY2-16" fmla="*/ 845389 h 1095555"/>
              <a:gd name="connsiteX3-17" fmla="*/ 5727940 w 12192000"/>
              <a:gd name="connsiteY3-18" fmla="*/ 1095555 h 1095555"/>
              <a:gd name="connsiteX4-19" fmla="*/ 0 w 12192000"/>
              <a:gd name="connsiteY4-20" fmla="*/ 845389 h 1095555"/>
              <a:gd name="connsiteX5" fmla="*/ 0 w 12192000"/>
              <a:gd name="connsiteY5" fmla="*/ 0 h 1095555"/>
              <a:gd name="connsiteX0-21" fmla="*/ 0 w 12192000"/>
              <a:gd name="connsiteY0-22" fmla="*/ 0 h 1140720"/>
              <a:gd name="connsiteX1-23" fmla="*/ 12192000 w 12192000"/>
              <a:gd name="connsiteY1-24" fmla="*/ 0 h 1140720"/>
              <a:gd name="connsiteX2-25" fmla="*/ 12192000 w 12192000"/>
              <a:gd name="connsiteY2-26" fmla="*/ 845389 h 1140720"/>
              <a:gd name="connsiteX3-27" fmla="*/ 5727940 w 12192000"/>
              <a:gd name="connsiteY3-28" fmla="*/ 1095555 h 1140720"/>
              <a:gd name="connsiteX4-29" fmla="*/ 0 w 12192000"/>
              <a:gd name="connsiteY4-30" fmla="*/ 845389 h 1140720"/>
              <a:gd name="connsiteX5-31" fmla="*/ 0 w 12192000"/>
              <a:gd name="connsiteY5-32" fmla="*/ 0 h 1140720"/>
              <a:gd name="connsiteX0-33" fmla="*/ 0 w 12192000"/>
              <a:gd name="connsiteY0-34" fmla="*/ 0 h 1140720"/>
              <a:gd name="connsiteX1-35" fmla="*/ 12192000 w 12192000"/>
              <a:gd name="connsiteY1-36" fmla="*/ 0 h 1140720"/>
              <a:gd name="connsiteX2-37" fmla="*/ 12192000 w 12192000"/>
              <a:gd name="connsiteY2-38" fmla="*/ 845389 h 1140720"/>
              <a:gd name="connsiteX3-39" fmla="*/ 5727940 w 12192000"/>
              <a:gd name="connsiteY3-40" fmla="*/ 1095555 h 1140720"/>
              <a:gd name="connsiteX4-41" fmla="*/ 0 w 12192000"/>
              <a:gd name="connsiteY4-42" fmla="*/ 845389 h 1140720"/>
              <a:gd name="connsiteX5-43" fmla="*/ 0 w 12192000"/>
              <a:gd name="connsiteY5-44" fmla="*/ 0 h 1140720"/>
              <a:gd name="connsiteX0-45" fmla="*/ 0 w 12192000"/>
              <a:gd name="connsiteY0-46" fmla="*/ 0 h 1126825"/>
              <a:gd name="connsiteX1-47" fmla="*/ 12192000 w 12192000"/>
              <a:gd name="connsiteY1-48" fmla="*/ 0 h 1126825"/>
              <a:gd name="connsiteX2-49" fmla="*/ 12192000 w 12192000"/>
              <a:gd name="connsiteY2-50" fmla="*/ 845389 h 1126825"/>
              <a:gd name="connsiteX3-51" fmla="*/ 9428672 w 12192000"/>
              <a:gd name="connsiteY3-52" fmla="*/ 1095554 h 1126825"/>
              <a:gd name="connsiteX4-53" fmla="*/ 5727940 w 12192000"/>
              <a:gd name="connsiteY4-54" fmla="*/ 1095555 h 1126825"/>
              <a:gd name="connsiteX5-55" fmla="*/ 0 w 12192000"/>
              <a:gd name="connsiteY5-56" fmla="*/ 845389 h 1126825"/>
              <a:gd name="connsiteX6" fmla="*/ 0 w 12192000"/>
              <a:gd name="connsiteY6" fmla="*/ 0 h 1126825"/>
              <a:gd name="connsiteX0-57" fmla="*/ 0 w 12192000"/>
              <a:gd name="connsiteY0-58" fmla="*/ 0 h 1100342"/>
              <a:gd name="connsiteX1-59" fmla="*/ 12192000 w 12192000"/>
              <a:gd name="connsiteY1-60" fmla="*/ 0 h 1100342"/>
              <a:gd name="connsiteX2-61" fmla="*/ 12192000 w 12192000"/>
              <a:gd name="connsiteY2-62" fmla="*/ 845389 h 1100342"/>
              <a:gd name="connsiteX3-63" fmla="*/ 9428672 w 12192000"/>
              <a:gd name="connsiteY3-64" fmla="*/ 1095554 h 1100342"/>
              <a:gd name="connsiteX4-65" fmla="*/ 5727940 w 12192000"/>
              <a:gd name="connsiteY4-66" fmla="*/ 1095555 h 1100342"/>
              <a:gd name="connsiteX5-67" fmla="*/ 0 w 12192000"/>
              <a:gd name="connsiteY5-68" fmla="*/ 845389 h 1100342"/>
              <a:gd name="connsiteX6-69" fmla="*/ 0 w 12192000"/>
              <a:gd name="connsiteY6-70" fmla="*/ 0 h 1100342"/>
              <a:gd name="connsiteX0-71" fmla="*/ 0 w 12192000"/>
              <a:gd name="connsiteY0-72" fmla="*/ 0 h 1100342"/>
              <a:gd name="connsiteX1-73" fmla="*/ 12192000 w 12192000"/>
              <a:gd name="connsiteY1-74" fmla="*/ 0 h 1100342"/>
              <a:gd name="connsiteX2-75" fmla="*/ 12192000 w 12192000"/>
              <a:gd name="connsiteY2-76" fmla="*/ 845389 h 1100342"/>
              <a:gd name="connsiteX3-77" fmla="*/ 9428672 w 12192000"/>
              <a:gd name="connsiteY3-78" fmla="*/ 1095554 h 1100342"/>
              <a:gd name="connsiteX4-79" fmla="*/ 5727940 w 12192000"/>
              <a:gd name="connsiteY4-80" fmla="*/ 1095555 h 1100342"/>
              <a:gd name="connsiteX5-81" fmla="*/ 0 w 12192000"/>
              <a:gd name="connsiteY5-82" fmla="*/ 845389 h 1100342"/>
              <a:gd name="connsiteX6-83" fmla="*/ 0 w 12192000"/>
              <a:gd name="connsiteY6-84" fmla="*/ 0 h 1100342"/>
              <a:gd name="connsiteX0-85" fmla="*/ 0 w 12192000"/>
              <a:gd name="connsiteY0-86" fmla="*/ 0 h 1100342"/>
              <a:gd name="connsiteX1-87" fmla="*/ 12192000 w 12192000"/>
              <a:gd name="connsiteY1-88" fmla="*/ 0 h 1100342"/>
              <a:gd name="connsiteX2-89" fmla="*/ 12192000 w 12192000"/>
              <a:gd name="connsiteY2-90" fmla="*/ 845389 h 1100342"/>
              <a:gd name="connsiteX3-91" fmla="*/ 9428672 w 12192000"/>
              <a:gd name="connsiteY3-92" fmla="*/ 1095554 h 1100342"/>
              <a:gd name="connsiteX4-93" fmla="*/ 5727940 w 12192000"/>
              <a:gd name="connsiteY4-94" fmla="*/ 1095555 h 1100342"/>
              <a:gd name="connsiteX5-95" fmla="*/ 0 w 12192000"/>
              <a:gd name="connsiteY5-96" fmla="*/ 845389 h 1100342"/>
              <a:gd name="connsiteX6-97" fmla="*/ 0 w 12192000"/>
              <a:gd name="connsiteY6-98" fmla="*/ 0 h 1100342"/>
              <a:gd name="connsiteX0-99" fmla="*/ 0 w 12192000"/>
              <a:gd name="connsiteY0-100" fmla="*/ 0 h 1170103"/>
              <a:gd name="connsiteX1-101" fmla="*/ 12192000 w 12192000"/>
              <a:gd name="connsiteY1-102" fmla="*/ 0 h 1170103"/>
              <a:gd name="connsiteX2-103" fmla="*/ 12192000 w 12192000"/>
              <a:gd name="connsiteY2-104" fmla="*/ 845389 h 1170103"/>
              <a:gd name="connsiteX3-105" fmla="*/ 9428672 w 12192000"/>
              <a:gd name="connsiteY3-106" fmla="*/ 1095554 h 1170103"/>
              <a:gd name="connsiteX4-107" fmla="*/ 5727940 w 12192000"/>
              <a:gd name="connsiteY4-108" fmla="*/ 1095555 h 1170103"/>
              <a:gd name="connsiteX5-109" fmla="*/ 0 w 12192000"/>
              <a:gd name="connsiteY5-110" fmla="*/ 845389 h 1170103"/>
              <a:gd name="connsiteX6-111" fmla="*/ 0 w 12192000"/>
              <a:gd name="connsiteY6-112" fmla="*/ 0 h 1170103"/>
              <a:gd name="connsiteX0-113" fmla="*/ 0 w 12192000"/>
              <a:gd name="connsiteY0-114" fmla="*/ 0 h 1181114"/>
              <a:gd name="connsiteX1-115" fmla="*/ 12192000 w 12192000"/>
              <a:gd name="connsiteY1-116" fmla="*/ 0 h 1181114"/>
              <a:gd name="connsiteX2-117" fmla="*/ 12192000 w 12192000"/>
              <a:gd name="connsiteY2-118" fmla="*/ 845389 h 1181114"/>
              <a:gd name="connsiteX3-119" fmla="*/ 9428672 w 12192000"/>
              <a:gd name="connsiteY3-120" fmla="*/ 1095554 h 1181114"/>
              <a:gd name="connsiteX4-121" fmla="*/ 5727940 w 12192000"/>
              <a:gd name="connsiteY4-122" fmla="*/ 1095555 h 1181114"/>
              <a:gd name="connsiteX5-123" fmla="*/ 0 w 12192000"/>
              <a:gd name="connsiteY5-124" fmla="*/ 845389 h 1181114"/>
              <a:gd name="connsiteX6-125" fmla="*/ 0 w 12192000"/>
              <a:gd name="connsiteY6-126" fmla="*/ 0 h 1181114"/>
              <a:gd name="connsiteX0-127" fmla="*/ 0 w 12192000"/>
              <a:gd name="connsiteY0-128" fmla="*/ 0 h 1211880"/>
              <a:gd name="connsiteX1-129" fmla="*/ 12192000 w 12192000"/>
              <a:gd name="connsiteY1-130" fmla="*/ 0 h 1211880"/>
              <a:gd name="connsiteX2-131" fmla="*/ 12192000 w 12192000"/>
              <a:gd name="connsiteY2-132" fmla="*/ 845389 h 1211880"/>
              <a:gd name="connsiteX3-133" fmla="*/ 9428672 w 12192000"/>
              <a:gd name="connsiteY3-134" fmla="*/ 1095554 h 1211880"/>
              <a:gd name="connsiteX4-135" fmla="*/ 5727940 w 12192000"/>
              <a:gd name="connsiteY4-136" fmla="*/ 1095555 h 1211880"/>
              <a:gd name="connsiteX5-137" fmla="*/ 0 w 12192000"/>
              <a:gd name="connsiteY5-138" fmla="*/ 845389 h 1211880"/>
              <a:gd name="connsiteX6-139" fmla="*/ 0 w 12192000"/>
              <a:gd name="connsiteY6-140" fmla="*/ 0 h 12118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31" y="connsiteY5-32"/>
              </a:cxn>
              <a:cxn ang="0">
                <a:pos x="connsiteX6-69" y="connsiteY6-70"/>
              </a:cxn>
            </a:cxnLst>
            <a:rect l="l" t="t" r="r" b="b"/>
            <a:pathLst>
              <a:path w="12192000" h="1211880">
                <a:moveTo>
                  <a:pt x="0" y="0"/>
                </a:moveTo>
                <a:lnTo>
                  <a:pt x="12192000" y="0"/>
                </a:lnTo>
                <a:lnTo>
                  <a:pt x="12192000" y="845389"/>
                </a:lnTo>
                <a:cubicBezTo>
                  <a:pt x="11731445" y="1027981"/>
                  <a:pt x="10600906" y="1329905"/>
                  <a:pt x="9428672" y="1095554"/>
                </a:cubicBezTo>
                <a:cubicBezTo>
                  <a:pt x="8256438" y="861203"/>
                  <a:pt x="7501148" y="1449238"/>
                  <a:pt x="5727940" y="1095555"/>
                </a:cubicBezTo>
                <a:cubicBezTo>
                  <a:pt x="3954732" y="741872"/>
                  <a:pt x="954657" y="1027982"/>
                  <a:pt x="0" y="845389"/>
                </a:cubicBezTo>
                <a:lnTo>
                  <a:pt x="0" y="0"/>
                </a:ln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56980"/>
            <a:ext cx="7057854" cy="7225371"/>
          </a:xfrm>
          <a:custGeom>
            <a:avLst/>
            <a:gdLst>
              <a:gd name="connsiteX0" fmla="*/ 0 w 6586800"/>
              <a:gd name="connsiteY0" fmla="*/ 0 h 6338455"/>
              <a:gd name="connsiteX1" fmla="*/ 6586800 w 6586800"/>
              <a:gd name="connsiteY1" fmla="*/ 0 h 6338455"/>
              <a:gd name="connsiteX2" fmla="*/ 6586800 w 6586800"/>
              <a:gd name="connsiteY2" fmla="*/ 6338455 h 6338455"/>
              <a:gd name="connsiteX3" fmla="*/ 0 w 6586800"/>
              <a:gd name="connsiteY3" fmla="*/ 6338455 h 6338455"/>
              <a:gd name="connsiteX4" fmla="*/ 0 w 6586800"/>
              <a:gd name="connsiteY4" fmla="*/ 0 h 6338455"/>
              <a:gd name="connsiteX0-1" fmla="*/ 0 w 6586800"/>
              <a:gd name="connsiteY0-2" fmla="*/ 157018 h 6495473"/>
              <a:gd name="connsiteX1-3" fmla="*/ 6586800 w 6586800"/>
              <a:gd name="connsiteY1-4" fmla="*/ 157018 h 6495473"/>
              <a:gd name="connsiteX2-5" fmla="*/ 6586800 w 6586800"/>
              <a:gd name="connsiteY2-6" fmla="*/ 6495473 h 6495473"/>
              <a:gd name="connsiteX3-7" fmla="*/ 0 w 6586800"/>
              <a:gd name="connsiteY3-8" fmla="*/ 6495473 h 6495473"/>
              <a:gd name="connsiteX4-9" fmla="*/ 0 w 6586800"/>
              <a:gd name="connsiteY4-10" fmla="*/ 157018 h 6495473"/>
              <a:gd name="connsiteX0-11" fmla="*/ 0 w 7057854"/>
              <a:gd name="connsiteY0-12" fmla="*/ 157018 h 6495473"/>
              <a:gd name="connsiteX1-13" fmla="*/ 6586800 w 7057854"/>
              <a:gd name="connsiteY1-14" fmla="*/ 157018 h 6495473"/>
              <a:gd name="connsiteX2-15" fmla="*/ 6586800 w 7057854"/>
              <a:gd name="connsiteY2-16" fmla="*/ 6495473 h 6495473"/>
              <a:gd name="connsiteX3-17" fmla="*/ 0 w 7057854"/>
              <a:gd name="connsiteY3-18" fmla="*/ 6495473 h 6495473"/>
              <a:gd name="connsiteX4-19" fmla="*/ 0 w 7057854"/>
              <a:gd name="connsiteY4-20" fmla="*/ 157018 h 6495473"/>
              <a:gd name="connsiteX0-21" fmla="*/ 0 w 7057854"/>
              <a:gd name="connsiteY0-22" fmla="*/ 886916 h 7225371"/>
              <a:gd name="connsiteX1-23" fmla="*/ 6586800 w 7057854"/>
              <a:gd name="connsiteY1-24" fmla="*/ 886916 h 7225371"/>
              <a:gd name="connsiteX2-25" fmla="*/ 6586800 w 7057854"/>
              <a:gd name="connsiteY2-26" fmla="*/ 7225371 h 7225371"/>
              <a:gd name="connsiteX3-27" fmla="*/ 0 w 7057854"/>
              <a:gd name="connsiteY3-28" fmla="*/ 7225371 h 7225371"/>
              <a:gd name="connsiteX4-29" fmla="*/ 0 w 7057854"/>
              <a:gd name="connsiteY4-30" fmla="*/ 886916 h 72253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057854" h="7225371">
                <a:moveTo>
                  <a:pt x="0" y="886916"/>
                </a:moveTo>
                <a:cubicBezTo>
                  <a:pt x="1097800" y="-169493"/>
                  <a:pt x="5526927" y="-415411"/>
                  <a:pt x="6586800" y="886916"/>
                </a:cubicBezTo>
                <a:cubicBezTo>
                  <a:pt x="7646673" y="2189243"/>
                  <a:pt x="6586800" y="5112553"/>
                  <a:pt x="6586800" y="7225371"/>
                </a:cubicBezTo>
                <a:lnTo>
                  <a:pt x="0" y="7225371"/>
                </a:lnTo>
                <a:lnTo>
                  <a:pt x="0" y="88691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50987" y="93143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/>
          <p:cNvSpPr/>
          <p:nvPr/>
        </p:nvSpPr>
        <p:spPr>
          <a:xfrm>
            <a:off x="3620572" y="5574546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20572" y="5834281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-101645" y="1489290"/>
            <a:ext cx="65977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TRẢI NGHIỆM CÙNG</a:t>
            </a:r>
            <a:endParaRPr kumimoji="0" lang="en-US" altLang="zh-CN" sz="6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90" y="4516943"/>
            <a:ext cx="659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MỘT PHẦN MẤY</a:t>
            </a:r>
            <a:endParaRPr kumimoji="0" lang="en-US" altLang="zh-CN" sz="60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216" r="4691"/>
          <a:stretch>
            <a:fillRect/>
          </a:stretch>
        </p:blipFill>
        <p:spPr>
          <a:xfrm rot="5400000">
            <a:off x="8129382" y="2145237"/>
            <a:ext cx="4434206" cy="3073035"/>
          </a:xfrm>
          <a:prstGeom prst="roundRect">
            <a:avLst>
              <a:gd name="adj" fmla="val 32221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28" t="1402" r="4034" b="3563"/>
          <a:stretch>
            <a:fillRect/>
          </a:stretch>
        </p:blipFill>
        <p:spPr>
          <a:xfrm>
            <a:off x="6247300" y="2336722"/>
            <a:ext cx="2676747" cy="2747421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0385" y="2088932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9721" y="3533369"/>
            <a:ext cx="505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có thể sử dụng để nhận biết 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;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...;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2506" y="4739719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Freeform 10"/>
          <p:cNvSpPr/>
          <p:nvPr/>
        </p:nvSpPr>
        <p:spPr>
          <a:xfrm>
            <a:off x="7371984" y="1940046"/>
            <a:ext cx="2835265" cy="2205362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839847" y="4361318"/>
            <a:ext cx="3060281" cy="2350737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79417" y="2525596"/>
            <a:ext cx="343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  <a:endParaRPr kumimoji="0" lang="vi-VN" altLang="zh-C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21659" y="126247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tưởng cách làm đồ dùng học một phần mấy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8170" y="18525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0" grpId="0"/>
      <p:bldP spid="11" grpId="0" animBg="1"/>
      <p:bldP spid="12" grpId="0" animBg="1"/>
      <p:bldP spid="117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67" y="2719366"/>
            <a:ext cx="5135525" cy="3394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327139"/>
            <a:ext cx="7050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CHỌN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Ý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66" y="3606520"/>
            <a:ext cx="1666875" cy="2562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6251" t="10419" r="16325" b="15067"/>
          <a:stretch>
            <a:fillRect/>
          </a:stretch>
        </p:blipFill>
        <p:spPr>
          <a:xfrm>
            <a:off x="2857587" y="2459841"/>
            <a:ext cx="1722474" cy="1190848"/>
          </a:xfrm>
          <a:prstGeom prst="round2DiagRect">
            <a:avLst>
              <a:gd name="adj1" fmla="val 0"/>
              <a:gd name="adj2" fmla="val 0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5421" y="3938476"/>
            <a:ext cx="1457325" cy="2362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791371" y="2296411"/>
            <a:ext cx="3115340" cy="2213217"/>
            <a:chOff x="8172933" y="2462705"/>
            <a:chExt cx="2509283" cy="1895441"/>
          </a:xfrm>
          <a:solidFill>
            <a:srgbClr val="AAE1FA"/>
          </a:solidFill>
        </p:grpSpPr>
        <p:sp>
          <p:nvSpPr>
            <p:cNvPr id="18" name="Isosceles Triangle 17"/>
            <p:cNvSpPr/>
            <p:nvPr/>
          </p:nvSpPr>
          <p:spPr>
            <a:xfrm rot="8615889">
              <a:off x="9471505" y="3518804"/>
              <a:ext cx="467832" cy="839342"/>
            </a:xfrm>
            <a:custGeom>
              <a:avLst/>
              <a:gdLst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  <a:gd name="connsiteX0-1" fmla="*/ 0 w 467832"/>
                <a:gd name="connsiteY0-2" fmla="*/ 839342 h 839342"/>
                <a:gd name="connsiteX1-3" fmla="*/ 233916 w 467832"/>
                <a:gd name="connsiteY1-4" fmla="*/ 0 h 839342"/>
                <a:gd name="connsiteX2-5" fmla="*/ 467832 w 467832"/>
                <a:gd name="connsiteY2-6" fmla="*/ 839342 h 839342"/>
                <a:gd name="connsiteX3-7" fmla="*/ 0 w 467832"/>
                <a:gd name="connsiteY3-8" fmla="*/ 839342 h 839342"/>
                <a:gd name="connsiteX0-9" fmla="*/ 0 w 467832"/>
                <a:gd name="connsiteY0-10" fmla="*/ 839342 h 839342"/>
                <a:gd name="connsiteX1-11" fmla="*/ 233916 w 467832"/>
                <a:gd name="connsiteY1-12" fmla="*/ 0 h 839342"/>
                <a:gd name="connsiteX2-13" fmla="*/ 467832 w 467832"/>
                <a:gd name="connsiteY2-14" fmla="*/ 839342 h 839342"/>
                <a:gd name="connsiteX3-15" fmla="*/ 0 w 467832"/>
                <a:gd name="connsiteY3-16" fmla="*/ 839342 h 8393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67832" h="839342">
                  <a:moveTo>
                    <a:pt x="0" y="839342"/>
                  </a:moveTo>
                  <a:cubicBezTo>
                    <a:pt x="77972" y="559561"/>
                    <a:pt x="272995" y="551027"/>
                    <a:pt x="233916" y="0"/>
                  </a:cubicBezTo>
                  <a:cubicBezTo>
                    <a:pt x="601042" y="532609"/>
                    <a:pt x="389860" y="559561"/>
                    <a:pt x="467832" y="839342"/>
                  </a:cubicBezTo>
                  <a:lnTo>
                    <a:pt x="0" y="83934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8172933" y="2462705"/>
              <a:ext cx="2509283" cy="1307915"/>
            </a:xfrm>
            <a:custGeom>
              <a:avLst/>
              <a:gdLst>
                <a:gd name="connsiteX0" fmla="*/ 0 w 1945758"/>
                <a:gd name="connsiteY0" fmla="*/ 210902 h 1265385"/>
                <a:gd name="connsiteX1" fmla="*/ 210902 w 1945758"/>
                <a:gd name="connsiteY1" fmla="*/ 0 h 1265385"/>
                <a:gd name="connsiteX2" fmla="*/ 1734856 w 1945758"/>
                <a:gd name="connsiteY2" fmla="*/ 0 h 1265385"/>
                <a:gd name="connsiteX3" fmla="*/ 1945758 w 1945758"/>
                <a:gd name="connsiteY3" fmla="*/ 210902 h 1265385"/>
                <a:gd name="connsiteX4" fmla="*/ 1945758 w 1945758"/>
                <a:gd name="connsiteY4" fmla="*/ 1054483 h 1265385"/>
                <a:gd name="connsiteX5" fmla="*/ 1734856 w 1945758"/>
                <a:gd name="connsiteY5" fmla="*/ 1265385 h 1265385"/>
                <a:gd name="connsiteX6" fmla="*/ 210902 w 1945758"/>
                <a:gd name="connsiteY6" fmla="*/ 1265385 h 1265385"/>
                <a:gd name="connsiteX7" fmla="*/ 0 w 1945758"/>
                <a:gd name="connsiteY7" fmla="*/ 1054483 h 1265385"/>
                <a:gd name="connsiteX8" fmla="*/ 0 w 1945758"/>
                <a:gd name="connsiteY8" fmla="*/ 210902 h 1265385"/>
                <a:gd name="connsiteX0-1" fmla="*/ 0 w 1945758"/>
                <a:gd name="connsiteY0-2" fmla="*/ 210902 h 1276018"/>
                <a:gd name="connsiteX1-3" fmla="*/ 210902 w 1945758"/>
                <a:gd name="connsiteY1-4" fmla="*/ 0 h 1276018"/>
                <a:gd name="connsiteX2-5" fmla="*/ 1734856 w 1945758"/>
                <a:gd name="connsiteY2-6" fmla="*/ 0 h 1276018"/>
                <a:gd name="connsiteX3-7" fmla="*/ 1945758 w 1945758"/>
                <a:gd name="connsiteY3-8" fmla="*/ 210902 h 1276018"/>
                <a:gd name="connsiteX4-9" fmla="*/ 1945758 w 1945758"/>
                <a:gd name="connsiteY4-10" fmla="*/ 1054483 h 1276018"/>
                <a:gd name="connsiteX5-11" fmla="*/ 1192595 w 1945758"/>
                <a:gd name="connsiteY5-12" fmla="*/ 1276018 h 1276018"/>
                <a:gd name="connsiteX6-13" fmla="*/ 210902 w 1945758"/>
                <a:gd name="connsiteY6-14" fmla="*/ 1265385 h 1276018"/>
                <a:gd name="connsiteX7-15" fmla="*/ 0 w 1945758"/>
                <a:gd name="connsiteY7-16" fmla="*/ 1054483 h 1276018"/>
                <a:gd name="connsiteX8-17" fmla="*/ 0 w 1945758"/>
                <a:gd name="connsiteY8-18" fmla="*/ 210902 h 1276018"/>
                <a:gd name="connsiteX0-19" fmla="*/ 0 w 2041235"/>
                <a:gd name="connsiteY0-20" fmla="*/ 253432 h 1318548"/>
                <a:gd name="connsiteX1-21" fmla="*/ 210902 w 2041235"/>
                <a:gd name="connsiteY1-22" fmla="*/ 42530 h 1318548"/>
                <a:gd name="connsiteX2-23" fmla="*/ 2000670 w 2041235"/>
                <a:gd name="connsiteY2-24" fmla="*/ 0 h 1318548"/>
                <a:gd name="connsiteX3-25" fmla="*/ 1945758 w 2041235"/>
                <a:gd name="connsiteY3-26" fmla="*/ 253432 h 1318548"/>
                <a:gd name="connsiteX4-27" fmla="*/ 1945758 w 2041235"/>
                <a:gd name="connsiteY4-28" fmla="*/ 1097013 h 1318548"/>
                <a:gd name="connsiteX5-29" fmla="*/ 1192595 w 2041235"/>
                <a:gd name="connsiteY5-30" fmla="*/ 1318548 h 1318548"/>
                <a:gd name="connsiteX6-31" fmla="*/ 210902 w 2041235"/>
                <a:gd name="connsiteY6-32" fmla="*/ 1307915 h 1318548"/>
                <a:gd name="connsiteX7-33" fmla="*/ 0 w 2041235"/>
                <a:gd name="connsiteY7-34" fmla="*/ 1097013 h 1318548"/>
                <a:gd name="connsiteX8-35" fmla="*/ 0 w 2041235"/>
                <a:gd name="connsiteY8-36" fmla="*/ 253432 h 1318548"/>
                <a:gd name="connsiteX0-37" fmla="*/ 0 w 2179674"/>
                <a:gd name="connsiteY0-38" fmla="*/ 253432 h 1318548"/>
                <a:gd name="connsiteX1-39" fmla="*/ 210902 w 2179674"/>
                <a:gd name="connsiteY1-40" fmla="*/ 42530 h 1318548"/>
                <a:gd name="connsiteX2-41" fmla="*/ 2000670 w 2179674"/>
                <a:gd name="connsiteY2-42" fmla="*/ 0 h 1318548"/>
                <a:gd name="connsiteX3-43" fmla="*/ 2179674 w 2179674"/>
                <a:gd name="connsiteY3-44" fmla="*/ 253432 h 1318548"/>
                <a:gd name="connsiteX4-45" fmla="*/ 1945758 w 2179674"/>
                <a:gd name="connsiteY4-46" fmla="*/ 1097013 h 1318548"/>
                <a:gd name="connsiteX5-47" fmla="*/ 1192595 w 2179674"/>
                <a:gd name="connsiteY5-48" fmla="*/ 1318548 h 1318548"/>
                <a:gd name="connsiteX6-49" fmla="*/ 210902 w 2179674"/>
                <a:gd name="connsiteY6-50" fmla="*/ 1307915 h 1318548"/>
                <a:gd name="connsiteX7-51" fmla="*/ 0 w 2179674"/>
                <a:gd name="connsiteY7-52" fmla="*/ 1097013 h 1318548"/>
                <a:gd name="connsiteX8-53" fmla="*/ 0 w 2179674"/>
                <a:gd name="connsiteY8-54" fmla="*/ 253432 h 1318548"/>
                <a:gd name="connsiteX0-55" fmla="*/ 0 w 2509283"/>
                <a:gd name="connsiteY0-56" fmla="*/ 242800 h 1318548"/>
                <a:gd name="connsiteX1-57" fmla="*/ 540511 w 2509283"/>
                <a:gd name="connsiteY1-58" fmla="*/ 42530 h 1318548"/>
                <a:gd name="connsiteX2-59" fmla="*/ 2330279 w 2509283"/>
                <a:gd name="connsiteY2-60" fmla="*/ 0 h 1318548"/>
                <a:gd name="connsiteX3-61" fmla="*/ 2509283 w 2509283"/>
                <a:gd name="connsiteY3-62" fmla="*/ 253432 h 1318548"/>
                <a:gd name="connsiteX4-63" fmla="*/ 2275367 w 2509283"/>
                <a:gd name="connsiteY4-64" fmla="*/ 1097013 h 1318548"/>
                <a:gd name="connsiteX5-65" fmla="*/ 1522204 w 2509283"/>
                <a:gd name="connsiteY5-66" fmla="*/ 1318548 h 1318548"/>
                <a:gd name="connsiteX6-67" fmla="*/ 540511 w 2509283"/>
                <a:gd name="connsiteY6-68" fmla="*/ 1307915 h 1318548"/>
                <a:gd name="connsiteX7-69" fmla="*/ 329609 w 2509283"/>
                <a:gd name="connsiteY7-70" fmla="*/ 1097013 h 1318548"/>
                <a:gd name="connsiteX8-71" fmla="*/ 0 w 2509283"/>
                <a:gd name="connsiteY8-72" fmla="*/ 242800 h 1318548"/>
                <a:gd name="connsiteX0-73" fmla="*/ 0 w 2509283"/>
                <a:gd name="connsiteY0-74" fmla="*/ 242800 h 1307915"/>
                <a:gd name="connsiteX1-75" fmla="*/ 540511 w 2509283"/>
                <a:gd name="connsiteY1-76" fmla="*/ 42530 h 1307915"/>
                <a:gd name="connsiteX2-77" fmla="*/ 2330279 w 2509283"/>
                <a:gd name="connsiteY2-78" fmla="*/ 0 h 1307915"/>
                <a:gd name="connsiteX3-79" fmla="*/ 2509283 w 2509283"/>
                <a:gd name="connsiteY3-80" fmla="*/ 253432 h 1307915"/>
                <a:gd name="connsiteX4-81" fmla="*/ 2275367 w 2509283"/>
                <a:gd name="connsiteY4-82" fmla="*/ 1097013 h 1307915"/>
                <a:gd name="connsiteX5-83" fmla="*/ 1437143 w 2509283"/>
                <a:gd name="connsiteY5-84" fmla="*/ 1307915 h 1307915"/>
                <a:gd name="connsiteX6-85" fmla="*/ 540511 w 2509283"/>
                <a:gd name="connsiteY6-86" fmla="*/ 1307915 h 1307915"/>
                <a:gd name="connsiteX7-87" fmla="*/ 329609 w 2509283"/>
                <a:gd name="connsiteY7-88" fmla="*/ 1097013 h 1307915"/>
                <a:gd name="connsiteX8-89" fmla="*/ 0 w 2509283"/>
                <a:gd name="connsiteY8-90" fmla="*/ 242800 h 1307915"/>
                <a:gd name="connsiteX0-91" fmla="*/ 0 w 2509283"/>
                <a:gd name="connsiteY0-92" fmla="*/ 242800 h 1307915"/>
                <a:gd name="connsiteX1-93" fmla="*/ 540511 w 2509283"/>
                <a:gd name="connsiteY1-94" fmla="*/ 42530 h 1307915"/>
                <a:gd name="connsiteX2-95" fmla="*/ 2330279 w 2509283"/>
                <a:gd name="connsiteY2-96" fmla="*/ 0 h 1307915"/>
                <a:gd name="connsiteX3-97" fmla="*/ 2509283 w 2509283"/>
                <a:gd name="connsiteY3-98" fmla="*/ 253432 h 1307915"/>
                <a:gd name="connsiteX4-99" fmla="*/ 2275367 w 2509283"/>
                <a:gd name="connsiteY4-100" fmla="*/ 1097013 h 1307915"/>
                <a:gd name="connsiteX5-101" fmla="*/ 1437143 w 2509283"/>
                <a:gd name="connsiteY5-102" fmla="*/ 1307915 h 1307915"/>
                <a:gd name="connsiteX6-103" fmla="*/ 540511 w 2509283"/>
                <a:gd name="connsiteY6-104" fmla="*/ 1307915 h 1307915"/>
                <a:gd name="connsiteX7-105" fmla="*/ 329609 w 2509283"/>
                <a:gd name="connsiteY7-106" fmla="*/ 1097013 h 1307915"/>
                <a:gd name="connsiteX8-107" fmla="*/ 0 w 2509283"/>
                <a:gd name="connsiteY8-108" fmla="*/ 242800 h 1307915"/>
                <a:gd name="connsiteX0-109" fmla="*/ 0 w 2509283"/>
                <a:gd name="connsiteY0-110" fmla="*/ 242800 h 1307915"/>
                <a:gd name="connsiteX1-111" fmla="*/ 540511 w 2509283"/>
                <a:gd name="connsiteY1-112" fmla="*/ 42530 h 1307915"/>
                <a:gd name="connsiteX2-113" fmla="*/ 2330279 w 2509283"/>
                <a:gd name="connsiteY2-114" fmla="*/ 0 h 1307915"/>
                <a:gd name="connsiteX3-115" fmla="*/ 2509283 w 2509283"/>
                <a:gd name="connsiteY3-116" fmla="*/ 253432 h 1307915"/>
                <a:gd name="connsiteX4-117" fmla="*/ 2275367 w 2509283"/>
                <a:gd name="connsiteY4-118" fmla="*/ 1097013 h 1307915"/>
                <a:gd name="connsiteX5-119" fmla="*/ 1437143 w 2509283"/>
                <a:gd name="connsiteY5-120" fmla="*/ 1307915 h 1307915"/>
                <a:gd name="connsiteX6-121" fmla="*/ 540511 w 2509283"/>
                <a:gd name="connsiteY6-122" fmla="*/ 1307915 h 1307915"/>
                <a:gd name="connsiteX7-123" fmla="*/ 329609 w 2509283"/>
                <a:gd name="connsiteY7-124" fmla="*/ 1097013 h 1307915"/>
                <a:gd name="connsiteX8-125" fmla="*/ 0 w 2509283"/>
                <a:gd name="connsiteY8-126" fmla="*/ 242800 h 1307915"/>
                <a:gd name="connsiteX0-127" fmla="*/ 0 w 2509283"/>
                <a:gd name="connsiteY0-128" fmla="*/ 242800 h 1307915"/>
                <a:gd name="connsiteX1-129" fmla="*/ 540511 w 2509283"/>
                <a:gd name="connsiteY1-130" fmla="*/ 42530 h 1307915"/>
                <a:gd name="connsiteX2-131" fmla="*/ 2330279 w 2509283"/>
                <a:gd name="connsiteY2-132" fmla="*/ 0 h 1307915"/>
                <a:gd name="connsiteX3-133" fmla="*/ 2509283 w 2509283"/>
                <a:gd name="connsiteY3-134" fmla="*/ 253432 h 1307915"/>
                <a:gd name="connsiteX4-135" fmla="*/ 2275367 w 2509283"/>
                <a:gd name="connsiteY4-136" fmla="*/ 1097013 h 1307915"/>
                <a:gd name="connsiteX5-137" fmla="*/ 1437143 w 2509283"/>
                <a:gd name="connsiteY5-138" fmla="*/ 1307915 h 1307915"/>
                <a:gd name="connsiteX6-139" fmla="*/ 540511 w 2509283"/>
                <a:gd name="connsiteY6-140" fmla="*/ 1307915 h 1307915"/>
                <a:gd name="connsiteX7-141" fmla="*/ 329609 w 2509283"/>
                <a:gd name="connsiteY7-142" fmla="*/ 1097013 h 1307915"/>
                <a:gd name="connsiteX8-143" fmla="*/ 0 w 2509283"/>
                <a:gd name="connsiteY8-144" fmla="*/ 242800 h 13079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2509283" h="1307915">
                  <a:moveTo>
                    <a:pt x="0" y="242800"/>
                  </a:moveTo>
                  <a:cubicBezTo>
                    <a:pt x="0" y="126322"/>
                    <a:pt x="424033" y="42530"/>
                    <a:pt x="540511" y="42530"/>
                  </a:cubicBezTo>
                  <a:lnTo>
                    <a:pt x="2330279" y="0"/>
                  </a:lnTo>
                  <a:cubicBezTo>
                    <a:pt x="2446757" y="0"/>
                    <a:pt x="2509283" y="136954"/>
                    <a:pt x="2509283" y="253432"/>
                  </a:cubicBezTo>
                  <a:lnTo>
                    <a:pt x="2275367" y="1097013"/>
                  </a:lnTo>
                  <a:cubicBezTo>
                    <a:pt x="2197395" y="1378207"/>
                    <a:pt x="1726286" y="1272765"/>
                    <a:pt x="1437143" y="1307915"/>
                  </a:cubicBezTo>
                  <a:lnTo>
                    <a:pt x="540511" y="1307915"/>
                  </a:lnTo>
                  <a:cubicBezTo>
                    <a:pt x="355922" y="1272765"/>
                    <a:pt x="439479" y="1381751"/>
                    <a:pt x="329609" y="1097013"/>
                  </a:cubicBezTo>
                  <a:cubicBezTo>
                    <a:pt x="219739" y="812275"/>
                    <a:pt x="0" y="359278"/>
                    <a:pt x="0" y="2428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051328" y="2459841"/>
            <a:ext cx="275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 một hình để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thành những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phần bằng nhau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1807535" y="4586355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2177103" y="4575834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1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557487" y="2674296"/>
            <a:ext cx="5669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  <a:endParaRPr lang="en-US" altLang="zh-CN" sz="40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4" y="1573619"/>
            <a:ext cx="10719955" cy="477568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95345" y="1969124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Cùng vẽ ý tưởng của nhóm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0301" y="508695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1482" y="1927762"/>
            <a:ext cx="603884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Nhóm dùng vật liệu gì để làm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………..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….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Nhóm sử dụng hình gì? Mấy hình?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.………..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Sản phẩm có thể sử dụng để nhận biết một phần mấy?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……………………………..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Nêu ngắn gọn các bước làm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……………..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10" b="98873" l="1080" r="97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91" y="2681995"/>
            <a:ext cx="2323961" cy="3117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5380" y="3986660"/>
            <a:ext cx="2133754" cy="20652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41645" y="1546866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1" y="3195896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81627" y="2001635"/>
            <a:ext cx="6917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giấy màu, kéo, keo dán, bút màu, bút 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>
            <a:fillRect/>
          </a:stretch>
        </p:blipFill>
        <p:spPr>
          <a:xfrm>
            <a:off x="9143590" y="3140514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>
            <a:fillRect/>
          </a:stretch>
        </p:blipFill>
        <p:spPr>
          <a:xfrm>
            <a:off x="3033088" y="2124848"/>
            <a:ext cx="5135525" cy="4626554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386342" y="138611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 cách của em hoặc nhóm em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441642" y="4303691"/>
            <a:ext cx="2605583" cy="2203528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73358" y="2408560"/>
            <a:ext cx="2897832" cy="2163730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0" grpId="0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375" y="4080613"/>
            <a:ext cx="350583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đĩa giấy và các mảnh 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thành những phần bằng 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-1" fmla="*/ 0 w 1011424"/>
              <a:gd name="connsiteY0-2" fmla="*/ 558109 h 1063821"/>
              <a:gd name="connsiteX1-3" fmla="*/ 505712 w 1011424"/>
              <a:gd name="connsiteY1-4" fmla="*/ 52397 h 1063821"/>
              <a:gd name="connsiteX2-5" fmla="*/ 1011424 w 1011424"/>
              <a:gd name="connsiteY2-6" fmla="*/ 558109 h 1063821"/>
              <a:gd name="connsiteX3-7" fmla="*/ 505712 w 1011424"/>
              <a:gd name="connsiteY3-8" fmla="*/ 1063821 h 1063821"/>
              <a:gd name="connsiteX4-9" fmla="*/ 0 w 1011424"/>
              <a:gd name="connsiteY4-10" fmla="*/ 558109 h 1063821"/>
              <a:gd name="connsiteX0-11" fmla="*/ 0 w 1011424"/>
              <a:gd name="connsiteY0-12" fmla="*/ 558109 h 1099303"/>
              <a:gd name="connsiteX1-13" fmla="*/ 505712 w 1011424"/>
              <a:gd name="connsiteY1-14" fmla="*/ 52397 h 1099303"/>
              <a:gd name="connsiteX2-15" fmla="*/ 1011424 w 1011424"/>
              <a:gd name="connsiteY2-16" fmla="*/ 558109 h 1099303"/>
              <a:gd name="connsiteX3-17" fmla="*/ 505712 w 1011424"/>
              <a:gd name="connsiteY3-18" fmla="*/ 1063821 h 1099303"/>
              <a:gd name="connsiteX4-19" fmla="*/ 0 w 1011424"/>
              <a:gd name="connsiteY4-20" fmla="*/ 558109 h 10993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-1" fmla="*/ 0 w 6209415"/>
              <a:gd name="connsiteY0-2" fmla="*/ 1670860 h 4313455"/>
              <a:gd name="connsiteX1-3" fmla="*/ 1670860 w 6209415"/>
              <a:gd name="connsiteY1-4" fmla="*/ 0 h 4313455"/>
              <a:gd name="connsiteX2-5" fmla="*/ 4538555 w 6209415"/>
              <a:gd name="connsiteY2-6" fmla="*/ 0 h 4313455"/>
              <a:gd name="connsiteX3-7" fmla="*/ 6209415 w 6209415"/>
              <a:gd name="connsiteY3-8" fmla="*/ 1670860 h 4313455"/>
              <a:gd name="connsiteX4-9" fmla="*/ 6209415 w 6209415"/>
              <a:gd name="connsiteY4-10" fmla="*/ 2642595 h 4313455"/>
              <a:gd name="connsiteX5-11" fmla="*/ 4538555 w 6209415"/>
              <a:gd name="connsiteY5-12" fmla="*/ 4313455 h 4313455"/>
              <a:gd name="connsiteX6-13" fmla="*/ 1670860 w 6209415"/>
              <a:gd name="connsiteY6-14" fmla="*/ 4313455 h 4313455"/>
              <a:gd name="connsiteX7-15" fmla="*/ 0 w 6209415"/>
              <a:gd name="connsiteY7-16" fmla="*/ 2642595 h 4313455"/>
              <a:gd name="connsiteX8-17" fmla="*/ 0 w 6209415"/>
              <a:gd name="connsiteY8-18" fmla="*/ 1670860 h 4313455"/>
              <a:gd name="connsiteX0-19" fmla="*/ 0 w 6209415"/>
              <a:gd name="connsiteY0-20" fmla="*/ 1670860 h 4313455"/>
              <a:gd name="connsiteX1-21" fmla="*/ 1670860 w 6209415"/>
              <a:gd name="connsiteY1-22" fmla="*/ 0 h 4313455"/>
              <a:gd name="connsiteX2-23" fmla="*/ 4538555 w 6209415"/>
              <a:gd name="connsiteY2-24" fmla="*/ 0 h 4313455"/>
              <a:gd name="connsiteX3-25" fmla="*/ 6209415 w 6209415"/>
              <a:gd name="connsiteY3-26" fmla="*/ 1670860 h 4313455"/>
              <a:gd name="connsiteX4-27" fmla="*/ 6209415 w 6209415"/>
              <a:gd name="connsiteY4-28" fmla="*/ 2642595 h 4313455"/>
              <a:gd name="connsiteX5-29" fmla="*/ 4538555 w 6209415"/>
              <a:gd name="connsiteY5-30" fmla="*/ 4313455 h 4313455"/>
              <a:gd name="connsiteX6-31" fmla="*/ 1670860 w 6209415"/>
              <a:gd name="connsiteY6-32" fmla="*/ 4313455 h 4313455"/>
              <a:gd name="connsiteX7-33" fmla="*/ 0 w 6209415"/>
              <a:gd name="connsiteY7-34" fmla="*/ 2642595 h 4313455"/>
              <a:gd name="connsiteX8-35" fmla="*/ 0 w 6209415"/>
              <a:gd name="connsiteY8-36" fmla="*/ 1670860 h 43134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67284" y="2419030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05387" y="3412911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48375" y="4080613"/>
            <a:ext cx="3505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iết 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3, …,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vào các phần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tương ứng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-1" fmla="*/ 0 w 1011424"/>
              <a:gd name="connsiteY0-2" fmla="*/ 558109 h 1063821"/>
              <a:gd name="connsiteX1-3" fmla="*/ 505712 w 1011424"/>
              <a:gd name="connsiteY1-4" fmla="*/ 52397 h 1063821"/>
              <a:gd name="connsiteX2-5" fmla="*/ 1011424 w 1011424"/>
              <a:gd name="connsiteY2-6" fmla="*/ 558109 h 1063821"/>
              <a:gd name="connsiteX3-7" fmla="*/ 505712 w 1011424"/>
              <a:gd name="connsiteY3-8" fmla="*/ 1063821 h 1063821"/>
              <a:gd name="connsiteX4-9" fmla="*/ 0 w 1011424"/>
              <a:gd name="connsiteY4-10" fmla="*/ 558109 h 1063821"/>
              <a:gd name="connsiteX0-11" fmla="*/ 0 w 1011424"/>
              <a:gd name="connsiteY0-12" fmla="*/ 558109 h 1099303"/>
              <a:gd name="connsiteX1-13" fmla="*/ 505712 w 1011424"/>
              <a:gd name="connsiteY1-14" fmla="*/ 52397 h 1099303"/>
              <a:gd name="connsiteX2-15" fmla="*/ 1011424 w 1011424"/>
              <a:gd name="connsiteY2-16" fmla="*/ 558109 h 1099303"/>
              <a:gd name="connsiteX3-17" fmla="*/ 505712 w 1011424"/>
              <a:gd name="connsiteY3-18" fmla="*/ 1063821 h 1099303"/>
              <a:gd name="connsiteX4-19" fmla="*/ 0 w 1011424"/>
              <a:gd name="connsiteY4-20" fmla="*/ 558109 h 10993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-1" fmla="*/ 0 w 6209415"/>
              <a:gd name="connsiteY0-2" fmla="*/ 1670860 h 4313455"/>
              <a:gd name="connsiteX1-3" fmla="*/ 1670860 w 6209415"/>
              <a:gd name="connsiteY1-4" fmla="*/ 0 h 4313455"/>
              <a:gd name="connsiteX2-5" fmla="*/ 4538555 w 6209415"/>
              <a:gd name="connsiteY2-6" fmla="*/ 0 h 4313455"/>
              <a:gd name="connsiteX3-7" fmla="*/ 6209415 w 6209415"/>
              <a:gd name="connsiteY3-8" fmla="*/ 1670860 h 4313455"/>
              <a:gd name="connsiteX4-9" fmla="*/ 6209415 w 6209415"/>
              <a:gd name="connsiteY4-10" fmla="*/ 2642595 h 4313455"/>
              <a:gd name="connsiteX5-11" fmla="*/ 4538555 w 6209415"/>
              <a:gd name="connsiteY5-12" fmla="*/ 4313455 h 4313455"/>
              <a:gd name="connsiteX6-13" fmla="*/ 1670860 w 6209415"/>
              <a:gd name="connsiteY6-14" fmla="*/ 4313455 h 4313455"/>
              <a:gd name="connsiteX7-15" fmla="*/ 0 w 6209415"/>
              <a:gd name="connsiteY7-16" fmla="*/ 2642595 h 4313455"/>
              <a:gd name="connsiteX8-17" fmla="*/ 0 w 6209415"/>
              <a:gd name="connsiteY8-18" fmla="*/ 1670860 h 4313455"/>
              <a:gd name="connsiteX0-19" fmla="*/ 0 w 6209415"/>
              <a:gd name="connsiteY0-20" fmla="*/ 1670860 h 4313455"/>
              <a:gd name="connsiteX1-21" fmla="*/ 1670860 w 6209415"/>
              <a:gd name="connsiteY1-22" fmla="*/ 0 h 4313455"/>
              <a:gd name="connsiteX2-23" fmla="*/ 4538555 w 6209415"/>
              <a:gd name="connsiteY2-24" fmla="*/ 0 h 4313455"/>
              <a:gd name="connsiteX3-25" fmla="*/ 6209415 w 6209415"/>
              <a:gd name="connsiteY3-26" fmla="*/ 1670860 h 4313455"/>
              <a:gd name="connsiteX4-27" fmla="*/ 6209415 w 6209415"/>
              <a:gd name="connsiteY4-28" fmla="*/ 2642595 h 4313455"/>
              <a:gd name="connsiteX5-29" fmla="*/ 4538555 w 6209415"/>
              <a:gd name="connsiteY5-30" fmla="*/ 4313455 h 4313455"/>
              <a:gd name="connsiteX6-31" fmla="*/ 1670860 w 6209415"/>
              <a:gd name="connsiteY6-32" fmla="*/ 4313455 h 4313455"/>
              <a:gd name="connsiteX7-33" fmla="*/ 0 w 6209415"/>
              <a:gd name="connsiteY7-34" fmla="*/ 2642595 h 4313455"/>
              <a:gd name="connsiteX8-35" fmla="*/ 0 w 6209415"/>
              <a:gd name="connsiteY8-36" fmla="*/ 1670860 h 43134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579935" y="2440295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18038" y="3434176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911702" y="3327850"/>
            <a:ext cx="241359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2383" y="4449945"/>
            <a:ext cx="39448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Tạo hình, trang trí 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213404" y="307643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-1" fmla="*/ 0 w 1011424"/>
              <a:gd name="connsiteY0-2" fmla="*/ 558109 h 1063821"/>
              <a:gd name="connsiteX1-3" fmla="*/ 505712 w 1011424"/>
              <a:gd name="connsiteY1-4" fmla="*/ 52397 h 1063821"/>
              <a:gd name="connsiteX2-5" fmla="*/ 1011424 w 1011424"/>
              <a:gd name="connsiteY2-6" fmla="*/ 558109 h 1063821"/>
              <a:gd name="connsiteX3-7" fmla="*/ 505712 w 1011424"/>
              <a:gd name="connsiteY3-8" fmla="*/ 1063821 h 1063821"/>
              <a:gd name="connsiteX4-9" fmla="*/ 0 w 1011424"/>
              <a:gd name="connsiteY4-10" fmla="*/ 558109 h 1063821"/>
              <a:gd name="connsiteX0-11" fmla="*/ 0 w 1011424"/>
              <a:gd name="connsiteY0-12" fmla="*/ 558109 h 1099303"/>
              <a:gd name="connsiteX1-13" fmla="*/ 505712 w 1011424"/>
              <a:gd name="connsiteY1-14" fmla="*/ 52397 h 1099303"/>
              <a:gd name="connsiteX2-15" fmla="*/ 1011424 w 1011424"/>
              <a:gd name="connsiteY2-16" fmla="*/ 558109 h 1099303"/>
              <a:gd name="connsiteX3-17" fmla="*/ 505712 w 1011424"/>
              <a:gd name="connsiteY3-18" fmla="*/ 1063821 h 1099303"/>
              <a:gd name="connsiteX4-19" fmla="*/ 0 w 1011424"/>
              <a:gd name="connsiteY4-20" fmla="*/ 558109 h 10993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09" y="1759098"/>
            <a:ext cx="5135525" cy="37339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96" y="1611196"/>
            <a:ext cx="2683490" cy="2745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55164" y="407324"/>
            <a:ext cx="7551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  <a:endParaRPr kumimoji="0" lang="vi-VN" altLang="zh-CN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74584" y="1941780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1405" y="2693345"/>
            <a:ext cx="505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có thể sử dụng để nhận biết 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;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...;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3156" y="4275907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63" y="1158889"/>
            <a:ext cx="2323961" cy="31170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12" y="3502127"/>
            <a:ext cx="2324566" cy="2378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7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4" y="1142409"/>
            <a:ext cx="5135525" cy="3733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>
            <a:fillRect/>
          </a:stretch>
        </p:blipFill>
        <p:spPr>
          <a:xfrm>
            <a:off x="1728353" y="1002924"/>
            <a:ext cx="5135525" cy="4890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TRƯNG BÀY VÀ GIỚI THIỆU SẢN PHẨM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60" y="4079817"/>
            <a:ext cx="1986548" cy="2032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40" y="2203563"/>
            <a:ext cx="1856249" cy="2489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1278" y="1555927"/>
            <a:ext cx="8372475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679784" y="1657458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6827" t="7035" r="5654" b="3542"/>
          <a:stretch>
            <a:fillRect/>
          </a:stretch>
        </p:blipFill>
        <p:spPr>
          <a:xfrm>
            <a:off x="6377067" y="3613501"/>
            <a:ext cx="868595" cy="86859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9571" t="6413" r="10420" b="6660"/>
          <a:stretch>
            <a:fillRect/>
          </a:stretch>
        </p:blipFill>
        <p:spPr>
          <a:xfrm>
            <a:off x="7699210" y="4646045"/>
            <a:ext cx="848933" cy="848933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24397" y="3693856"/>
            <a:ext cx="341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có thể sử dụng để nhận biết 1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2;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;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...;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  <a:endParaRPr kumimoji="0" lang="vi-VN" altLang="zh-CN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4397" y="4656132"/>
            <a:ext cx="3219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1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520994" y="1531088"/>
            <a:ext cx="10377378" cy="5326912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-1" fmla="*/ 0 w 12192000"/>
              <a:gd name="connsiteY0-2" fmla="*/ 0 h 1152105"/>
              <a:gd name="connsiteX1-3" fmla="*/ 12192000 w 12192000"/>
              <a:gd name="connsiteY1-4" fmla="*/ 0 h 1152105"/>
              <a:gd name="connsiteX2-5" fmla="*/ 12192000 w 12192000"/>
              <a:gd name="connsiteY2-6" fmla="*/ 845389 h 1152105"/>
              <a:gd name="connsiteX3-7" fmla="*/ 0 w 12192000"/>
              <a:gd name="connsiteY3-8" fmla="*/ 845389 h 1152105"/>
              <a:gd name="connsiteX4-9" fmla="*/ 0 w 12192000"/>
              <a:gd name="connsiteY4-10" fmla="*/ 0 h 1152105"/>
              <a:gd name="connsiteX0-11" fmla="*/ 0 w 12192000"/>
              <a:gd name="connsiteY0-12" fmla="*/ 0 h 1095555"/>
              <a:gd name="connsiteX1-13" fmla="*/ 12192000 w 12192000"/>
              <a:gd name="connsiteY1-14" fmla="*/ 0 h 1095555"/>
              <a:gd name="connsiteX2-15" fmla="*/ 12192000 w 12192000"/>
              <a:gd name="connsiteY2-16" fmla="*/ 845389 h 1095555"/>
              <a:gd name="connsiteX3-17" fmla="*/ 5727940 w 12192000"/>
              <a:gd name="connsiteY3-18" fmla="*/ 1095555 h 1095555"/>
              <a:gd name="connsiteX4-19" fmla="*/ 0 w 12192000"/>
              <a:gd name="connsiteY4-20" fmla="*/ 845389 h 1095555"/>
              <a:gd name="connsiteX5" fmla="*/ 0 w 12192000"/>
              <a:gd name="connsiteY5" fmla="*/ 0 h 1095555"/>
              <a:gd name="connsiteX0-21" fmla="*/ 0 w 12192000"/>
              <a:gd name="connsiteY0-22" fmla="*/ 0 h 1140720"/>
              <a:gd name="connsiteX1-23" fmla="*/ 12192000 w 12192000"/>
              <a:gd name="connsiteY1-24" fmla="*/ 0 h 1140720"/>
              <a:gd name="connsiteX2-25" fmla="*/ 12192000 w 12192000"/>
              <a:gd name="connsiteY2-26" fmla="*/ 845389 h 1140720"/>
              <a:gd name="connsiteX3-27" fmla="*/ 5727940 w 12192000"/>
              <a:gd name="connsiteY3-28" fmla="*/ 1095555 h 1140720"/>
              <a:gd name="connsiteX4-29" fmla="*/ 0 w 12192000"/>
              <a:gd name="connsiteY4-30" fmla="*/ 845389 h 1140720"/>
              <a:gd name="connsiteX5-31" fmla="*/ 0 w 12192000"/>
              <a:gd name="connsiteY5-32" fmla="*/ 0 h 1140720"/>
              <a:gd name="connsiteX0-33" fmla="*/ 0 w 12192000"/>
              <a:gd name="connsiteY0-34" fmla="*/ 0 h 1140720"/>
              <a:gd name="connsiteX1-35" fmla="*/ 12192000 w 12192000"/>
              <a:gd name="connsiteY1-36" fmla="*/ 0 h 1140720"/>
              <a:gd name="connsiteX2-37" fmla="*/ 12192000 w 12192000"/>
              <a:gd name="connsiteY2-38" fmla="*/ 845389 h 1140720"/>
              <a:gd name="connsiteX3-39" fmla="*/ 5727940 w 12192000"/>
              <a:gd name="connsiteY3-40" fmla="*/ 1095555 h 1140720"/>
              <a:gd name="connsiteX4-41" fmla="*/ 0 w 12192000"/>
              <a:gd name="connsiteY4-42" fmla="*/ 845389 h 1140720"/>
              <a:gd name="connsiteX5-43" fmla="*/ 0 w 12192000"/>
              <a:gd name="connsiteY5-44" fmla="*/ 0 h 1140720"/>
              <a:gd name="connsiteX0-45" fmla="*/ 0 w 12192000"/>
              <a:gd name="connsiteY0-46" fmla="*/ 0 h 1126825"/>
              <a:gd name="connsiteX1-47" fmla="*/ 12192000 w 12192000"/>
              <a:gd name="connsiteY1-48" fmla="*/ 0 h 1126825"/>
              <a:gd name="connsiteX2-49" fmla="*/ 12192000 w 12192000"/>
              <a:gd name="connsiteY2-50" fmla="*/ 845389 h 1126825"/>
              <a:gd name="connsiteX3-51" fmla="*/ 9428672 w 12192000"/>
              <a:gd name="connsiteY3-52" fmla="*/ 1095554 h 1126825"/>
              <a:gd name="connsiteX4-53" fmla="*/ 5727940 w 12192000"/>
              <a:gd name="connsiteY4-54" fmla="*/ 1095555 h 1126825"/>
              <a:gd name="connsiteX5-55" fmla="*/ 0 w 12192000"/>
              <a:gd name="connsiteY5-56" fmla="*/ 845389 h 1126825"/>
              <a:gd name="connsiteX6" fmla="*/ 0 w 12192000"/>
              <a:gd name="connsiteY6" fmla="*/ 0 h 1126825"/>
              <a:gd name="connsiteX0-57" fmla="*/ 0 w 12192000"/>
              <a:gd name="connsiteY0-58" fmla="*/ 0 h 1100342"/>
              <a:gd name="connsiteX1-59" fmla="*/ 12192000 w 12192000"/>
              <a:gd name="connsiteY1-60" fmla="*/ 0 h 1100342"/>
              <a:gd name="connsiteX2-61" fmla="*/ 12192000 w 12192000"/>
              <a:gd name="connsiteY2-62" fmla="*/ 845389 h 1100342"/>
              <a:gd name="connsiteX3-63" fmla="*/ 9428672 w 12192000"/>
              <a:gd name="connsiteY3-64" fmla="*/ 1095554 h 1100342"/>
              <a:gd name="connsiteX4-65" fmla="*/ 5727940 w 12192000"/>
              <a:gd name="connsiteY4-66" fmla="*/ 1095555 h 1100342"/>
              <a:gd name="connsiteX5-67" fmla="*/ 0 w 12192000"/>
              <a:gd name="connsiteY5-68" fmla="*/ 845389 h 1100342"/>
              <a:gd name="connsiteX6-69" fmla="*/ 0 w 12192000"/>
              <a:gd name="connsiteY6-70" fmla="*/ 0 h 1100342"/>
              <a:gd name="connsiteX0-71" fmla="*/ 0 w 12192000"/>
              <a:gd name="connsiteY0-72" fmla="*/ 0 h 1100342"/>
              <a:gd name="connsiteX1-73" fmla="*/ 12192000 w 12192000"/>
              <a:gd name="connsiteY1-74" fmla="*/ 0 h 1100342"/>
              <a:gd name="connsiteX2-75" fmla="*/ 12192000 w 12192000"/>
              <a:gd name="connsiteY2-76" fmla="*/ 845389 h 1100342"/>
              <a:gd name="connsiteX3-77" fmla="*/ 9428672 w 12192000"/>
              <a:gd name="connsiteY3-78" fmla="*/ 1095554 h 1100342"/>
              <a:gd name="connsiteX4-79" fmla="*/ 5727940 w 12192000"/>
              <a:gd name="connsiteY4-80" fmla="*/ 1095555 h 1100342"/>
              <a:gd name="connsiteX5-81" fmla="*/ 0 w 12192000"/>
              <a:gd name="connsiteY5-82" fmla="*/ 845389 h 1100342"/>
              <a:gd name="connsiteX6-83" fmla="*/ 0 w 12192000"/>
              <a:gd name="connsiteY6-84" fmla="*/ 0 h 1100342"/>
              <a:gd name="connsiteX0-85" fmla="*/ 0 w 12192000"/>
              <a:gd name="connsiteY0-86" fmla="*/ 0 h 1100342"/>
              <a:gd name="connsiteX1-87" fmla="*/ 12192000 w 12192000"/>
              <a:gd name="connsiteY1-88" fmla="*/ 0 h 1100342"/>
              <a:gd name="connsiteX2-89" fmla="*/ 12192000 w 12192000"/>
              <a:gd name="connsiteY2-90" fmla="*/ 845389 h 1100342"/>
              <a:gd name="connsiteX3-91" fmla="*/ 9428672 w 12192000"/>
              <a:gd name="connsiteY3-92" fmla="*/ 1095554 h 1100342"/>
              <a:gd name="connsiteX4-93" fmla="*/ 5727940 w 12192000"/>
              <a:gd name="connsiteY4-94" fmla="*/ 1095555 h 1100342"/>
              <a:gd name="connsiteX5-95" fmla="*/ 0 w 12192000"/>
              <a:gd name="connsiteY5-96" fmla="*/ 845389 h 1100342"/>
              <a:gd name="connsiteX6-97" fmla="*/ 0 w 12192000"/>
              <a:gd name="connsiteY6-98" fmla="*/ 0 h 1100342"/>
              <a:gd name="connsiteX0-99" fmla="*/ 0 w 12192000"/>
              <a:gd name="connsiteY0-100" fmla="*/ 0 h 1170103"/>
              <a:gd name="connsiteX1-101" fmla="*/ 12192000 w 12192000"/>
              <a:gd name="connsiteY1-102" fmla="*/ 0 h 1170103"/>
              <a:gd name="connsiteX2-103" fmla="*/ 12192000 w 12192000"/>
              <a:gd name="connsiteY2-104" fmla="*/ 845389 h 1170103"/>
              <a:gd name="connsiteX3-105" fmla="*/ 9428672 w 12192000"/>
              <a:gd name="connsiteY3-106" fmla="*/ 1095554 h 1170103"/>
              <a:gd name="connsiteX4-107" fmla="*/ 5727940 w 12192000"/>
              <a:gd name="connsiteY4-108" fmla="*/ 1095555 h 1170103"/>
              <a:gd name="connsiteX5-109" fmla="*/ 0 w 12192000"/>
              <a:gd name="connsiteY5-110" fmla="*/ 845389 h 1170103"/>
              <a:gd name="connsiteX6-111" fmla="*/ 0 w 12192000"/>
              <a:gd name="connsiteY6-112" fmla="*/ 0 h 1170103"/>
              <a:gd name="connsiteX0-113" fmla="*/ 0 w 12192000"/>
              <a:gd name="connsiteY0-114" fmla="*/ 0 h 1181114"/>
              <a:gd name="connsiteX1-115" fmla="*/ 12192000 w 12192000"/>
              <a:gd name="connsiteY1-116" fmla="*/ 0 h 1181114"/>
              <a:gd name="connsiteX2-117" fmla="*/ 12192000 w 12192000"/>
              <a:gd name="connsiteY2-118" fmla="*/ 845389 h 1181114"/>
              <a:gd name="connsiteX3-119" fmla="*/ 9428672 w 12192000"/>
              <a:gd name="connsiteY3-120" fmla="*/ 1095554 h 1181114"/>
              <a:gd name="connsiteX4-121" fmla="*/ 5727940 w 12192000"/>
              <a:gd name="connsiteY4-122" fmla="*/ 1095555 h 1181114"/>
              <a:gd name="connsiteX5-123" fmla="*/ 0 w 12192000"/>
              <a:gd name="connsiteY5-124" fmla="*/ 845389 h 1181114"/>
              <a:gd name="connsiteX6-125" fmla="*/ 0 w 12192000"/>
              <a:gd name="connsiteY6-126" fmla="*/ 0 h 1181114"/>
              <a:gd name="connsiteX0-127" fmla="*/ 0 w 12192000"/>
              <a:gd name="connsiteY0-128" fmla="*/ 0 h 1211880"/>
              <a:gd name="connsiteX1-129" fmla="*/ 12192000 w 12192000"/>
              <a:gd name="connsiteY1-130" fmla="*/ 0 h 1211880"/>
              <a:gd name="connsiteX2-131" fmla="*/ 12192000 w 12192000"/>
              <a:gd name="connsiteY2-132" fmla="*/ 845389 h 1211880"/>
              <a:gd name="connsiteX3-133" fmla="*/ 9428672 w 12192000"/>
              <a:gd name="connsiteY3-134" fmla="*/ 1095554 h 1211880"/>
              <a:gd name="connsiteX4-135" fmla="*/ 5727940 w 12192000"/>
              <a:gd name="connsiteY4-136" fmla="*/ 1095555 h 1211880"/>
              <a:gd name="connsiteX5-137" fmla="*/ 0 w 12192000"/>
              <a:gd name="connsiteY5-138" fmla="*/ 845389 h 1211880"/>
              <a:gd name="connsiteX6-139" fmla="*/ 0 w 12192000"/>
              <a:gd name="connsiteY6-140" fmla="*/ 0 h 1211880"/>
              <a:gd name="connsiteX0-141" fmla="*/ 0 w 12192000"/>
              <a:gd name="connsiteY0-142" fmla="*/ 0 h 1211880"/>
              <a:gd name="connsiteX1-143" fmla="*/ 12192000 w 12192000"/>
              <a:gd name="connsiteY1-144" fmla="*/ 0 h 1211880"/>
              <a:gd name="connsiteX2-145" fmla="*/ 12192000 w 12192000"/>
              <a:gd name="connsiteY2-146" fmla="*/ 845389 h 1211880"/>
              <a:gd name="connsiteX3-147" fmla="*/ 9428672 w 12192000"/>
              <a:gd name="connsiteY3-148" fmla="*/ 1095554 h 1211880"/>
              <a:gd name="connsiteX4-149" fmla="*/ 5727940 w 12192000"/>
              <a:gd name="connsiteY4-150" fmla="*/ 1095555 h 1211880"/>
              <a:gd name="connsiteX5-151" fmla="*/ 0 w 12192000"/>
              <a:gd name="connsiteY5-152" fmla="*/ 845389 h 1211880"/>
              <a:gd name="connsiteX6-153" fmla="*/ 0 w 12192000"/>
              <a:gd name="connsiteY6-154" fmla="*/ 0 h 1211880"/>
              <a:gd name="connsiteX0-155" fmla="*/ 167394 w 12359394"/>
              <a:gd name="connsiteY0-156" fmla="*/ 0 h 1211880"/>
              <a:gd name="connsiteX1-157" fmla="*/ 12359394 w 12359394"/>
              <a:gd name="connsiteY1-158" fmla="*/ 0 h 1211880"/>
              <a:gd name="connsiteX2-159" fmla="*/ 12359394 w 12359394"/>
              <a:gd name="connsiteY2-160" fmla="*/ 845389 h 1211880"/>
              <a:gd name="connsiteX3-161" fmla="*/ 9596066 w 12359394"/>
              <a:gd name="connsiteY3-162" fmla="*/ 1095554 h 1211880"/>
              <a:gd name="connsiteX4-163" fmla="*/ 5895334 w 12359394"/>
              <a:gd name="connsiteY4-164" fmla="*/ 1095555 h 1211880"/>
              <a:gd name="connsiteX5-165" fmla="*/ 167394 w 12359394"/>
              <a:gd name="connsiteY5-166" fmla="*/ 845389 h 1211880"/>
              <a:gd name="connsiteX6-167" fmla="*/ 167394 w 12359394"/>
              <a:gd name="connsiteY6-168" fmla="*/ 0 h 12118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31" y="connsiteY5-32"/>
              </a:cxn>
              <a:cxn ang="0">
                <a:pos x="connsiteX6-69" y="connsiteY6-70"/>
              </a:cxn>
            </a:cxnLst>
            <a:rect l="l" t="t" r="r" b="b"/>
            <a:pathLst>
              <a:path w="12359394" h="1211880">
                <a:moveTo>
                  <a:pt x="167394" y="0"/>
                </a:moveTo>
                <a:lnTo>
                  <a:pt x="12359394" y="0"/>
                </a:lnTo>
                <a:lnTo>
                  <a:pt x="12359394" y="845389"/>
                </a:lnTo>
                <a:cubicBezTo>
                  <a:pt x="11898839" y="1027981"/>
                  <a:pt x="10768300" y="1329905"/>
                  <a:pt x="9596066" y="1095554"/>
                </a:cubicBezTo>
                <a:cubicBezTo>
                  <a:pt x="8423832" y="861203"/>
                  <a:pt x="7668542" y="1449238"/>
                  <a:pt x="5895334" y="1095555"/>
                </a:cubicBezTo>
                <a:cubicBezTo>
                  <a:pt x="4122126" y="741872"/>
                  <a:pt x="544034" y="1138303"/>
                  <a:pt x="167394" y="845389"/>
                </a:cubicBezTo>
                <a:cubicBezTo>
                  <a:pt x="-209246" y="552475"/>
                  <a:pt x="167394" y="281796"/>
                  <a:pt x="16739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923212" y="3563689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99" y="470670"/>
            <a:ext cx="3101736" cy="1639209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805" y="2310395"/>
            <a:ext cx="1408774" cy="6896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35" y="3039105"/>
            <a:ext cx="1578039" cy="77246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68" y="3934977"/>
            <a:ext cx="1654542" cy="8099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85" y="4888280"/>
            <a:ext cx="1594076" cy="78031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023" y="5803040"/>
            <a:ext cx="2155132" cy="10549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34" y="5077195"/>
            <a:ext cx="970156" cy="68211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07" y="2171581"/>
            <a:ext cx="1082064" cy="7607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53" y="3118020"/>
            <a:ext cx="988710" cy="6951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88" y="4115150"/>
            <a:ext cx="889297" cy="6252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9" y="5998261"/>
            <a:ext cx="1063098" cy="7474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10" y="5370645"/>
            <a:ext cx="1170758" cy="1159097"/>
          </a:xfrm>
          <a:prstGeom prst="rect">
            <a:avLst/>
          </a:prstGeom>
        </p:spPr>
      </p:pic>
      <p:sp>
        <p:nvSpPr>
          <p:cNvPr id="42" name="Oval 41">
            <a:hlinkClick r:id="rId9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2" y="5283391"/>
            <a:ext cx="1075826" cy="1333603"/>
          </a:xfrm>
          <a:prstGeom prst="rect">
            <a:avLst/>
          </a:prstGeom>
        </p:spPr>
      </p:pic>
      <p:sp>
        <p:nvSpPr>
          <p:cNvPr id="66" name="Oval 65">
            <a:hlinkClick r:id="rId11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12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13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14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15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16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17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18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19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82633" y="-3028"/>
            <a:ext cx="44401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XANH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294592" y="20931"/>
            <a:ext cx="44387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VÀNG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588" y="2518263"/>
            <a:ext cx="6846362" cy="163814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4457" y="2859392"/>
            <a:ext cx="62552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NHANH HƠN</a:t>
            </a:r>
            <a:endParaRPr kumimoji="0" 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3" name="Isosceles Triangle 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3" idx="0"/>
              <a:endCxn id="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3" idx="1"/>
              <a:endCxn id="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568" y="1683842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3693" y="1590501"/>
            <a:ext cx="3862433" cy="3347953"/>
            <a:chOff x="3328426" y="1265610"/>
            <a:chExt cx="3020419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13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23" name="Isosceles Triangle 2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3" idx="0"/>
              <a:endCxn id="2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23" idx="0"/>
            </p:cNvCxnSpPr>
            <p:nvPr/>
          </p:nvCxnSpPr>
          <p:spPr>
            <a:xfrm flipV="1">
              <a:off x="4028286" y="1265610"/>
              <a:ext cx="810976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23" idx="0"/>
            </p:cNvCxnSpPr>
            <p:nvPr/>
          </p:nvCxnSpPr>
          <p:spPr>
            <a:xfrm flipH="1" flipV="1">
              <a:off x="4839262" y="1265610"/>
              <a:ext cx="740703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4015884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438548" y="1590501"/>
            <a:ext cx="3862433" cy="3347953"/>
            <a:chOff x="3328426" y="1265610"/>
            <a:chExt cx="3020419" cy="2142609"/>
          </a:xfrm>
        </p:grpSpPr>
        <p:sp>
          <p:nvSpPr>
            <p:cNvPr id="19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stCxn id="19" idx="0"/>
              <a:endCxn id="19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9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329679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89173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</p:cNvCxnSpPr>
            <p:nvPr/>
          </p:nvCxnSpPr>
          <p:spPr>
            <a:xfrm>
              <a:off x="4084471" y="2336915"/>
              <a:ext cx="2032317" cy="71708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53810" y="2948428"/>
              <a:ext cx="2365268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028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13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3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3" idx="3"/>
              <a:endCxn id="13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6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1"/>
              <a:endCxn id="17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8017" y="1652846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7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7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7" idx="3"/>
              <a:endCxn id="17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7" idx="3"/>
            </p:cNvCxnSpPr>
            <p:nvPr/>
          </p:nvCxnSpPr>
          <p:spPr>
            <a:xfrm>
              <a:off x="3329679" y="2334823"/>
              <a:ext cx="3019166" cy="209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484310" y="2619140"/>
            <a:ext cx="462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trang trí lớp học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09581" y="11233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7" y="1624784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05696" y="1648867"/>
            <a:ext cx="346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làm gì?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296916" y="3320611"/>
            <a:ext cx="4511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chia các hình chữ nhật, hình vuông, hình tròn, hình tam giác thành những phần bằng và sử dụng chúng để ghép thành cây hoa, rô bốt.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80988" y="93948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79663" y="1286805"/>
            <a:ext cx="509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dùng những gì để trang trí?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94" y="1990540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/>
          <p:cNvSpPr/>
          <p:nvPr/>
        </p:nvSpPr>
        <p:spPr>
          <a:xfrm>
            <a:off x="2630730" y="1848205"/>
            <a:ext cx="3861757" cy="1009366"/>
          </a:xfrm>
          <a:prstGeom prst="wedgeRoundRectCallout">
            <a:avLst>
              <a:gd name="adj1" fmla="val 44487"/>
              <a:gd name="adj2" fmla="val 68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80988" y="1966333"/>
            <a:ext cx="3561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Tớ dùng ½ hình chữ nhật</a:t>
            </a: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để làm đầu của rô-bốt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780988" y="228825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NHIỆM VỤ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/>
          <p:cNvSpPr/>
          <p:nvPr/>
        </p:nvSpPr>
        <p:spPr>
          <a:xfrm>
            <a:off x="6610448" y="4217332"/>
            <a:ext cx="3861757" cy="1009366"/>
          </a:xfrm>
          <a:prstGeom prst="wedgeRoundRectCallout">
            <a:avLst>
              <a:gd name="adj1" fmla="val 44487"/>
              <a:gd name="adj2" fmla="val 68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60706" y="4335460"/>
            <a:ext cx="3711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Chúng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mình </a:t>
            </a:r>
            <a:r>
              <a:rPr lang="vi-VN" sz="2400" smtClean="0">
                <a:latin typeface="Roboto" panose="02000000000000000000" pitchFamily="2" charset="0"/>
                <a:ea typeface="Roboto" panose="02000000000000000000" pitchFamily="2" charset="0"/>
              </a:rPr>
              <a:t>cùng</a:t>
            </a:r>
            <a:r>
              <a:rPr lang="en-US" sz="240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smtClean="0">
                <a:latin typeface="Roboto" panose="02000000000000000000" pitchFamily="2" charset="0"/>
                <a:ea typeface="Roboto" panose="02000000000000000000" pitchFamily="2" charset="0"/>
              </a:rPr>
              <a:t>tạo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hình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trang </a:t>
            </a:r>
            <a:r>
              <a:rPr lang="vi-VN" sz="2400" smtClean="0">
                <a:latin typeface="Roboto" panose="02000000000000000000" pitchFamily="2" charset="0"/>
                <a:ea typeface="Roboto" panose="02000000000000000000" pitchFamily="2" charset="0"/>
              </a:rPr>
              <a:t>trí</a:t>
            </a:r>
            <a:r>
              <a:rPr lang="en-US" sz="240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smtClean="0">
                <a:latin typeface="Roboto" panose="02000000000000000000" pitchFamily="2" charset="0"/>
                <a:ea typeface="Roboto" panose="02000000000000000000" pitchFamily="2" charset="0"/>
              </a:rPr>
              <a:t>như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vậy nhé!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03" y="4579218"/>
            <a:ext cx="1436365" cy="2039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1638" y="2246299"/>
            <a:ext cx="5053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có thể sử dụng để nhận biết 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;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...;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 </a:t>
            </a:r>
            <a:r>
              <a:rPr lang="en-US" altLang="zh-CN" sz="240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trí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4423" y="3605700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8137" y="1612212"/>
            <a:ext cx="343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  <a:endParaRPr kumimoji="0" lang="vi-VN" altLang="zh-C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37" y="1479077"/>
            <a:ext cx="3689068" cy="243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8" grpId="0" animBg="1"/>
      <p:bldP spid="9" grpId="0"/>
      <p:bldP spid="11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928136" y="1951568"/>
            <a:ext cx="10587589" cy="3831389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3741684" y="109747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7917" y="2081725"/>
            <a:ext cx="4720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Vẽ cây hoa gồm có 1 bông hoa 6 cánh hình tam giác, 2 chiếc lá, mỗi lá gồm 2 hình tam giác.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32868" y="2105936"/>
            <a:ext cx="4630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C</a:t>
            </a:r>
            <a:r>
              <a:rPr lang="vi-VN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hia hình vuông thành </a:t>
            </a: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vi-VN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527898" y="3396073"/>
            <a:ext cx="1611254" cy="2287268"/>
            <a:chOff x="1608217" y="3399696"/>
            <a:chExt cx="1611254" cy="2287268"/>
          </a:xfrm>
        </p:grpSpPr>
        <p:sp>
          <p:nvSpPr>
            <p:cNvPr id="2" name="Isosceles Triangle 1"/>
            <p:cNvSpPr/>
            <p:nvPr/>
          </p:nvSpPr>
          <p:spPr>
            <a:xfrm rot="7127281">
              <a:off x="1685798" y="3584355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 rot="10800000">
              <a:off x="2051745" y="3399696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 rot="14235857">
              <a:off x="2394976" y="3577095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/>
          </p:nvSpPr>
          <p:spPr>
            <a:xfrm rot="17933218">
              <a:off x="2409404" y="3954512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/>
          </p:nvSpPr>
          <p:spPr>
            <a:xfrm rot="3345538">
              <a:off x="1704116" y="3975243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247348" y="4333009"/>
              <a:ext cx="236166" cy="1353955"/>
            </a:xfrm>
            <a:custGeom>
              <a:avLst/>
              <a:gdLst>
                <a:gd name="connsiteX0" fmla="*/ 38652 w 236166"/>
                <a:gd name="connsiteY0" fmla="*/ 0 h 1353955"/>
                <a:gd name="connsiteX1" fmla="*/ 236079 w 236166"/>
                <a:gd name="connsiteY1" fmla="*/ 644236 h 1353955"/>
                <a:gd name="connsiteX2" fmla="*/ 17870 w 236166"/>
                <a:gd name="connsiteY2" fmla="*/ 1288473 h 1353955"/>
                <a:gd name="connsiteX3" fmla="*/ 28261 w 236166"/>
                <a:gd name="connsiteY3" fmla="*/ 1298864 h 135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66" h="1353955">
                  <a:moveTo>
                    <a:pt x="38652" y="0"/>
                  </a:moveTo>
                  <a:cubicBezTo>
                    <a:pt x="139097" y="214745"/>
                    <a:pt x="239543" y="429491"/>
                    <a:pt x="236079" y="644236"/>
                  </a:cubicBezTo>
                  <a:cubicBezTo>
                    <a:pt x="232615" y="858981"/>
                    <a:pt x="17870" y="1288473"/>
                    <a:pt x="17870" y="1288473"/>
                  </a:cubicBezTo>
                  <a:cubicBezTo>
                    <a:pt x="-16766" y="1397577"/>
                    <a:pt x="5747" y="1348220"/>
                    <a:pt x="28261" y="1298864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2056399" y="4110986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156697" y="3864315"/>
              <a:ext cx="355115" cy="355115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 rot="12184786">
              <a:off x="2552309" y="4840975"/>
              <a:ext cx="667162" cy="718114"/>
              <a:chOff x="3520982" y="3558159"/>
              <a:chExt cx="667162" cy="718114"/>
            </a:xfrm>
          </p:grpSpPr>
          <p:sp>
            <p:nvSpPr>
              <p:cNvPr id="10" name="Right Triangle 9"/>
              <p:cNvSpPr/>
              <p:nvPr/>
            </p:nvSpPr>
            <p:spPr>
              <a:xfrm rot="6235890">
                <a:off x="3615105" y="3537305"/>
                <a:ext cx="478915" cy="667162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Triangle 26"/>
              <p:cNvSpPr/>
              <p:nvPr/>
            </p:nvSpPr>
            <p:spPr>
              <a:xfrm rot="17872847">
                <a:off x="3528145" y="3628001"/>
                <a:ext cx="616957" cy="511846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>
                <a:stCxn id="10" idx="3"/>
              </p:cNvCxnSpPr>
              <p:nvPr/>
            </p:nvCxnSpPr>
            <p:spPr>
              <a:xfrm>
                <a:off x="3530794" y="3790573"/>
                <a:ext cx="137197" cy="18218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10" idx="2"/>
                <a:endCxn id="27" idx="5"/>
              </p:cNvCxnSpPr>
              <p:nvPr/>
            </p:nvCxnSpPr>
            <p:spPr>
              <a:xfrm>
                <a:off x="3588446" y="3558159"/>
                <a:ext cx="248178" cy="32576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10" idx="1"/>
              </p:cNvCxnSpPr>
              <p:nvPr/>
            </p:nvCxnSpPr>
            <p:spPr>
              <a:xfrm>
                <a:off x="3912215" y="3638472"/>
                <a:ext cx="122655" cy="1521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27" idx="1"/>
              </p:cNvCxnSpPr>
              <p:nvPr/>
            </p:nvCxnSpPr>
            <p:spPr>
              <a:xfrm flipH="1" flipV="1">
                <a:off x="3674980" y="3946148"/>
                <a:ext cx="17389" cy="21044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27" idx="2"/>
                <a:endCxn id="27" idx="5"/>
              </p:cNvCxnSpPr>
              <p:nvPr/>
            </p:nvCxnSpPr>
            <p:spPr>
              <a:xfrm flipH="1" flipV="1">
                <a:off x="3836624" y="3883924"/>
                <a:ext cx="81961" cy="39234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endCxn id="27" idx="3"/>
              </p:cNvCxnSpPr>
              <p:nvPr/>
            </p:nvCxnSpPr>
            <p:spPr>
              <a:xfrm>
                <a:off x="4053006" y="3812682"/>
                <a:ext cx="9834" cy="19092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 rot="3110697">
              <a:off x="1633693" y="4926586"/>
              <a:ext cx="667162" cy="718114"/>
              <a:chOff x="3520982" y="3558159"/>
              <a:chExt cx="667162" cy="718114"/>
            </a:xfrm>
          </p:grpSpPr>
          <p:sp>
            <p:nvSpPr>
              <p:cNvPr id="42" name="Right Triangle 41"/>
              <p:cNvSpPr/>
              <p:nvPr/>
            </p:nvSpPr>
            <p:spPr>
              <a:xfrm rot="6235890">
                <a:off x="3615105" y="3537305"/>
                <a:ext cx="478915" cy="667162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ight Triangle 42"/>
              <p:cNvSpPr/>
              <p:nvPr/>
            </p:nvSpPr>
            <p:spPr>
              <a:xfrm rot="17872847">
                <a:off x="3528145" y="3628001"/>
                <a:ext cx="616957" cy="511846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3"/>
              </p:cNvCxnSpPr>
              <p:nvPr/>
            </p:nvCxnSpPr>
            <p:spPr>
              <a:xfrm>
                <a:off x="3530794" y="3790573"/>
                <a:ext cx="137197" cy="18218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2" idx="2"/>
                <a:endCxn id="43" idx="5"/>
              </p:cNvCxnSpPr>
              <p:nvPr/>
            </p:nvCxnSpPr>
            <p:spPr>
              <a:xfrm>
                <a:off x="3588446" y="3558159"/>
                <a:ext cx="248178" cy="32576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42" idx="1"/>
              </p:cNvCxnSpPr>
              <p:nvPr/>
            </p:nvCxnSpPr>
            <p:spPr>
              <a:xfrm>
                <a:off x="3912215" y="3638472"/>
                <a:ext cx="122655" cy="1521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43" idx="1"/>
              </p:cNvCxnSpPr>
              <p:nvPr/>
            </p:nvCxnSpPr>
            <p:spPr>
              <a:xfrm flipH="1" flipV="1">
                <a:off x="3674980" y="3946148"/>
                <a:ext cx="17389" cy="21044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43" idx="2"/>
                <a:endCxn id="43" idx="5"/>
              </p:cNvCxnSpPr>
              <p:nvPr/>
            </p:nvCxnSpPr>
            <p:spPr>
              <a:xfrm flipH="1" flipV="1">
                <a:off x="3836624" y="3883924"/>
                <a:ext cx="81961" cy="39234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endCxn id="43" idx="3"/>
              </p:cNvCxnSpPr>
              <p:nvPr/>
            </p:nvCxnSpPr>
            <p:spPr>
              <a:xfrm>
                <a:off x="4053006" y="3812682"/>
                <a:ext cx="9834" cy="19092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Rectangle 50"/>
          <p:cNvSpPr/>
          <p:nvPr/>
        </p:nvSpPr>
        <p:spPr>
          <a:xfrm>
            <a:off x="7032489" y="3217134"/>
            <a:ext cx="2122099" cy="2122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7032489" y="3214138"/>
            <a:ext cx="2122099" cy="2125095"/>
            <a:chOff x="7032489" y="3214138"/>
            <a:chExt cx="2122099" cy="2125095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7037868" y="3214138"/>
              <a:ext cx="2116720" cy="212509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7032489" y="3220659"/>
              <a:ext cx="2122099" cy="211857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>
            <a:stCxn id="4" idx="0"/>
            <a:endCxn id="4" idx="2"/>
          </p:cNvCxnSpPr>
          <p:nvPr/>
        </p:nvCxnSpPr>
        <p:spPr>
          <a:xfrm>
            <a:off x="6221931" y="1951568"/>
            <a:ext cx="0" cy="3831389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256624" y="3220659"/>
            <a:ext cx="2122099" cy="2122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stCxn id="14" idx="3"/>
            <a:endCxn id="14" idx="1"/>
          </p:cNvCxnSpPr>
          <p:nvPr/>
        </p:nvCxnSpPr>
        <p:spPr>
          <a:xfrm flipH="1">
            <a:off x="9256624" y="4281709"/>
            <a:ext cx="212209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4" idx="2"/>
            <a:endCxn id="14" idx="0"/>
          </p:cNvCxnSpPr>
          <p:nvPr/>
        </p:nvCxnSpPr>
        <p:spPr>
          <a:xfrm flipV="1">
            <a:off x="10317674" y="3220659"/>
            <a:ext cx="0" cy="21220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532023" y="2010191"/>
            <a:ext cx="756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tam giác được chia thành mầy phần bằng nhau?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2536267"/>
            <a:ext cx="2178745" cy="21544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12511" y="2711068"/>
            <a:ext cx="698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tam giác được chia thành 2 phần bằng nhau.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410900" y="4836139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70773" y="4929696"/>
            <a:ext cx="635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hai (      ) hình tam giác.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2511" y="3848398"/>
            <a:ext cx="572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vào mấy phần hình tam giác?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994187" y="4690668"/>
            <a:ext cx="611257" cy="960475"/>
            <a:chOff x="4698498" y="3459871"/>
            <a:chExt cx="611257" cy="960475"/>
          </a:xfrm>
        </p:grpSpPr>
        <p:sp>
          <p:nvSpPr>
            <p:cNvPr id="21" name="TextBox 20"/>
            <p:cNvSpPr txBox="1"/>
            <p:nvPr/>
          </p:nvSpPr>
          <p:spPr>
            <a:xfrm>
              <a:off x="4698498" y="395868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98498" y="345987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/>
      <p:bldP spid="16" grpId="0" animBg="1"/>
      <p:bldP spid="17" grpId="0"/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4112</Words>
  <Application>WPS Presentation</Application>
  <PresentationFormat>Widescreen</PresentationFormat>
  <Paragraphs>321</Paragraphs>
  <Slides>39</Slides>
  <Notes>39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39</vt:i4>
      </vt:variant>
    </vt:vector>
  </HeadingPairs>
  <TitlesOfParts>
    <vt:vector size="58" baseType="lpstr">
      <vt:lpstr>Arial</vt:lpstr>
      <vt:lpstr>SimSun</vt:lpstr>
      <vt:lpstr>Wingdings</vt:lpstr>
      <vt:lpstr>Calibri</vt:lpstr>
      <vt:lpstr>Muli</vt:lpstr>
      <vt:lpstr>Segoe Print</vt:lpstr>
      <vt:lpstr>Roboto Black</vt:lpstr>
      <vt:lpstr>Roboto</vt:lpstr>
      <vt:lpstr>Tahoma</vt:lpstr>
      <vt:lpstr>Pangolin</vt:lpstr>
      <vt:lpstr>Times New Roman</vt:lpstr>
      <vt:lpstr>Microsoft YaHei</vt:lpstr>
      <vt:lpstr>Arial Unicode MS</vt:lpstr>
      <vt:lpstr>Calibri Light</vt:lpstr>
      <vt:lpstr>Tahoma</vt:lpstr>
      <vt:lpstr>1_Office Theme</vt:lpstr>
      <vt:lpstr>2_Office Theme</vt:lpstr>
      <vt:lpstr>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186</cp:revision>
  <dcterms:created xsi:type="dcterms:W3CDTF">2023-04-01T23:44:00Z</dcterms:created>
  <dcterms:modified xsi:type="dcterms:W3CDTF">2023-10-09T17:54:46Z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F3C6515E60CC430287B2C4F1421E6277_13</vt:lpwstr>
  </property>
  <property fmtid="{D5CDD505-2E9C-101B-9397-08002B2CF9AE}" pid="3" name="KSOProductBuildVer">
    <vt:lpwstr>1033-12.2.0.13215</vt:lpwstr>
  </property>
</Properties>
</file>