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36" r:id="rId4"/>
    <p:sldMasterId id="2147483748" r:id="rId5"/>
  </p:sldMasterIdLst>
  <p:notesMasterIdLst>
    <p:notesMasterId r:id="rId28"/>
  </p:notes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6" r:id="rId13"/>
    <p:sldId id="275" r:id="rId14"/>
    <p:sldId id="268" r:id="rId15"/>
    <p:sldId id="269" r:id="rId16"/>
    <p:sldId id="323" r:id="rId17"/>
    <p:sldId id="290" r:id="rId18"/>
    <p:sldId id="291" r:id="rId19"/>
    <p:sldId id="292" r:id="rId20"/>
    <p:sldId id="293" r:id="rId21"/>
    <p:sldId id="306" r:id="rId22"/>
    <p:sldId id="307" r:id="rId23"/>
    <p:sldId id="308" r:id="rId24"/>
    <p:sldId id="309" r:id="rId25"/>
    <p:sldId id="310" r:id="rId26"/>
    <p:sldId id="27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74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85D64-AE51-4033-A415-29F4D4D66FD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0D481-E225-4BC2-BFCC-5730E84A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1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914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671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336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057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066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898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978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8F24B-0E14-46F3-AD69-CB55947AC6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951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1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850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54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976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565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09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31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11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84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12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77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54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41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53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7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729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58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71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21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80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166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779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688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530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478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8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74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902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614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988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533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75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13267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53367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7605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0101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135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439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38833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30163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7953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918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08329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71047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18127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813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247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97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5644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043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909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187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522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276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374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589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7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314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15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08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55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3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57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4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8.jpeg"/><Relationship Id="rId5" Type="http://schemas.openxmlformats.org/officeDocument/2006/relationships/image" Target="../media/image4.jpeg"/><Relationship Id="rId10" Type="http://schemas.microsoft.com/office/2007/relationships/hdphoto" Target="../media/hdphoto2.wdp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jpeg"/><Relationship Id="rId5" Type="http://schemas.openxmlformats.org/officeDocument/2006/relationships/image" Target="../media/image44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jpe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4.png"/><Relationship Id="rId18" Type="http://schemas.microsoft.com/office/2007/relationships/hdphoto" Target="../media/hdphoto9.wdp"/><Relationship Id="rId3" Type="http://schemas.openxmlformats.org/officeDocument/2006/relationships/slideLayout" Target="../slideLayouts/slideLayout2.xml"/><Relationship Id="rId21" Type="http://schemas.openxmlformats.org/officeDocument/2006/relationships/slide" Target="slide4.xml"/><Relationship Id="rId7" Type="http://schemas.openxmlformats.org/officeDocument/2006/relationships/image" Target="../media/image11.png"/><Relationship Id="rId12" Type="http://schemas.microsoft.com/office/2007/relationships/hdphoto" Target="../media/hdphoto6.wdp"/><Relationship Id="rId17" Type="http://schemas.openxmlformats.org/officeDocument/2006/relationships/image" Target="../media/image16.png"/><Relationship Id="rId2" Type="http://schemas.openxmlformats.org/officeDocument/2006/relationships/audio" Target="../media/media2.mp3"/><Relationship Id="rId16" Type="http://schemas.microsoft.com/office/2007/relationships/hdphoto" Target="../media/hdphoto8.wdp"/><Relationship Id="rId20" Type="http://schemas.openxmlformats.org/officeDocument/2006/relationships/slide" Target="slide3.xml"/><Relationship Id="rId1" Type="http://schemas.microsoft.com/office/2007/relationships/media" Target="../media/media2.mp3"/><Relationship Id="rId6" Type="http://schemas.microsoft.com/office/2007/relationships/hdphoto" Target="../media/hdphoto3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microsoft.com/office/2007/relationships/hdphoto" Target="../media/hdphoto5.wdp"/><Relationship Id="rId19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image" Target="../media/image12.png"/><Relationship Id="rId14" Type="http://schemas.microsoft.com/office/2007/relationships/hdphoto" Target="../media/hdphoto7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9.jpeg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microsoft.com/office/2007/relationships/hdphoto" Target="../media/hdphoto10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6.wdp"/><Relationship Id="rId1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21" Type="http://schemas.microsoft.com/office/2007/relationships/hdphoto" Target="../media/hdphoto8.wdp"/><Relationship Id="rId7" Type="http://schemas.microsoft.com/office/2007/relationships/hdphoto" Target="../media/hdphoto5.wdp"/><Relationship Id="rId12" Type="http://schemas.openxmlformats.org/officeDocument/2006/relationships/image" Target="../media/image13.png"/><Relationship Id="rId17" Type="http://schemas.microsoft.com/office/2007/relationships/hdphoto" Target="../media/hdphoto14.wdp"/><Relationship Id="rId2" Type="http://schemas.openxmlformats.org/officeDocument/2006/relationships/audio" Target="../media/media3.mp3"/><Relationship Id="rId16" Type="http://schemas.openxmlformats.org/officeDocument/2006/relationships/image" Target="../media/image24.png"/><Relationship Id="rId20" Type="http://schemas.openxmlformats.org/officeDocument/2006/relationships/image" Target="../media/image15.png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11" Type="http://schemas.microsoft.com/office/2007/relationships/hdphoto" Target="../media/hdphoto12.wdp"/><Relationship Id="rId24" Type="http://schemas.openxmlformats.org/officeDocument/2006/relationships/slide" Target="slide6.xml"/><Relationship Id="rId5" Type="http://schemas.openxmlformats.org/officeDocument/2006/relationships/image" Target="../media/image20.png"/><Relationship Id="rId15" Type="http://schemas.microsoft.com/office/2007/relationships/hdphoto" Target="../media/hdphoto13.wdp"/><Relationship Id="rId23" Type="http://schemas.openxmlformats.org/officeDocument/2006/relationships/slide" Target="slide5.xml"/><Relationship Id="rId10" Type="http://schemas.openxmlformats.org/officeDocument/2006/relationships/image" Target="../media/image22.png"/><Relationship Id="rId19" Type="http://schemas.microsoft.com/office/2007/relationships/hdphoto" Target="../media/hdphoto15.wdp"/><Relationship Id="rId4" Type="http://schemas.openxmlformats.org/officeDocument/2006/relationships/notesSlide" Target="../notesSlides/notesSlide2.xml"/><Relationship Id="rId9" Type="http://schemas.microsoft.com/office/2007/relationships/hdphoto" Target="../media/hdphoto11.wdp"/><Relationship Id="rId14" Type="http://schemas.openxmlformats.org/officeDocument/2006/relationships/image" Target="../media/image23.png"/><Relationship Id="rId2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10" Type="http://schemas.openxmlformats.org/officeDocument/2006/relationships/slide" Target="slide4.xml"/><Relationship Id="rId4" Type="http://schemas.openxmlformats.org/officeDocument/2006/relationships/audio" Target="../media/audio3.wav"/><Relationship Id="rId9" Type="http://schemas.microsoft.com/office/2007/relationships/hdphoto" Target="../media/hdphoto10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6.wdp"/><Relationship Id="rId18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21" Type="http://schemas.microsoft.com/office/2007/relationships/hdphoto" Target="../media/hdphoto19.wdp"/><Relationship Id="rId7" Type="http://schemas.microsoft.com/office/2007/relationships/hdphoto" Target="../media/hdphoto8.wdp"/><Relationship Id="rId12" Type="http://schemas.openxmlformats.org/officeDocument/2006/relationships/image" Target="../media/image27.png"/><Relationship Id="rId17" Type="http://schemas.microsoft.com/office/2007/relationships/hdphoto" Target="../media/hdphoto17.wdp"/><Relationship Id="rId2" Type="http://schemas.openxmlformats.org/officeDocument/2006/relationships/audio" Target="../media/media3.mp3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1" Type="http://schemas.microsoft.com/office/2007/relationships/media" Target="../media/media3.mp3"/><Relationship Id="rId6" Type="http://schemas.openxmlformats.org/officeDocument/2006/relationships/image" Target="../media/image15.png"/><Relationship Id="rId11" Type="http://schemas.microsoft.com/office/2007/relationships/hdphoto" Target="../media/hdphoto3.wdp"/><Relationship Id="rId24" Type="http://schemas.openxmlformats.org/officeDocument/2006/relationships/slide" Target="slide7.xml"/><Relationship Id="rId5" Type="http://schemas.openxmlformats.org/officeDocument/2006/relationships/image" Target="../media/image26.jpeg"/><Relationship Id="rId15" Type="http://schemas.microsoft.com/office/2007/relationships/hdphoto" Target="../media/hdphoto6.wdp"/><Relationship Id="rId23" Type="http://schemas.openxmlformats.org/officeDocument/2006/relationships/slide" Target="slide8.xml"/><Relationship Id="rId10" Type="http://schemas.openxmlformats.org/officeDocument/2006/relationships/image" Target="../media/image10.png"/><Relationship Id="rId19" Type="http://schemas.microsoft.com/office/2007/relationships/hdphoto" Target="../media/hdphoto18.wdp"/><Relationship Id="rId4" Type="http://schemas.openxmlformats.org/officeDocument/2006/relationships/notesSlide" Target="../notesSlides/notesSlide3.xml"/><Relationship Id="rId9" Type="http://schemas.microsoft.com/office/2007/relationships/hdphoto" Target="../media/hdphoto5.wdp"/><Relationship Id="rId14" Type="http://schemas.openxmlformats.org/officeDocument/2006/relationships/image" Target="../media/image13.png"/><Relationship Id="rId2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slide" Target="slide6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19.png"/><Relationship Id="rId4" Type="http://schemas.microsoft.com/office/2007/relationships/hdphoto" Target="../media/hdphoto18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GIF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11" Type="http://schemas.microsoft.com/office/2007/relationships/hdphoto" Target="../media/hdphoto20.wdp"/><Relationship Id="rId5" Type="http://schemas.openxmlformats.org/officeDocument/2006/relationships/image" Target="../media/image31.jpeg"/><Relationship Id="rId10" Type="http://schemas.openxmlformats.org/officeDocument/2006/relationships/image" Target="../media/image33.png"/><Relationship Id="rId4" Type="http://schemas.openxmlformats.org/officeDocument/2006/relationships/notesSlide" Target="../notesSlides/notesSlide4.xml"/><Relationship Id="rId9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8.jpe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472" l="0" r="100000">
                        <a14:foregroundMark x1="22813" y1="9763" x2="22813" y2="9763"/>
                        <a14:foregroundMark x1="27813" y1="14248" x2="27813" y2="14248"/>
                        <a14:foregroundMark x1="19844" y1="10818" x2="19844" y2="10818"/>
                        <a14:foregroundMark x1="18281" y1="12929" x2="18281" y2="12929"/>
                        <a14:foregroundMark x1="20313" y1="14776" x2="20313" y2="14776"/>
                        <a14:foregroundMark x1="18438" y1="8179" x2="18438" y2="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514601"/>
            <a:ext cx="6096000" cy="3609975"/>
          </a:xfrm>
          <a:prstGeom prst="rect">
            <a:avLst/>
          </a:prstGeom>
        </p:spPr>
      </p:pic>
      <p:pic>
        <p:nvPicPr>
          <p:cNvPr id="4" name="TaydukyNhacchuong-Dangcapnhat_48bf (mp3cut.net) (5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877800" y="533400"/>
            <a:ext cx="609600" cy="609600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1905000" y="0"/>
            <a:ext cx="7315200" cy="2514601"/>
          </a:xfrm>
          <a:prstGeom prst="wedgeEllipseCallout">
            <a:avLst>
              <a:gd name="adj1" fmla="val -55681"/>
              <a:gd name="adj2" fmla="val 7407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 và khởi động: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 mình ơi chúng ta hãy giúp thầy trò đường tăng trả lời tốt các câu hỏi vượt qua các thử thách để đến Tây Trúc thỉnh kinh nhé.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2590800"/>
            <a:ext cx="2357489" cy="241935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557020" y="6408420"/>
            <a:ext cx="907732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/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Bản quyền thuộc về: FB Hương Thảo - https://www.facebook.com/huongthaoGADT/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BD8AA7-BA79-4909-BE50-EECEF547B5B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945" y="0"/>
            <a:ext cx="996055" cy="991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khiến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endParaRPr lang="en-US" sz="36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3355" y="156845"/>
            <a:ext cx="1478280" cy="89916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407410" y="1694180"/>
            <a:ext cx="5893435" cy="2707640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học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giỏi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quét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rửa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bát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01AB82-2114-497B-9CDF-8EF666B996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945" y="0"/>
            <a:ext cx="996055" cy="991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endParaRPr lang="en-US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09600" y="1166842"/>
            <a:ext cx="54267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bị đau chân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Nó sưng nó tấy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 phải chống gậy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Khập khiễng, khập khà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Bước lên thềm nhà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Nhấc chân quá khó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Thấy ông nhăn nhó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Việt chơi ngoài sân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Lon ton lại gần,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Âu yếm, nhanh nhảu: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vịn vai cháu,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Cháu đỡ ông lên.”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965894" y="1338580"/>
            <a:ext cx="47478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bước lên thềm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Trong lòng sung sướng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Quẳng gậy, cúi xuống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Quên cả đớn đau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Ôm cháu xoa đầu: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Hoan hô thằng bé!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Bé thế mà khoẻ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Vì nó thương ông.”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8580755" y="527685"/>
            <a:ext cx="2819400" cy="81089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Đọc mẫu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16D54A1-E771-477C-90E8-B1FDBD63A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962235" y="1670685"/>
            <a:ext cx="2838450" cy="40767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8502" cy="68580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971" y="0"/>
            <a:ext cx="946296" cy="94178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2565085" y="469565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266330-A171-4F31-8EAB-3D71E27150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540" y="0"/>
            <a:ext cx="894460" cy="89020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87F3796-6D6F-42B9-9E8C-88A41C0A3D18}"/>
              </a:ext>
            </a:extLst>
          </p:cNvPr>
          <p:cNvGrpSpPr/>
          <p:nvPr/>
        </p:nvGrpSpPr>
        <p:grpSpPr>
          <a:xfrm>
            <a:off x="910523" y="2515392"/>
            <a:ext cx="2109019" cy="2109019"/>
            <a:chOff x="156834" y="1993081"/>
            <a:chExt cx="2109019" cy="210901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B3D5971-08C7-4B6C-A91B-A0C05B25DBE3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AFD7376-7E3A-470D-B42D-EC4501B4106B}"/>
                </a:ext>
              </a:extLst>
            </p:cNvPr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15" name="2">
            <a:extLst>
              <a:ext uri="{FF2B5EF4-FFF2-40B4-BE49-F238E27FC236}">
                <a16:creationId xmlns:a16="http://schemas.microsoft.com/office/drawing/2014/main" id="{6CFABE7A-6FB4-46D7-B29B-F94A96D780E2}"/>
              </a:ext>
            </a:extLst>
          </p:cNvPr>
          <p:cNvSpPr/>
          <p:nvPr/>
        </p:nvSpPr>
        <p:spPr>
          <a:xfrm>
            <a:off x="3330647" y="928146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8F42AFC-EC71-448F-AAC4-0688D63596E2}"/>
              </a:ext>
            </a:extLst>
          </p:cNvPr>
          <p:cNvGrpSpPr/>
          <p:nvPr/>
        </p:nvGrpSpPr>
        <p:grpSpPr>
          <a:xfrm>
            <a:off x="3760470" y="1045210"/>
            <a:ext cx="6916420" cy="1470182"/>
            <a:chOff x="172324" y="1157225"/>
            <a:chExt cx="2109019" cy="1406784"/>
          </a:xfrm>
        </p:grpSpPr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7B4E6BD2-D271-4248-95A5-68D90EF33262}"/>
                </a:ext>
              </a:extLst>
            </p:cNvPr>
            <p:cNvSpPr/>
            <p:nvPr/>
          </p:nvSpPr>
          <p:spPr>
            <a:xfrm>
              <a:off x="172324" y="1157225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ABEE376-6FBB-4FEC-8411-AEB5C82EEBDF}"/>
                </a:ext>
              </a:extLst>
            </p:cNvPr>
            <p:cNvSpPr txBox="1"/>
            <p:nvPr/>
          </p:nvSpPr>
          <p:spPr>
            <a:xfrm>
              <a:off x="288974" y="1369884"/>
              <a:ext cx="1808630" cy="1029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Tấy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Sưng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to,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đau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nhức</a:t>
              </a:r>
              <a:endPara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1816437-5F86-4F50-B4AE-BDDEED874C16}"/>
              </a:ext>
            </a:extLst>
          </p:cNvPr>
          <p:cNvGrpSpPr/>
          <p:nvPr/>
        </p:nvGrpSpPr>
        <p:grpSpPr>
          <a:xfrm>
            <a:off x="3699510" y="2700020"/>
            <a:ext cx="6916420" cy="1832610"/>
            <a:chOff x="172324" y="1157225"/>
            <a:chExt cx="2109019" cy="1753583"/>
          </a:xfrm>
        </p:grpSpPr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1CFC5AD0-430F-4B54-9BE6-A39483E13ED7}"/>
                </a:ext>
              </a:extLst>
            </p:cNvPr>
            <p:cNvSpPr/>
            <p:nvPr/>
          </p:nvSpPr>
          <p:spPr>
            <a:xfrm>
              <a:off x="172324" y="1157225"/>
              <a:ext cx="2109019" cy="1753583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1" name="TextBox 43">
              <a:extLst>
                <a:ext uri="{FF2B5EF4-FFF2-40B4-BE49-F238E27FC236}">
                  <a16:creationId xmlns:a16="http://schemas.microsoft.com/office/drawing/2014/main" id="{CDCB0DFC-E07D-4FA3-B989-7DEE38DCF092}"/>
                </a:ext>
              </a:extLst>
            </p:cNvPr>
            <p:cNvSpPr txBox="1"/>
            <p:nvPr/>
          </p:nvSpPr>
          <p:spPr>
            <a:xfrm>
              <a:off x="288974" y="1369884"/>
              <a:ext cx="1808630" cy="1030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Khập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khiễng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khập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khà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Dáng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đi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bên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cao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,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bên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thấp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không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đều</a:t>
              </a:r>
              <a:endPara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4E52EF6-D435-4D40-8B1F-F0FB15A4A2EE}"/>
              </a:ext>
            </a:extLst>
          </p:cNvPr>
          <p:cNvGrpSpPr/>
          <p:nvPr/>
        </p:nvGrpSpPr>
        <p:grpSpPr>
          <a:xfrm>
            <a:off x="3882390" y="4657090"/>
            <a:ext cx="6916420" cy="1537308"/>
            <a:chOff x="172324" y="1157225"/>
            <a:chExt cx="2109019" cy="1471015"/>
          </a:xfrm>
        </p:grpSpPr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CEA6D53B-DFA3-4701-B7BC-9A7F9D2C3FFA}"/>
                </a:ext>
              </a:extLst>
            </p:cNvPr>
            <p:cNvSpPr/>
            <p:nvPr/>
          </p:nvSpPr>
          <p:spPr>
            <a:xfrm>
              <a:off x="172324" y="1157225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4" name="TextBox 43">
              <a:extLst>
                <a:ext uri="{FF2B5EF4-FFF2-40B4-BE49-F238E27FC236}">
                  <a16:creationId xmlns:a16="http://schemas.microsoft.com/office/drawing/2014/main" id="{91A540F7-DE88-493D-AC2D-298DFC4B7C3A}"/>
                </a:ext>
              </a:extLst>
            </p:cNvPr>
            <p:cNvSpPr txBox="1"/>
            <p:nvPr/>
          </p:nvSpPr>
          <p:spPr>
            <a:xfrm>
              <a:off x="315308" y="1185168"/>
              <a:ext cx="1808630" cy="1443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Lon ton</a:t>
              </a:r>
            </a:p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Dáng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đi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hoặc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chạy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(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thường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của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trẻ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em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)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với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những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bước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ngắn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,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nhanh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642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endParaRPr lang="en-US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09600" y="1166842"/>
            <a:ext cx="54267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bị đau chân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Nó sưng nó tấy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 phải chống gậy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Khập khiễng, khập khà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Bước lên thềm nhà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Nhấc chân quá khó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Thấy ông nhăn nhó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Việt chơi ngoài sân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Lon ton lại gần,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Âu yếm, nhanh nhảu: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vịn vai cháu,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Cháu đỡ ông lên.”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965894" y="1338580"/>
            <a:ext cx="47478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bước lên thềm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Trong lòng sung sướng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Quẳng gậy, cúi xuống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Quên cả đớn đau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Ôm cháu xoa đầu: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Hoan hô thằng bé!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Bé thế mà khoẻ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Vì nó thương ông.”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16D54A1-E771-477C-90E8-B1FDBD63A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962235" y="1670685"/>
            <a:ext cx="2838450" cy="4076700"/>
          </a:xfr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F7A3BFF-7B6D-4F4D-9483-2AA5C7875E1D}"/>
              </a:ext>
            </a:extLst>
          </p:cNvPr>
          <p:cNvCxnSpPr/>
          <p:nvPr/>
        </p:nvCxnSpPr>
        <p:spPr>
          <a:xfrm>
            <a:off x="733646" y="2679405"/>
            <a:ext cx="156298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612FD0-A8E5-4988-B98A-E8BDEBCB05D0}"/>
              </a:ext>
            </a:extLst>
          </p:cNvPr>
          <p:cNvCxnSpPr>
            <a:cxnSpLocks/>
          </p:cNvCxnSpPr>
          <p:nvPr/>
        </p:nvCxnSpPr>
        <p:spPr>
          <a:xfrm>
            <a:off x="2402908" y="2679405"/>
            <a:ext cx="136101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45E779-D4C9-4B1D-AFD8-6DE559315FD6}"/>
              </a:ext>
            </a:extLst>
          </p:cNvPr>
          <p:cNvCxnSpPr/>
          <p:nvPr/>
        </p:nvCxnSpPr>
        <p:spPr>
          <a:xfrm>
            <a:off x="5507664" y="2115880"/>
            <a:ext cx="156298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8893EF7-DA38-45D5-942A-22889D86EEEB}"/>
              </a:ext>
            </a:extLst>
          </p:cNvPr>
          <p:cNvCxnSpPr/>
          <p:nvPr/>
        </p:nvCxnSpPr>
        <p:spPr>
          <a:xfrm>
            <a:off x="4051003" y="2477387"/>
            <a:ext cx="156298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870158A-9C8E-4C9B-AB3C-789541EFE120}"/>
              </a:ext>
            </a:extLst>
          </p:cNvPr>
          <p:cNvSpPr txBox="1"/>
          <p:nvPr/>
        </p:nvSpPr>
        <p:spPr>
          <a:xfrm>
            <a:off x="1851896" y="5862895"/>
            <a:ext cx="4930775" cy="582295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đọc từ khó</a:t>
            </a:r>
          </a:p>
        </p:txBody>
      </p:sp>
    </p:spTree>
    <p:extLst>
      <p:ext uri="{BB962C8B-B14F-4D97-AF65-F5344CB8AC3E}">
        <p14:creationId xmlns:p14="http://schemas.microsoft.com/office/powerpoint/2010/main" val="18267583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endParaRPr lang="en-US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09600" y="1166842"/>
            <a:ext cx="54267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bị đau chân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Nó sưng nó tấy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 phải chống gậy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Khập khiễng, khập khà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Bước lên thềm nhà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Nhấc chân quá khó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Thấy ông nhăn nhó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Việt chơi ngoài sân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Lon ton lại gần,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Âu yếm, nhanh nhảu: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vịn vai cháu,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Cháu đỡ ông lên.”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965894" y="1338580"/>
            <a:ext cx="47478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bước lên thềm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Trong lòng sung sướng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Quẳng gậy, cúi xuống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Quên cả đớn đau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Ôm cháu xoa đầu: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Hoan hô thằng bé!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Bé thế mà khoẻ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Vì nó thương ông.”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4051005" y="5398625"/>
            <a:ext cx="4518837" cy="81089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16D54A1-E771-477C-90E8-B1FDBD63A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962235" y="1670685"/>
            <a:ext cx="2838450" cy="4076700"/>
          </a:xfr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9B04A8-074A-476B-8195-781E99292B8B}"/>
              </a:ext>
            </a:extLst>
          </p:cNvPr>
          <p:cNvCxnSpPr>
            <a:cxnSpLocks/>
          </p:cNvCxnSpPr>
          <p:nvPr/>
        </p:nvCxnSpPr>
        <p:spPr>
          <a:xfrm flipH="1">
            <a:off x="2817628" y="1211812"/>
            <a:ext cx="106325" cy="3323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1A68AA-1FCD-4088-A3B1-1FE1AF0704C6}"/>
              </a:ext>
            </a:extLst>
          </p:cNvPr>
          <p:cNvCxnSpPr>
            <a:cxnSpLocks/>
          </p:cNvCxnSpPr>
          <p:nvPr/>
        </p:nvCxnSpPr>
        <p:spPr>
          <a:xfrm flipH="1">
            <a:off x="2636875" y="1669563"/>
            <a:ext cx="106325" cy="3323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4A383D-E79F-4432-AC86-D75A8FEF60E5}"/>
              </a:ext>
            </a:extLst>
          </p:cNvPr>
          <p:cNvCxnSpPr>
            <a:cxnSpLocks/>
          </p:cNvCxnSpPr>
          <p:nvPr/>
        </p:nvCxnSpPr>
        <p:spPr>
          <a:xfrm flipH="1">
            <a:off x="2960401" y="1977493"/>
            <a:ext cx="106325" cy="3323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C7E856-7E10-4A96-AD22-C72974462C77}"/>
              </a:ext>
            </a:extLst>
          </p:cNvPr>
          <p:cNvCxnSpPr>
            <a:cxnSpLocks/>
          </p:cNvCxnSpPr>
          <p:nvPr/>
        </p:nvCxnSpPr>
        <p:spPr>
          <a:xfrm flipH="1">
            <a:off x="3630252" y="2309842"/>
            <a:ext cx="106325" cy="3323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3903D2-598F-4D4E-8A81-852D98EA98FF}"/>
              </a:ext>
            </a:extLst>
          </p:cNvPr>
          <p:cNvCxnSpPr>
            <a:cxnSpLocks/>
          </p:cNvCxnSpPr>
          <p:nvPr/>
        </p:nvCxnSpPr>
        <p:spPr>
          <a:xfrm flipH="1">
            <a:off x="3092540" y="2693984"/>
            <a:ext cx="106325" cy="3323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BA8FAA0-3989-4AFF-A283-5445C5B5CE63}"/>
              </a:ext>
            </a:extLst>
          </p:cNvPr>
          <p:cNvCxnSpPr>
            <a:cxnSpLocks/>
          </p:cNvCxnSpPr>
          <p:nvPr/>
        </p:nvCxnSpPr>
        <p:spPr>
          <a:xfrm flipH="1">
            <a:off x="3133534" y="3026333"/>
            <a:ext cx="106325" cy="3323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01B6ECE-01C7-4935-AC07-EB31D12F1BCD}"/>
              </a:ext>
            </a:extLst>
          </p:cNvPr>
          <p:cNvCxnSpPr>
            <a:cxnSpLocks/>
          </p:cNvCxnSpPr>
          <p:nvPr/>
        </p:nvCxnSpPr>
        <p:spPr>
          <a:xfrm flipH="1">
            <a:off x="3186696" y="3428999"/>
            <a:ext cx="106325" cy="3323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418BB89-6C59-449F-873D-069C5501A985}"/>
              </a:ext>
            </a:extLst>
          </p:cNvPr>
          <p:cNvCxnSpPr>
            <a:cxnSpLocks/>
          </p:cNvCxnSpPr>
          <p:nvPr/>
        </p:nvCxnSpPr>
        <p:spPr>
          <a:xfrm flipH="1">
            <a:off x="3092540" y="3861428"/>
            <a:ext cx="106325" cy="3323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7EC3C1D-0862-443F-B110-5682A20B57BA}"/>
              </a:ext>
            </a:extLst>
          </p:cNvPr>
          <p:cNvCxnSpPr>
            <a:cxnSpLocks/>
          </p:cNvCxnSpPr>
          <p:nvPr/>
        </p:nvCxnSpPr>
        <p:spPr>
          <a:xfrm flipH="1">
            <a:off x="2602700" y="4169030"/>
            <a:ext cx="106325" cy="3323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E7B2BA-5B0B-4FF4-BDCE-CC343BE655E6}"/>
              </a:ext>
            </a:extLst>
          </p:cNvPr>
          <p:cNvCxnSpPr>
            <a:cxnSpLocks/>
          </p:cNvCxnSpPr>
          <p:nvPr/>
        </p:nvCxnSpPr>
        <p:spPr>
          <a:xfrm flipH="1">
            <a:off x="3499591" y="4435851"/>
            <a:ext cx="106325" cy="3323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A9398E3-0207-499D-866C-C7418D425931}"/>
              </a:ext>
            </a:extLst>
          </p:cNvPr>
          <p:cNvCxnSpPr>
            <a:cxnSpLocks/>
          </p:cNvCxnSpPr>
          <p:nvPr/>
        </p:nvCxnSpPr>
        <p:spPr>
          <a:xfrm flipH="1">
            <a:off x="3027209" y="4801202"/>
            <a:ext cx="106325" cy="3323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43E7B62-36FC-4BFB-B6DE-64990805BA9F}"/>
              </a:ext>
            </a:extLst>
          </p:cNvPr>
          <p:cNvCxnSpPr>
            <a:cxnSpLocks/>
          </p:cNvCxnSpPr>
          <p:nvPr/>
        </p:nvCxnSpPr>
        <p:spPr>
          <a:xfrm flipH="1">
            <a:off x="2817627" y="5313839"/>
            <a:ext cx="106325" cy="3323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F66F8F4-B289-4119-A839-D491767C8A59}"/>
              </a:ext>
            </a:extLst>
          </p:cNvPr>
          <p:cNvCxnSpPr>
            <a:cxnSpLocks/>
          </p:cNvCxnSpPr>
          <p:nvPr/>
        </p:nvCxnSpPr>
        <p:spPr>
          <a:xfrm flipH="1">
            <a:off x="6450955" y="1342826"/>
            <a:ext cx="106325" cy="3323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99EFD32-E476-45EF-863E-E27A0776088F}"/>
              </a:ext>
            </a:extLst>
          </p:cNvPr>
          <p:cNvCxnSpPr>
            <a:cxnSpLocks/>
          </p:cNvCxnSpPr>
          <p:nvPr/>
        </p:nvCxnSpPr>
        <p:spPr>
          <a:xfrm flipH="1">
            <a:off x="6973432" y="1723462"/>
            <a:ext cx="106325" cy="3323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727EC6B-BECE-4FD0-9D70-6DF917AD219D}"/>
              </a:ext>
            </a:extLst>
          </p:cNvPr>
          <p:cNvCxnSpPr>
            <a:cxnSpLocks/>
          </p:cNvCxnSpPr>
          <p:nvPr/>
        </p:nvCxnSpPr>
        <p:spPr>
          <a:xfrm flipH="1">
            <a:off x="6839785" y="2149231"/>
            <a:ext cx="106325" cy="3323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73A8324-BFF6-42E4-B3CC-F91A255D8296}"/>
              </a:ext>
            </a:extLst>
          </p:cNvPr>
          <p:cNvCxnSpPr>
            <a:cxnSpLocks/>
          </p:cNvCxnSpPr>
          <p:nvPr/>
        </p:nvCxnSpPr>
        <p:spPr>
          <a:xfrm flipH="1">
            <a:off x="6222567" y="2481580"/>
            <a:ext cx="106325" cy="3323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852D15F-F188-4FE5-90CB-FC5ADC8D3305}"/>
              </a:ext>
            </a:extLst>
          </p:cNvPr>
          <p:cNvCxnSpPr>
            <a:cxnSpLocks/>
          </p:cNvCxnSpPr>
          <p:nvPr/>
        </p:nvCxnSpPr>
        <p:spPr>
          <a:xfrm flipH="1">
            <a:off x="6461986" y="2813929"/>
            <a:ext cx="106325" cy="3323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476F85C-8CCB-4C66-9361-5EF87865A7AA}"/>
              </a:ext>
            </a:extLst>
          </p:cNvPr>
          <p:cNvCxnSpPr>
            <a:cxnSpLocks/>
          </p:cNvCxnSpPr>
          <p:nvPr/>
        </p:nvCxnSpPr>
        <p:spPr>
          <a:xfrm flipH="1">
            <a:off x="6646705" y="3208223"/>
            <a:ext cx="106325" cy="3323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45C4387-CA38-47C6-BC15-62CB4C0148A2}"/>
              </a:ext>
            </a:extLst>
          </p:cNvPr>
          <p:cNvCxnSpPr>
            <a:cxnSpLocks/>
          </p:cNvCxnSpPr>
          <p:nvPr/>
        </p:nvCxnSpPr>
        <p:spPr>
          <a:xfrm flipH="1">
            <a:off x="6023113" y="3595173"/>
            <a:ext cx="106325" cy="3323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C82543B-B0A8-4A5F-B35C-3C5E308111B5}"/>
              </a:ext>
            </a:extLst>
          </p:cNvPr>
          <p:cNvCxnSpPr>
            <a:cxnSpLocks/>
          </p:cNvCxnSpPr>
          <p:nvPr/>
        </p:nvCxnSpPr>
        <p:spPr>
          <a:xfrm flipH="1">
            <a:off x="6339841" y="3927522"/>
            <a:ext cx="106325" cy="3323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55601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endParaRPr lang="en-US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09600" y="1166842"/>
            <a:ext cx="54267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bị đau chân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Nó sưng nó tấy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 phải chống gậy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Khập khiễng, khập khà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Bước lên thềm nhà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Nhấc chân quá khó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Thấy ông nhăn nhó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Việt chơi ngoài sân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Lon ton lại gần,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Âu yếm, nhanh nhảu: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vịn vai cháu,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Cháu đỡ ông lên.”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965894" y="1338580"/>
            <a:ext cx="47478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bước lên thềm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Trong lòng sung sướng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Quẳng gậy, cúi xuống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Quên cả đớn đau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Ôm cháu xoa đầu: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Hoan hô thằng bé!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Bé thế mà khoẻ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Vì nó thương ông.”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4104448" y="4805917"/>
            <a:ext cx="4018826" cy="1132588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16D54A1-E771-477C-90E8-B1FDBD63A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962235" y="1670685"/>
            <a:ext cx="2838450" cy="4076700"/>
          </a:xfr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7D089E06-9903-4071-8374-FF2634450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" y="1"/>
            <a:ext cx="527050" cy="54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5768132C-D7DB-4660-AB02-304C4F03C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369" y="113558"/>
            <a:ext cx="527050" cy="427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766577-134B-4823-B159-12322291EC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540" y="0"/>
            <a:ext cx="894460" cy="89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14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endParaRPr lang="en-US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09600" y="1166842"/>
            <a:ext cx="54267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bị đau chân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Nó sưng nó tấy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 phải chống gậy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Khập khiễng, khập khà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Bước lên thềm nhà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Nhấc chân quá khó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Thấy ông nhăn nhó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Việt chơi ngoài sân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Lon ton lại gần,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Âu yếm, nhanh nhảu: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vịn vai cháu,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Cháu đỡ ông lên.”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965894" y="1338580"/>
            <a:ext cx="47478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bước lên thềm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Trong lòng sung sướng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Quẳng gậy, cúi xuống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Quên cả đớn đau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Ôm cháu xoa đầu: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Hoan hô thằng bé!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Bé thế mà khoẻ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Vì nó thương ông.”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3965893" y="5044062"/>
            <a:ext cx="3996341" cy="81089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16D54A1-E771-477C-90E8-B1FDBD63A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962235" y="1670685"/>
            <a:ext cx="2838450" cy="40767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A15BA8-649B-41E6-8F58-0415E2192D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540" y="0"/>
            <a:ext cx="894460" cy="89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2087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endParaRPr lang="en-US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09600" y="1166842"/>
            <a:ext cx="54267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bị đau chân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Nó sưng nó tấy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 phải chống gậy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Khập khiễng, khập khà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Bước lên thềm nhà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Nhấc chân quá khó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Thấy ông nhăn nhó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Việt chơi ngoài sân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Lon ton lại gần,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Âu yếm, nhanh nhảu: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vịn vai cháu,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Cháu đỡ ông lên.”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965894" y="1338580"/>
            <a:ext cx="47478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bước lên thềm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Trong lòng sung sướng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Quẳng gậy, cúi xuống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Quên cả đớn đau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Ôm cháu xoa đầu: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Hoan hô thằng bé!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Bé thế mà khoẻ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Vì nó thương ông.”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1154844" y="5747058"/>
            <a:ext cx="5426710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16D54A1-E771-477C-90E8-B1FDBD63A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962235" y="1670685"/>
            <a:ext cx="2838450" cy="4076700"/>
          </a:xfr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D60ED24-66E7-4306-9BF9-B6FDDE3F1148}"/>
              </a:ext>
            </a:extLst>
          </p:cNvPr>
          <p:cNvCxnSpPr/>
          <p:nvPr/>
        </p:nvCxnSpPr>
        <p:spPr>
          <a:xfrm>
            <a:off x="1648047" y="1584251"/>
            <a:ext cx="118021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50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0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endParaRPr lang="en-US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09600" y="1166842"/>
            <a:ext cx="54267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bị đau chân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Nó sưng nó tấy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 phải chống gậy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Khập khiễng, khập khà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Bước lên thềm nhà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Nhấc chân quá khó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Thấy ông nhăn nhó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Việt chơi ngoài sân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Lon ton lại gần,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Âu yếm, nhanh nhảu: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vịn vai cháu,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Cháu đỡ ông lên.”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965894" y="1338580"/>
            <a:ext cx="47478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bước lên thềm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Trong lòng sung sướng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Quẳng gậy, cúi xuống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Quên cả đớn đau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Ôm cháu xoa đầu: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Hoan hô thằng bé!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Bé thế mà khoẻ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Vì nó thương ông.”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1154843" y="5613992"/>
            <a:ext cx="7468161" cy="94396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2. Khi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đau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16D54A1-E771-477C-90E8-B1FDBD63A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962235" y="1670685"/>
            <a:ext cx="2838450" cy="4076700"/>
          </a:xfr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D60ED24-66E7-4306-9BF9-B6FDDE3F1148}"/>
              </a:ext>
            </a:extLst>
          </p:cNvPr>
          <p:cNvCxnSpPr>
            <a:cxnSpLocks/>
          </p:cNvCxnSpPr>
          <p:nvPr/>
        </p:nvCxnSpPr>
        <p:spPr>
          <a:xfrm>
            <a:off x="1616149" y="5220586"/>
            <a:ext cx="140349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25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57" l="154" r="99692">
                        <a14:foregroundMark x1="60154" y1="42489" x2="72923" y2="49070"/>
                        <a14:foregroundMark x1="55692" y1="58941" x2="55385" y2="69099"/>
                        <a14:foregroundMark x1="60154" y1="75107" x2="76769" y2="73820"/>
                        <a14:foregroundMark x1="66308" y1="78398" x2="64000" y2="77110"/>
                        <a14:foregroundMark x1="47077" y1="95994" x2="47077" y2="95994"/>
                        <a14:foregroundMark x1="47077" y1="96567" x2="47077" y2="96567"/>
                        <a14:foregroundMark x1="71692" y1="94134" x2="74923" y2="94421"/>
                        <a14:foregroundMark x1="55692" y1="67668" x2="48923" y2="75393"/>
                        <a14:foregroundMark x1="59231" y1="76824" x2="54000" y2="73534"/>
                        <a14:foregroundMark x1="72000" y1="77110" x2="74923" y2="77396"/>
                        <a14:foregroundMark x1="42154" y1="92990" x2="46769" y2="94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3856729"/>
            <a:ext cx="1647457" cy="1771650"/>
          </a:xfrm>
          <a:prstGeom prst="rect">
            <a:avLst/>
          </a:prstGeom>
        </p:spPr>
      </p:pic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1" b="100000" l="0" r="100000">
                        <a14:foregroundMark x1="22803" y1="66602" x2="31829" y2="61914"/>
                        <a14:foregroundMark x1="23990" y1="70313" x2="32304" y2="65039"/>
                        <a14:foregroundMark x1="30641" y1="57031" x2="31591" y2="59375"/>
                        <a14:foregroundMark x1="37055" y1="57227" x2="39430" y2="56250"/>
                        <a14:foregroundMark x1="39430" y1="56250" x2="39430" y2="56250"/>
                        <a14:foregroundMark x1="37055" y1="63477" x2="43230" y2="60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1" y="4163548"/>
            <a:ext cx="1503759" cy="18288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43" b="96457" l="0" r="98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16" y="1752600"/>
            <a:ext cx="3030415" cy="21381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32" b="95548" l="9961" r="90625">
                        <a14:foregroundMark x1="61914" y1="20205" x2="61914" y2="20205"/>
                        <a14:foregroundMark x1="61914" y1="25685" x2="61914" y2="25685"/>
                        <a14:foregroundMark x1="62305" y1="34247" x2="62305" y2="34247"/>
                        <a14:foregroundMark x1="65430" y1="66438" x2="65430" y2="66438"/>
                        <a14:foregroundMark x1="66211" y1="81507" x2="66211" y2="81507"/>
                        <a14:foregroundMark x1="66406" y1="53425" x2="66406" y2="53425"/>
                        <a14:foregroundMark x1="76172" y1="32534" x2="76172" y2="32534"/>
                        <a14:foregroundMark x1="72266" y1="26712" x2="72266" y2="26712"/>
                        <a14:foregroundMark x1="77344" y1="34247" x2="77344" y2="34247"/>
                        <a14:foregroundMark x1="72266" y1="26712" x2="72266" y2="267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17" r="30366"/>
          <a:stretch>
            <a:fillRect/>
          </a:stretch>
        </p:blipFill>
        <p:spPr>
          <a:xfrm>
            <a:off x="5597845" y="4140004"/>
            <a:ext cx="1442090" cy="2362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663" b="100000" l="0" r="901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554" y="3997590"/>
            <a:ext cx="1421847" cy="2322350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478" b="100000" l="7083" r="90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06" y="32826"/>
            <a:ext cx="3124200" cy="2616517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564" b="96433" l="1077" r="98077">
                        <a14:foregroundMark x1="81769" y1="39911" x2="82615" y2="41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1" y="5828610"/>
            <a:ext cx="1374683" cy="948531"/>
          </a:xfrm>
          <a:prstGeom prst="rect">
            <a:avLst/>
          </a:prstGeom>
        </p:spPr>
      </p:pic>
      <p:pic>
        <p:nvPicPr>
          <p:cNvPr id="15" name="TaydukyNhacchuong-Dangcapnhat_48bf (mp3cut.net) (2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676400" y="1711283"/>
            <a:ext cx="609600" cy="609600"/>
          </a:xfrm>
          <a:prstGeom prst="rect">
            <a:avLst/>
          </a:prstGeom>
        </p:spPr>
      </p:pic>
      <p:sp>
        <p:nvSpPr>
          <p:cNvPr id="13" name="Flowchart: Connector 12">
            <a:hlinkClick r:id="rId20" action="ppaction://hlinksldjump"/>
            <a:extLst>
              <a:ext uri="{FF2B5EF4-FFF2-40B4-BE49-F238E27FC236}">
                <a16:creationId xmlns:a16="http://schemas.microsoft.com/office/drawing/2014/main" id="{09DEF26E-3AEE-40B5-B9F2-44F12E67B91D}"/>
              </a:ext>
            </a:extLst>
          </p:cNvPr>
          <p:cNvSpPr/>
          <p:nvPr/>
        </p:nvSpPr>
        <p:spPr>
          <a:xfrm>
            <a:off x="5597845" y="6319940"/>
            <a:ext cx="533400" cy="457200"/>
          </a:xfrm>
          <a:prstGeom prst="flowChartConnector">
            <a:avLst/>
          </a:prstGeom>
          <a:solidFill>
            <a:srgbClr val="D60093"/>
          </a:solidFill>
          <a:ln>
            <a:solidFill>
              <a:srgbClr val="E20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6" name="Pentagon 3">
            <a:hlinkClick r:id="rId21" action="ppaction://hlinksldjump"/>
            <a:extLst>
              <a:ext uri="{FF2B5EF4-FFF2-40B4-BE49-F238E27FC236}">
                <a16:creationId xmlns:a16="http://schemas.microsoft.com/office/drawing/2014/main" id="{C3CA3D65-815E-41AF-BA9B-332F7BDD3E56}"/>
              </a:ext>
            </a:extLst>
          </p:cNvPr>
          <p:cNvSpPr/>
          <p:nvPr/>
        </p:nvSpPr>
        <p:spPr>
          <a:xfrm>
            <a:off x="11353800" y="6319940"/>
            <a:ext cx="838200" cy="457200"/>
          </a:xfrm>
          <a:prstGeom prst="homePlate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939E-6 L 0.00069 -0.35338 " pathEditMode="relative" rAng="0" ptsTypes="AA">
                                      <p:cBhvr>
                                        <p:cTn id="1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76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25 L -3.33333E-6 2.53469E-6 " pathEditMode="relative" rAng="0" ptsTypes="AA">
                                      <p:cBhvr>
                                        <p:cTn id="2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35985E-6 L 0.43316 -0.00786 " pathEditMode="relative" rAng="0" ptsTypes="AA">
                                      <p:cBhvr>
                                        <p:cTn id="3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4904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endParaRPr lang="en-US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09600" y="1166842"/>
            <a:ext cx="54267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bị đau chân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Nó sưng nó tấy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 phải chống gậy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Khập khiễng, khập khà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Bước lên thềm nhà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Nhấc chân quá khó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Thấy ông nhăn nhó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Việt chơi ngoài sân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Lon ton lại gần,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Âu yếm, nhanh nhảu: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vịn vai cháu,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Cháu đỡ ông lên.”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965894" y="1338580"/>
            <a:ext cx="47478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Ông bước lên thềm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Trong lòng sung sướng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Quẳng gậy, cúi xuống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Quên cả đớn đau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Ôm cháu xoa đầu: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Hoan hô thằng bé!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Bé thế mà khoẻ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Vì nó thương ông.”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1154843" y="5613992"/>
            <a:ext cx="7468161" cy="94396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3. Theo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tuy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khỏe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16D54A1-E771-477C-90E8-B1FDBD63A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962235" y="1670685"/>
            <a:ext cx="2838450" cy="4076700"/>
          </a:xfr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D60ED24-66E7-4306-9BF9-B6FDDE3F1148}"/>
              </a:ext>
            </a:extLst>
          </p:cNvPr>
          <p:cNvCxnSpPr>
            <a:cxnSpLocks/>
          </p:cNvCxnSpPr>
          <p:nvPr/>
        </p:nvCxnSpPr>
        <p:spPr>
          <a:xfrm>
            <a:off x="4125433" y="4274288"/>
            <a:ext cx="215840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29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Luyện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tập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433818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93763"/>
            <a:ext cx="10972800" cy="1143000"/>
          </a:xfrm>
        </p:spPr>
        <p:txBody>
          <a:bodyPr>
            <a:normAutofit/>
          </a:bodyPr>
          <a:lstStyle/>
          <a:p>
            <a:r>
              <a:rPr lang="en-US" sz="4890" dirty="0">
                <a:latin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89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89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9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489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9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89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9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489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9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dáng</a:t>
            </a:r>
            <a:r>
              <a:rPr lang="en-US" sz="489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9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489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9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89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9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lang="en-US" sz="489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DE72CFD-EBB4-4A1B-96F8-9AA2777AB4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23953" y="2679405"/>
            <a:ext cx="6602819" cy="1721939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3A9359A-1FCB-43A0-BE1E-C6B75A846A58}"/>
              </a:ext>
            </a:extLst>
          </p:cNvPr>
          <p:cNvSpPr/>
          <p:nvPr/>
        </p:nvSpPr>
        <p:spPr>
          <a:xfrm>
            <a:off x="2987749" y="2785730"/>
            <a:ext cx="2286000" cy="7549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FA58FD1-8666-44B4-AD10-A32DA2F70AF9}"/>
              </a:ext>
            </a:extLst>
          </p:cNvPr>
          <p:cNvSpPr/>
          <p:nvPr/>
        </p:nvSpPr>
        <p:spPr>
          <a:xfrm>
            <a:off x="7506586" y="2785730"/>
            <a:ext cx="2286000" cy="7549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F45BE3F-3DD5-436F-B13D-ED0353DD15BC}"/>
              </a:ext>
            </a:extLst>
          </p:cNvPr>
          <p:cNvSpPr/>
          <p:nvPr/>
        </p:nvSpPr>
        <p:spPr>
          <a:xfrm>
            <a:off x="3168502" y="3646967"/>
            <a:ext cx="2286000" cy="7549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 animBg="1"/>
      <p:bldP spid="9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77453" y="787364"/>
            <a:ext cx="4935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66800" y="1602562"/>
            <a:ext cx="4928323" cy="9706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16912" y="1579116"/>
            <a:ext cx="5622688" cy="99404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6800" y="2787340"/>
            <a:ext cx="4905576" cy="8702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65932" y="2755684"/>
            <a:ext cx="5573667" cy="90191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588" y="1577027"/>
            <a:ext cx="650425" cy="5715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670" y="2768391"/>
            <a:ext cx="649634" cy="5708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038" y="1577027"/>
            <a:ext cx="649634" cy="5197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75" y="2734903"/>
            <a:ext cx="649634" cy="57089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1066800" y="220626"/>
            <a:ext cx="10744200" cy="10747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20" name="Content Placeholder 3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1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871777"/>
            <a:ext cx="7543800" cy="2986224"/>
          </a:xfrm>
        </p:spPr>
      </p:pic>
      <p:sp>
        <p:nvSpPr>
          <p:cNvPr id="21" name="Arrow: Right 13">
            <a:hlinkClick r:id="rId10" action="ppaction://hlinksldjump"/>
            <a:extLst>
              <a:ext uri="{FF2B5EF4-FFF2-40B4-BE49-F238E27FC236}">
                <a16:creationId xmlns:a16="http://schemas.microsoft.com/office/drawing/2014/main" id="{EC5D322D-A23E-40A4-839D-27143A950726}"/>
              </a:ext>
            </a:extLst>
          </p:cNvPr>
          <p:cNvSpPr/>
          <p:nvPr/>
        </p:nvSpPr>
        <p:spPr>
          <a:xfrm rot="10605222" flipH="1">
            <a:off x="11121344" y="6018139"/>
            <a:ext cx="997641" cy="601127"/>
          </a:xfrm>
          <a:prstGeom prst="rightArrow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43" b="96457" l="0" r="98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872096"/>
            <a:ext cx="2209800" cy="282406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857" l="154" r="99692">
                        <a14:foregroundMark x1="60154" y1="42489" x2="72923" y2="49070"/>
                        <a14:foregroundMark x1="55692" y1="58941" x2="55385" y2="69099"/>
                        <a14:foregroundMark x1="60154" y1="75107" x2="76769" y2="73820"/>
                        <a14:foregroundMark x1="66308" y1="78398" x2="64000" y2="77110"/>
                        <a14:foregroundMark x1="47077" y1="95994" x2="47077" y2="95994"/>
                        <a14:foregroundMark x1="47077" y1="96567" x2="47077" y2="96567"/>
                        <a14:foregroundMark x1="71692" y1="94134" x2="74923" y2="94421"/>
                        <a14:foregroundMark x1="55692" y1="67668" x2="48923" y2="75393"/>
                        <a14:foregroundMark x1="59231" y1="76824" x2="54000" y2="73534"/>
                        <a14:foregroundMark x1="72000" y1="77110" x2="74923" y2="77396"/>
                        <a14:foregroundMark x1="42154" y1="92990" x2="46769" y2="94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652">
            <a:off x="2072846" y="4185691"/>
            <a:ext cx="1426310" cy="183986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91" b="100000" l="0" r="100000">
                        <a14:foregroundMark x1="22803" y1="66602" x2="31829" y2="61914"/>
                        <a14:foregroundMark x1="23990" y1="70313" x2="32304" y2="65039"/>
                        <a14:foregroundMark x1="30641" y1="57031" x2="31591" y2="59375"/>
                        <a14:foregroundMark x1="37055" y1="57227" x2="39430" y2="56250"/>
                        <a14:foregroundMark x1="39430" y1="56250" x2="39430" y2="56250"/>
                        <a14:foregroundMark x1="37055" y1="63477" x2="43230" y2="60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654" y="4110575"/>
            <a:ext cx="1346950" cy="19715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32" b="95548" l="9961" r="90625">
                        <a14:foregroundMark x1="61914" y1="20205" x2="61914" y2="20205"/>
                        <a14:foregroundMark x1="61914" y1="25685" x2="61914" y2="25685"/>
                        <a14:foregroundMark x1="62305" y1="34247" x2="62305" y2="34247"/>
                        <a14:foregroundMark x1="65430" y1="66438" x2="65430" y2="66438"/>
                        <a14:foregroundMark x1="66211" y1="81507" x2="66211" y2="81507"/>
                        <a14:foregroundMark x1="66406" y1="53425" x2="66406" y2="53425"/>
                        <a14:foregroundMark x1="76172" y1="32534" x2="76172" y2="32534"/>
                        <a14:foregroundMark x1="72266" y1="26712" x2="72266" y2="26712"/>
                        <a14:foregroundMark x1="77344" y1="34247" x2="77344" y2="34247"/>
                        <a14:foregroundMark x1="72266" y1="26712" x2="72266" y2="267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17" r="30366"/>
          <a:stretch>
            <a:fillRect/>
          </a:stretch>
        </p:blipFill>
        <p:spPr>
          <a:xfrm>
            <a:off x="4495800" y="3915448"/>
            <a:ext cx="1213490" cy="2496493"/>
          </a:xfrm>
          <a:prstGeom prst="rect">
            <a:avLst/>
          </a:prstGeom>
        </p:spPr>
      </p:pic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852" b="92777" l="5077" r="91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670970"/>
            <a:ext cx="2859760" cy="2740971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41625" y1="34625" x2="41125" y2="38750"/>
                        <a14:foregroundMark x1="38250" y1="36125" x2="38750" y2="39750"/>
                        <a14:foregroundMark x1="52250" y1="28500" x2="53500" y2="32375"/>
                        <a14:foregroundMark x1="50250" y1="47750" x2="67875" y2="46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422" y="4892626"/>
            <a:ext cx="2005818" cy="2005818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852" b="92777" l="5077" r="91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686" y="627243"/>
            <a:ext cx="2091584" cy="2004703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857" l="154" r="99692">
                        <a14:foregroundMark x1="60154" y1="42489" x2="72923" y2="49070"/>
                        <a14:foregroundMark x1="55692" y1="58941" x2="55385" y2="69099"/>
                        <a14:foregroundMark x1="60154" y1="75107" x2="76769" y2="73820"/>
                        <a14:foregroundMark x1="66308" y1="78398" x2="64000" y2="77110"/>
                        <a14:foregroundMark x1="47077" y1="95994" x2="47077" y2="95994"/>
                        <a14:foregroundMark x1="47077" y1="96567" x2="47077" y2="96567"/>
                        <a14:foregroundMark x1="71692" y1="94134" x2="74923" y2="94421"/>
                        <a14:foregroundMark x1="55692" y1="67668" x2="48923" y2="75393"/>
                        <a14:foregroundMark x1="59231" y1="76824" x2="54000" y2="73534"/>
                        <a14:foregroundMark x1="72000" y1="77110" x2="74923" y2="77396"/>
                        <a14:foregroundMark x1="42154" y1="92990" x2="46769" y2="94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652">
            <a:off x="1495752" y="920683"/>
            <a:ext cx="1426310" cy="1839860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4478" b="100000" l="7083" r="90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35" t="-1" b="3673"/>
          <a:stretch>
            <a:fillRect/>
          </a:stretch>
        </p:blipFill>
        <p:spPr>
          <a:xfrm>
            <a:off x="4495801" y="-53218"/>
            <a:ext cx="2023171" cy="1834662"/>
          </a:xfrm>
          <a:prstGeom prst="rect">
            <a:avLst/>
          </a:prstGeom>
        </p:spPr>
      </p:pic>
      <p:pic>
        <p:nvPicPr>
          <p:cNvPr id="14" name="TaydukyNhacchuong-Dangcapnhat_48bf (mp3cut.net) (3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2954000" y="559313"/>
            <a:ext cx="609600" cy="609600"/>
          </a:xfrm>
          <a:prstGeom prst="rect">
            <a:avLst/>
          </a:prstGeom>
        </p:spPr>
      </p:pic>
      <p:sp>
        <p:nvSpPr>
          <p:cNvPr id="15" name="Flowchart: Connector 14">
            <a:hlinkClick r:id="rId23" action="ppaction://hlinksldjump"/>
            <a:extLst>
              <a:ext uri="{FF2B5EF4-FFF2-40B4-BE49-F238E27FC236}">
                <a16:creationId xmlns:a16="http://schemas.microsoft.com/office/drawing/2014/main" id="{BEF4C473-0C62-41F8-AD06-DF8B2C3E540A}"/>
              </a:ext>
            </a:extLst>
          </p:cNvPr>
          <p:cNvSpPr/>
          <p:nvPr/>
        </p:nvSpPr>
        <p:spPr>
          <a:xfrm>
            <a:off x="2713291" y="6048646"/>
            <a:ext cx="410909" cy="363295"/>
          </a:xfrm>
          <a:prstGeom prst="flowChartConnector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6" name="Right Arrow 2">
            <a:hlinkClick r:id="rId24" action="ppaction://hlinksldjump"/>
            <a:extLst>
              <a:ext uri="{FF2B5EF4-FFF2-40B4-BE49-F238E27FC236}">
                <a16:creationId xmlns:a16="http://schemas.microsoft.com/office/drawing/2014/main" id="{3B9A9D1C-3449-4A95-A0F4-CD861BA32582}"/>
              </a:ext>
            </a:extLst>
          </p:cNvPr>
          <p:cNvSpPr/>
          <p:nvPr/>
        </p:nvSpPr>
        <p:spPr>
          <a:xfrm>
            <a:off x="11049000" y="6082121"/>
            <a:ext cx="992860" cy="623480"/>
          </a:xfrm>
          <a:prstGeom prst="rightArrow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47895 L 0.125 0.21601 L -0.125 0.21601 L 3.33333E-6 -0.47895 Z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21832E-6 L 0.33698 -0.5106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0" y="-2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0611E-6 L -0.00799 -0.51896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259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022E-7 L 0.31892 0.46207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23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34783E-6 L 0.55764 0.00716 " pathEditMode="relative" rAng="0" ptsTypes="AA">
                                      <p:cBhvr>
                                        <p:cTn id="6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82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774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1" y="1371599"/>
            <a:ext cx="4244316" cy="103242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4601" y="1371599"/>
            <a:ext cx="5105399" cy="103242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4601" y="3010757"/>
            <a:ext cx="5105399" cy="100276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2982338"/>
            <a:ext cx="4259315" cy="109475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023" y="1633211"/>
            <a:ext cx="604292" cy="708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598" y="3335937"/>
            <a:ext cx="603402" cy="6436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325" y="2982339"/>
            <a:ext cx="603557" cy="7071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518" y="1357743"/>
            <a:ext cx="549444" cy="6437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08564" y="1371600"/>
            <a:ext cx="6404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5" name="Content Placeholder 3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1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738" y="4077092"/>
            <a:ext cx="7404662" cy="2964259"/>
          </a:xfrm>
        </p:spPr>
      </p:pic>
      <p:sp>
        <p:nvSpPr>
          <p:cNvPr id="16" name="Rounded Rectangle 15"/>
          <p:cNvSpPr/>
          <p:nvPr/>
        </p:nvSpPr>
        <p:spPr>
          <a:xfrm>
            <a:off x="2272738" y="167614"/>
            <a:ext cx="7637950" cy="10462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then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7" name="Arrow: Right 16">
            <a:hlinkClick r:id="rId10" action="ppaction://hlinksldjump"/>
            <a:extLst>
              <a:ext uri="{FF2B5EF4-FFF2-40B4-BE49-F238E27FC236}">
                <a16:creationId xmlns:a16="http://schemas.microsoft.com/office/drawing/2014/main" id="{FB0B27BB-CCA9-4E74-A116-8278A02C495B}"/>
              </a:ext>
            </a:extLst>
          </p:cNvPr>
          <p:cNvSpPr/>
          <p:nvPr/>
        </p:nvSpPr>
        <p:spPr>
          <a:xfrm rot="10605222" flipH="1">
            <a:off x="11196358" y="6018902"/>
            <a:ext cx="976301" cy="710754"/>
          </a:xfrm>
          <a:prstGeom prst="rightArrow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78" b="100000" l="7083" r="90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35" t="-1" b="3673"/>
          <a:stretch>
            <a:fillRect/>
          </a:stretch>
        </p:blipFill>
        <p:spPr>
          <a:xfrm>
            <a:off x="7467601" y="-381000"/>
            <a:ext cx="2023171" cy="183466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43" b="96457" l="0" r="98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32" y="3598703"/>
            <a:ext cx="2080769" cy="2591409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857" l="154" r="99692">
                        <a14:foregroundMark x1="60154" y1="42489" x2="72923" y2="49070"/>
                        <a14:foregroundMark x1="55692" y1="58941" x2="55385" y2="69099"/>
                        <a14:foregroundMark x1="60154" y1="75107" x2="76769" y2="73820"/>
                        <a14:foregroundMark x1="66308" y1="78398" x2="64000" y2="77110"/>
                        <a14:foregroundMark x1="47077" y1="95994" x2="47077" y2="95994"/>
                        <a14:foregroundMark x1="47077" y1="96567" x2="47077" y2="96567"/>
                        <a14:foregroundMark x1="71692" y1="94134" x2="74923" y2="94421"/>
                        <a14:foregroundMark x1="55692" y1="67668" x2="48923" y2="75393"/>
                        <a14:foregroundMark x1="59231" y1="76824" x2="54000" y2="73534"/>
                        <a14:foregroundMark x1="72000" y1="77110" x2="74923" y2="77396"/>
                        <a14:foregroundMark x1="42154" y1="92990" x2="46769" y2="94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652">
            <a:off x="1495821" y="5086350"/>
            <a:ext cx="1647457" cy="177165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91" b="100000" l="0" r="100000">
                        <a14:foregroundMark x1="22803" y1="66602" x2="31829" y2="61914"/>
                        <a14:foregroundMark x1="23990" y1="70313" x2="32304" y2="65039"/>
                        <a14:foregroundMark x1="30641" y1="57031" x2="31591" y2="59375"/>
                        <a14:foregroundMark x1="37055" y1="57227" x2="39430" y2="56250"/>
                        <a14:foregroundMark x1="39430" y1="56250" x2="39430" y2="56250"/>
                        <a14:foregroundMark x1="37055" y1="63477" x2="43230" y2="60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921" y="3962401"/>
            <a:ext cx="1503759" cy="22010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32" b="95548" l="9961" r="90625">
                        <a14:foregroundMark x1="61914" y1="20205" x2="61914" y2="20205"/>
                        <a14:foregroundMark x1="61914" y1="25685" x2="61914" y2="25685"/>
                        <a14:foregroundMark x1="62305" y1="34247" x2="62305" y2="34247"/>
                        <a14:foregroundMark x1="65430" y1="66438" x2="65430" y2="66438"/>
                        <a14:foregroundMark x1="66211" y1="81507" x2="66211" y2="81507"/>
                        <a14:foregroundMark x1="66406" y1="53425" x2="66406" y2="53425"/>
                        <a14:foregroundMark x1="76172" y1="32534" x2="76172" y2="32534"/>
                        <a14:foregroundMark x1="72266" y1="26712" x2="72266" y2="26712"/>
                        <a14:foregroundMark x1="77344" y1="34247" x2="77344" y2="34247"/>
                        <a14:foregroundMark x1="72266" y1="26712" x2="72266" y2="267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17" r="30366"/>
          <a:stretch>
            <a:fillRect/>
          </a:stretch>
        </p:blipFill>
        <p:spPr>
          <a:xfrm>
            <a:off x="3962400" y="4114801"/>
            <a:ext cx="995814" cy="20486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4250" b="98000" l="3750" r="99250">
                        <a14:foregroundMark x1="58500" y1="47417" x2="58500" y2="47417"/>
                        <a14:foregroundMark x1="60833" y1="50167" x2="60833" y2="50167"/>
                        <a14:foregroundMark x1="36167" y1="45833" x2="38083" y2="4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" t="29803" r="11761" b="26010"/>
          <a:stretch>
            <a:fillRect/>
          </a:stretch>
        </p:blipFill>
        <p:spPr>
          <a:xfrm>
            <a:off x="5175891" y="4894406"/>
            <a:ext cx="1639415" cy="8267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470" b="91288" l="2667" r="9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1" y="3324078"/>
            <a:ext cx="4242955" cy="1866900"/>
          </a:xfrm>
          <a:prstGeom prst="rect">
            <a:avLst/>
          </a:prstGeom>
        </p:spPr>
      </p:pic>
      <p:pic>
        <p:nvPicPr>
          <p:cNvPr id="13" name="Picture 2" descr="https://pic.pikbest.com/01/09/84/24j888piCdgZ.jpg!bw800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0374" b="83707" l="25500" r="4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86" t="53044" r="57649" b="13746"/>
          <a:stretch>
            <a:fillRect/>
          </a:stretch>
        </p:blipFill>
        <p:spPr bwMode="auto">
          <a:xfrm>
            <a:off x="9220200" y="2372815"/>
            <a:ext cx="916438" cy="196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aydukyNhacchuong-Dangcapnhat_48bf (mp3cut.net) (3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1371600" y="838200"/>
            <a:ext cx="609600" cy="609600"/>
          </a:xfrm>
          <a:prstGeom prst="rect">
            <a:avLst/>
          </a:prstGeom>
        </p:spPr>
      </p:pic>
      <p:sp>
        <p:nvSpPr>
          <p:cNvPr id="14" name="Right Arrow 1">
            <a:hlinkClick r:id="rId23" action="ppaction://hlinksldjump"/>
            <a:extLst>
              <a:ext uri="{FF2B5EF4-FFF2-40B4-BE49-F238E27FC236}">
                <a16:creationId xmlns:a16="http://schemas.microsoft.com/office/drawing/2014/main" id="{655B4FE8-9F06-4595-BAD6-79B5BF82FCAF}"/>
              </a:ext>
            </a:extLst>
          </p:cNvPr>
          <p:cNvSpPr/>
          <p:nvPr/>
        </p:nvSpPr>
        <p:spPr>
          <a:xfrm>
            <a:off x="11353800" y="6156545"/>
            <a:ext cx="764038" cy="591689"/>
          </a:xfrm>
          <a:prstGeom prst="rightArrow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>
            <a:hlinkClick r:id="rId24" action="ppaction://hlinksldjump"/>
            <a:extLst>
              <a:ext uri="{FF2B5EF4-FFF2-40B4-BE49-F238E27FC236}">
                <a16:creationId xmlns:a16="http://schemas.microsoft.com/office/drawing/2014/main" id="{188654FB-A120-4C3E-BF0C-0989D3603736}"/>
              </a:ext>
            </a:extLst>
          </p:cNvPr>
          <p:cNvSpPr/>
          <p:nvPr/>
        </p:nvSpPr>
        <p:spPr>
          <a:xfrm>
            <a:off x="2144039" y="2781300"/>
            <a:ext cx="618394" cy="685800"/>
          </a:xfrm>
          <a:prstGeom prst="ellipse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9991E-6 L -0.31667 -0.311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-155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77521E-6 L 0.33889 -0.546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4" y="-273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0.00555 L 0.35868 -0.538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-27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834 -0.29996 L -0.35 0.1995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2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68 -0.07216 L 0.19218 0.05111 C 0.22552 0.0777 0.27517 0.09435 0.32708 0.09435 C 0.38628 0.09435 0.4335 0.0777 0.46684 0.05111 L 0.62569 -0.07216 " pathEditMode="relative" rAng="0" ptsTypes="FffFF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1" y="8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77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1200" y="1924981"/>
            <a:ext cx="9372600" cy="211361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đào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70" b="91288" l="2667" r="9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499" y="5256928"/>
            <a:ext cx="5682871" cy="1866900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1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486" y="4267200"/>
            <a:ext cx="4175012" cy="2228874"/>
          </a:xfrm>
        </p:spPr>
      </p:pic>
      <p:sp>
        <p:nvSpPr>
          <p:cNvPr id="18" name="Rounded Rectangle 17"/>
          <p:cNvSpPr/>
          <p:nvPr/>
        </p:nvSpPr>
        <p:spPr>
          <a:xfrm>
            <a:off x="2385808" y="76200"/>
            <a:ext cx="8510792" cy="13577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7" name="Arrow: Right 23">
            <a:hlinkClick r:id="rId7" action="ppaction://hlinksldjump"/>
            <a:extLst>
              <a:ext uri="{FF2B5EF4-FFF2-40B4-BE49-F238E27FC236}">
                <a16:creationId xmlns:a16="http://schemas.microsoft.com/office/drawing/2014/main" id="{B77C5336-4643-4B9A-8B38-0B9B8287D483}"/>
              </a:ext>
            </a:extLst>
          </p:cNvPr>
          <p:cNvSpPr/>
          <p:nvPr/>
        </p:nvSpPr>
        <p:spPr>
          <a:xfrm rot="10605222" flipH="1">
            <a:off x="11211620" y="6046642"/>
            <a:ext cx="964616" cy="584113"/>
          </a:xfrm>
          <a:prstGeom prst="rightArrow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ydukyNhacchuong-Dangcapnhat_48bf (mp3cut.net) (4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47800" y="1458503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1800" y="152400"/>
            <a:ext cx="5410200" cy="34944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1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674" y="3810000"/>
            <a:ext cx="6553199" cy="2795466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8208818" y="152400"/>
            <a:ext cx="3962400" cy="3494497"/>
          </a:xfrm>
          <a:prstGeom prst="wedgeEllipseCallout">
            <a:avLst>
              <a:gd name="adj1" fmla="val -71532"/>
              <a:gd name="adj2" fmla="val 2681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CHÚC MỪNG THẦY TRÒ ĐƯỜNG TĂNG ĐÃ VƯỢT QUA THỬ THÁCH LẤY CHÂN KINH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82" b="98182" l="0" r="100000">
                        <a14:foregroundMark x1="40385" y1="17045" x2="43462" y2="88864"/>
                        <a14:foregroundMark x1="35385" y1="24318" x2="30000" y2="46591"/>
                        <a14:foregroundMark x1="72308" y1="18409" x2="61154" y2="81136"/>
                        <a14:foregroundMark x1="67308" y1="69318" x2="82308" y2="81136"/>
                        <a14:foregroundMark x1="72308" y1="74318" x2="70000" y2="87273"/>
                        <a14:foregroundMark x1="18846" y1="75682" x2="52308" y2="90909"/>
                        <a14:foregroundMark x1="16538" y1="82273" x2="26538" y2="82500"/>
                        <a14:foregroundMark x1="45000" y1="73864" x2="61923" y2="73864"/>
                        <a14:foregroundMark x1="31923" y1="52045" x2="25769" y2="58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282535"/>
            <a:ext cx="24765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645668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 + 2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AB22900-75E5-4D51-BC20-3A6364111A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945" y="0"/>
            <a:ext cx="996055" cy="991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1047</Words>
  <Application>Microsoft Office PowerPoint</Application>
  <PresentationFormat>Widescreen</PresentationFormat>
  <Paragraphs>226</Paragraphs>
  <Slides>22</Slides>
  <Notes>14</Notes>
  <HiddenSlides>0</HiddenSlides>
  <MMClips>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Microsoft YaHei</vt:lpstr>
      <vt:lpstr>Arial</vt:lpstr>
      <vt:lpstr>Arial Rounded MT Bold</vt:lpstr>
      <vt:lpstr>Arial-Rounded</vt:lpstr>
      <vt:lpstr>Calibri</vt:lpstr>
      <vt:lpstr>Calibri Light</vt:lpstr>
      <vt:lpstr>Times New Roman</vt:lpstr>
      <vt:lpstr>Verdana</vt:lpstr>
      <vt:lpstr>1_Office Theme</vt:lpstr>
      <vt:lpstr>2_Office Theme</vt:lpstr>
      <vt:lpstr>4_Office Theme</vt:lpstr>
      <vt:lpstr>6_Office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Kể những việc em làm khiến người thân vui</vt:lpstr>
      <vt:lpstr>Thương ông</vt:lpstr>
      <vt:lpstr>PowerPoint Presentation</vt:lpstr>
      <vt:lpstr>Thương ông</vt:lpstr>
      <vt:lpstr>Thương ông</vt:lpstr>
      <vt:lpstr>Thương ông</vt:lpstr>
      <vt:lpstr>Thương ông</vt:lpstr>
      <vt:lpstr>PowerPoint Presentation</vt:lpstr>
      <vt:lpstr>Thương ông</vt:lpstr>
      <vt:lpstr>Thương ông</vt:lpstr>
      <vt:lpstr>Thương ông</vt:lpstr>
      <vt:lpstr>PowerPoint Presentation</vt:lpstr>
      <vt:lpstr>1. Từ ngữ thể hiện dáng vẻ của Việt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Hi</cp:lastModifiedBy>
  <cp:revision>15</cp:revision>
  <dcterms:created xsi:type="dcterms:W3CDTF">2021-05-27T09:39:36Z</dcterms:created>
  <dcterms:modified xsi:type="dcterms:W3CDTF">2024-12-25T07:31:38Z</dcterms:modified>
</cp:coreProperties>
</file>