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2" r:id="rId2"/>
    <p:sldMasterId id="2147483704" r:id="rId3"/>
    <p:sldMasterId id="2147483730" r:id="rId4"/>
    <p:sldMasterId id="2147483768" r:id="rId5"/>
  </p:sldMasterIdLst>
  <p:notesMasterIdLst>
    <p:notesMasterId r:id="rId26"/>
  </p:notesMasterIdLst>
  <p:sldIdLst>
    <p:sldId id="258" r:id="rId6"/>
    <p:sldId id="474" r:id="rId7"/>
    <p:sldId id="554" r:id="rId8"/>
    <p:sldId id="555" r:id="rId9"/>
    <p:sldId id="261" r:id="rId10"/>
    <p:sldId id="262" r:id="rId11"/>
    <p:sldId id="263" r:id="rId12"/>
    <p:sldId id="320" r:id="rId13"/>
    <p:sldId id="497" r:id="rId14"/>
    <p:sldId id="467" r:id="rId15"/>
    <p:sldId id="509" r:id="rId16"/>
    <p:sldId id="556" r:id="rId17"/>
    <p:sldId id="557" r:id="rId18"/>
    <p:sldId id="562" r:id="rId19"/>
    <p:sldId id="510" r:id="rId20"/>
    <p:sldId id="558" r:id="rId21"/>
    <p:sldId id="340" r:id="rId22"/>
    <p:sldId id="480" r:id="rId23"/>
    <p:sldId id="515" r:id="rId24"/>
    <p:sldId id="5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92"/>
  </p:normalViewPr>
  <p:slideViewPr>
    <p:cSldViewPr snapToGrid="0">
      <p:cViewPr varScale="1">
        <p:scale>
          <a:sx n="106" d="100"/>
          <a:sy n="106" d="100"/>
        </p:scale>
        <p:origin x="248"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90CD3-6576-4B46-8C1A-6A91C4A33F26}" type="datetimeFigureOut">
              <a:rPr lang="en-US" smtClean="0"/>
              <a:t>12/26/24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5B1C9-8EEC-4DF4-A574-462BDB3CB63E}" type="slidenum">
              <a:rPr lang="en-US" smtClean="0"/>
              <a:t>‹#›</a:t>
            </a:fld>
            <a:endParaRPr lang="en-US"/>
          </a:p>
        </p:txBody>
      </p:sp>
    </p:spTree>
    <p:extLst>
      <p:ext uri="{BB962C8B-B14F-4D97-AF65-F5344CB8AC3E}">
        <p14:creationId xmlns:p14="http://schemas.microsoft.com/office/powerpoint/2010/main" val="187264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41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58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806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034923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85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03492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12/26/24</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19732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12/26/24</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6945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12/26/24</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88203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AB30-4822-4810-9CE4-E08130D8E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2A6CD2-61AF-48F1-A124-07FA9F12B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A46A1-CC30-4CE7-A203-875741250C1F}"/>
              </a:ext>
            </a:extLst>
          </p:cNvPr>
          <p:cNvSpPr>
            <a:spLocks noGrp="1"/>
          </p:cNvSpPr>
          <p:nvPr>
            <p:ph type="dt" sz="half" idx="10"/>
          </p:nvPr>
        </p:nvSpPr>
        <p:spPr/>
        <p:txBody>
          <a:bodyPr/>
          <a:lstStyle/>
          <a:p>
            <a:fld id="{117B3AC9-6F66-442D-8A61-F06030142A82}" type="datetimeFigureOut">
              <a:rPr lang="en-US" smtClean="0"/>
              <a:t>12/26/24</a:t>
            </a:fld>
            <a:endParaRPr lang="en-US"/>
          </a:p>
        </p:txBody>
      </p:sp>
      <p:sp>
        <p:nvSpPr>
          <p:cNvPr id="5" name="Footer Placeholder 4">
            <a:extLst>
              <a:ext uri="{FF2B5EF4-FFF2-40B4-BE49-F238E27FC236}">
                <a16:creationId xmlns:a16="http://schemas.microsoft.com/office/drawing/2014/main" id="{75EC94D1-AA20-40FC-91DF-48D490D51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54AA9-C5BA-4989-B711-DE50F6F50A9F}"/>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58501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018C-8943-4144-AF31-46801E2C8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B821C-5F1D-4D5D-9C93-58BA4059F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2F691-4147-4067-8091-5A75C2FDDE9E}"/>
              </a:ext>
            </a:extLst>
          </p:cNvPr>
          <p:cNvSpPr>
            <a:spLocks noGrp="1"/>
          </p:cNvSpPr>
          <p:nvPr>
            <p:ph type="dt" sz="half" idx="10"/>
          </p:nvPr>
        </p:nvSpPr>
        <p:spPr/>
        <p:txBody>
          <a:bodyPr/>
          <a:lstStyle/>
          <a:p>
            <a:fld id="{117B3AC9-6F66-442D-8A61-F06030142A82}" type="datetimeFigureOut">
              <a:rPr lang="en-US" smtClean="0"/>
              <a:t>12/26/24</a:t>
            </a:fld>
            <a:endParaRPr lang="en-US"/>
          </a:p>
        </p:txBody>
      </p:sp>
      <p:sp>
        <p:nvSpPr>
          <p:cNvPr id="5" name="Footer Placeholder 4">
            <a:extLst>
              <a:ext uri="{FF2B5EF4-FFF2-40B4-BE49-F238E27FC236}">
                <a16:creationId xmlns:a16="http://schemas.microsoft.com/office/drawing/2014/main" id="{0A13CEE6-0091-4B97-B2A3-2EACD5377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7FBDB-A13D-45F7-9E93-FF2014FDFD0A}"/>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083762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A538-13DC-4B1B-A673-1BAD8A8EA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83EF61-E106-490B-8C82-1E0226423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BF44F2-4265-4159-9A67-CBD48898C249}"/>
              </a:ext>
            </a:extLst>
          </p:cNvPr>
          <p:cNvSpPr>
            <a:spLocks noGrp="1"/>
          </p:cNvSpPr>
          <p:nvPr>
            <p:ph type="dt" sz="half" idx="10"/>
          </p:nvPr>
        </p:nvSpPr>
        <p:spPr/>
        <p:txBody>
          <a:bodyPr/>
          <a:lstStyle/>
          <a:p>
            <a:fld id="{117B3AC9-6F66-442D-8A61-F06030142A82}" type="datetimeFigureOut">
              <a:rPr lang="en-US" smtClean="0"/>
              <a:t>12/26/24</a:t>
            </a:fld>
            <a:endParaRPr lang="en-US"/>
          </a:p>
        </p:txBody>
      </p:sp>
      <p:sp>
        <p:nvSpPr>
          <p:cNvPr id="5" name="Footer Placeholder 4">
            <a:extLst>
              <a:ext uri="{FF2B5EF4-FFF2-40B4-BE49-F238E27FC236}">
                <a16:creationId xmlns:a16="http://schemas.microsoft.com/office/drawing/2014/main" id="{AAE7979D-0B56-49FF-A61B-19874332C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9A3B-58D2-4F86-8EE8-19CFB73E623D}"/>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881934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0297-00DF-4407-A192-CFE8F8937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48910A-7DC9-45ED-AA9F-D95404EBF1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0E4A2A-ECB1-4071-A8B3-D027E0172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A8BA32-CD1B-455F-87C9-6B09B0660C87}"/>
              </a:ext>
            </a:extLst>
          </p:cNvPr>
          <p:cNvSpPr>
            <a:spLocks noGrp="1"/>
          </p:cNvSpPr>
          <p:nvPr>
            <p:ph type="dt" sz="half" idx="10"/>
          </p:nvPr>
        </p:nvSpPr>
        <p:spPr/>
        <p:txBody>
          <a:bodyPr/>
          <a:lstStyle/>
          <a:p>
            <a:fld id="{117B3AC9-6F66-442D-8A61-F06030142A82}" type="datetimeFigureOut">
              <a:rPr lang="en-US" smtClean="0"/>
              <a:t>12/26/24</a:t>
            </a:fld>
            <a:endParaRPr lang="en-US"/>
          </a:p>
        </p:txBody>
      </p:sp>
      <p:sp>
        <p:nvSpPr>
          <p:cNvPr id="6" name="Footer Placeholder 5">
            <a:extLst>
              <a:ext uri="{FF2B5EF4-FFF2-40B4-BE49-F238E27FC236}">
                <a16:creationId xmlns:a16="http://schemas.microsoft.com/office/drawing/2014/main" id="{6FF19B83-BDC8-491C-9BD3-7542D6092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8D8928-0E14-437F-BD67-2130D1DCE527}"/>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130620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B2C1-5FD8-4CF9-A365-0EA6713FA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BF44BD-5D8C-45C8-937B-1A3F9670D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564EA-74A6-42BC-93CF-21136AA47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A5BDE-53A9-462B-AB3E-5CF6EA441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71B068-017E-4495-8E6D-A7D34494F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45E42-2886-42A2-9DE1-0C21490B3FC0}"/>
              </a:ext>
            </a:extLst>
          </p:cNvPr>
          <p:cNvSpPr>
            <a:spLocks noGrp="1"/>
          </p:cNvSpPr>
          <p:nvPr>
            <p:ph type="dt" sz="half" idx="10"/>
          </p:nvPr>
        </p:nvSpPr>
        <p:spPr/>
        <p:txBody>
          <a:bodyPr/>
          <a:lstStyle/>
          <a:p>
            <a:fld id="{117B3AC9-6F66-442D-8A61-F06030142A82}" type="datetimeFigureOut">
              <a:rPr lang="en-US" smtClean="0"/>
              <a:t>12/26/24</a:t>
            </a:fld>
            <a:endParaRPr lang="en-US"/>
          </a:p>
        </p:txBody>
      </p:sp>
      <p:sp>
        <p:nvSpPr>
          <p:cNvPr id="8" name="Footer Placeholder 7">
            <a:extLst>
              <a:ext uri="{FF2B5EF4-FFF2-40B4-BE49-F238E27FC236}">
                <a16:creationId xmlns:a16="http://schemas.microsoft.com/office/drawing/2014/main" id="{988995A9-6437-4890-A073-34B1B4454B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1D5B07-E95C-44A5-8EA3-377BC1E66402}"/>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1560565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7D37-FA39-40D2-9B02-60B4DAFCB7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35BBA7-A64C-4FA9-9F7C-0112DE1580D1}"/>
              </a:ext>
            </a:extLst>
          </p:cNvPr>
          <p:cNvSpPr>
            <a:spLocks noGrp="1"/>
          </p:cNvSpPr>
          <p:nvPr>
            <p:ph type="dt" sz="half" idx="10"/>
          </p:nvPr>
        </p:nvSpPr>
        <p:spPr/>
        <p:txBody>
          <a:bodyPr/>
          <a:lstStyle/>
          <a:p>
            <a:fld id="{117B3AC9-6F66-442D-8A61-F06030142A82}" type="datetimeFigureOut">
              <a:rPr lang="en-US" smtClean="0"/>
              <a:t>12/26/24</a:t>
            </a:fld>
            <a:endParaRPr lang="en-US"/>
          </a:p>
        </p:txBody>
      </p:sp>
      <p:sp>
        <p:nvSpPr>
          <p:cNvPr id="4" name="Footer Placeholder 3">
            <a:extLst>
              <a:ext uri="{FF2B5EF4-FFF2-40B4-BE49-F238E27FC236}">
                <a16:creationId xmlns:a16="http://schemas.microsoft.com/office/drawing/2014/main" id="{6B27E15B-28CC-4272-A030-B6A307B469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1BCA-3F24-420E-85C4-8D5F354098F2}"/>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61270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2B3D3-D5FD-41B7-8809-7B88D0071797}"/>
              </a:ext>
            </a:extLst>
          </p:cNvPr>
          <p:cNvSpPr>
            <a:spLocks noGrp="1"/>
          </p:cNvSpPr>
          <p:nvPr>
            <p:ph type="dt" sz="half" idx="10"/>
          </p:nvPr>
        </p:nvSpPr>
        <p:spPr/>
        <p:txBody>
          <a:bodyPr/>
          <a:lstStyle/>
          <a:p>
            <a:fld id="{117B3AC9-6F66-442D-8A61-F06030142A82}" type="datetimeFigureOut">
              <a:rPr lang="en-US" smtClean="0"/>
              <a:t>12/26/24</a:t>
            </a:fld>
            <a:endParaRPr lang="en-US"/>
          </a:p>
        </p:txBody>
      </p:sp>
      <p:sp>
        <p:nvSpPr>
          <p:cNvPr id="3" name="Footer Placeholder 2">
            <a:extLst>
              <a:ext uri="{FF2B5EF4-FFF2-40B4-BE49-F238E27FC236}">
                <a16:creationId xmlns:a16="http://schemas.microsoft.com/office/drawing/2014/main" id="{DD64B94B-C3D9-46FD-A420-6350DEB10D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A2C36A-E333-46D7-AA88-62CAE4E0A967}"/>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135193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AA08-AE4E-4F4C-ADF3-38584E8E5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912721-B04B-4991-B1DB-76915DF1E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799A2-3E9A-48CD-8E37-74EDFF3C9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83EE9-BD5F-46CD-9EE3-AF484B2BEDC1}"/>
              </a:ext>
            </a:extLst>
          </p:cNvPr>
          <p:cNvSpPr>
            <a:spLocks noGrp="1"/>
          </p:cNvSpPr>
          <p:nvPr>
            <p:ph type="dt" sz="half" idx="10"/>
          </p:nvPr>
        </p:nvSpPr>
        <p:spPr/>
        <p:txBody>
          <a:bodyPr/>
          <a:lstStyle/>
          <a:p>
            <a:fld id="{117B3AC9-6F66-442D-8A61-F06030142A82}" type="datetimeFigureOut">
              <a:rPr lang="en-US" smtClean="0"/>
              <a:t>12/26/24</a:t>
            </a:fld>
            <a:endParaRPr lang="en-US"/>
          </a:p>
        </p:txBody>
      </p:sp>
      <p:sp>
        <p:nvSpPr>
          <p:cNvPr id="6" name="Footer Placeholder 5">
            <a:extLst>
              <a:ext uri="{FF2B5EF4-FFF2-40B4-BE49-F238E27FC236}">
                <a16:creationId xmlns:a16="http://schemas.microsoft.com/office/drawing/2014/main" id="{20613A77-6FA0-46D3-8E06-D597221CC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7A6A6-DDF5-47DC-B117-5A42737C2C39}"/>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46551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12/26/24</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72388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F9BA-5354-4648-AEF2-F55D33FF3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8631F1-27FB-4815-8916-36F28E6A2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0A6B13-8A56-4B9B-9EC5-E8E77A201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46E71-127F-4719-8E52-48AD557F5E83}"/>
              </a:ext>
            </a:extLst>
          </p:cNvPr>
          <p:cNvSpPr>
            <a:spLocks noGrp="1"/>
          </p:cNvSpPr>
          <p:nvPr>
            <p:ph type="dt" sz="half" idx="10"/>
          </p:nvPr>
        </p:nvSpPr>
        <p:spPr/>
        <p:txBody>
          <a:bodyPr/>
          <a:lstStyle/>
          <a:p>
            <a:fld id="{117B3AC9-6F66-442D-8A61-F06030142A82}" type="datetimeFigureOut">
              <a:rPr lang="en-US" smtClean="0"/>
              <a:t>12/26/24</a:t>
            </a:fld>
            <a:endParaRPr lang="en-US"/>
          </a:p>
        </p:txBody>
      </p:sp>
      <p:sp>
        <p:nvSpPr>
          <p:cNvPr id="6" name="Footer Placeholder 5">
            <a:extLst>
              <a:ext uri="{FF2B5EF4-FFF2-40B4-BE49-F238E27FC236}">
                <a16:creationId xmlns:a16="http://schemas.microsoft.com/office/drawing/2014/main" id="{1D351EAA-711E-4416-9605-D04FC58FF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C916C-12CA-482E-AE87-A4C553B9973D}"/>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13134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CE8E-CF7F-4DBA-BE65-F196363C1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F3F695-B048-4CF0-B324-7B04CC0CF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18889-BA45-4B67-8AB4-4C78520B6D6E}"/>
              </a:ext>
            </a:extLst>
          </p:cNvPr>
          <p:cNvSpPr>
            <a:spLocks noGrp="1"/>
          </p:cNvSpPr>
          <p:nvPr>
            <p:ph type="dt" sz="half" idx="10"/>
          </p:nvPr>
        </p:nvSpPr>
        <p:spPr/>
        <p:txBody>
          <a:bodyPr/>
          <a:lstStyle/>
          <a:p>
            <a:fld id="{117B3AC9-6F66-442D-8A61-F06030142A82}" type="datetimeFigureOut">
              <a:rPr lang="en-US" smtClean="0"/>
              <a:t>12/26/24</a:t>
            </a:fld>
            <a:endParaRPr lang="en-US"/>
          </a:p>
        </p:txBody>
      </p:sp>
      <p:sp>
        <p:nvSpPr>
          <p:cNvPr id="5" name="Footer Placeholder 4">
            <a:extLst>
              <a:ext uri="{FF2B5EF4-FFF2-40B4-BE49-F238E27FC236}">
                <a16:creationId xmlns:a16="http://schemas.microsoft.com/office/drawing/2014/main" id="{DA19368F-7D28-4288-871F-7F433EB4E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C8175-8437-4955-85AE-5832E2097A89}"/>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361189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ABFBA-0372-43FB-8256-380C812180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1EA19-A12C-4C06-B1A0-CC7064F315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2FA2C-87D9-4ECF-A8A7-EF2042A49AB8}"/>
              </a:ext>
            </a:extLst>
          </p:cNvPr>
          <p:cNvSpPr>
            <a:spLocks noGrp="1"/>
          </p:cNvSpPr>
          <p:nvPr>
            <p:ph type="dt" sz="half" idx="10"/>
          </p:nvPr>
        </p:nvSpPr>
        <p:spPr/>
        <p:txBody>
          <a:bodyPr/>
          <a:lstStyle/>
          <a:p>
            <a:fld id="{117B3AC9-6F66-442D-8A61-F06030142A82}" type="datetimeFigureOut">
              <a:rPr lang="en-US" smtClean="0"/>
              <a:t>12/26/24</a:t>
            </a:fld>
            <a:endParaRPr lang="en-US"/>
          </a:p>
        </p:txBody>
      </p:sp>
      <p:sp>
        <p:nvSpPr>
          <p:cNvPr id="5" name="Footer Placeholder 4">
            <a:extLst>
              <a:ext uri="{FF2B5EF4-FFF2-40B4-BE49-F238E27FC236}">
                <a16:creationId xmlns:a16="http://schemas.microsoft.com/office/drawing/2014/main" id="{8E232BCA-4A51-4842-8715-493F67EC3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33D62-6FE4-4972-99F2-7D845F5F3B85}"/>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113528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2992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86268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12717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97858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12/26/24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41643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12/26/24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74005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09862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12/26/24</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991094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00710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83361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46480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30623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06601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3237396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46465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89932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984598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4104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12/26/24</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442142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2024/12/26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519579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2024/12/26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29372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2024/12/26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221887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5814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67230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721040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63968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3AAF25F-FDDF-448D-AE76-D2BBFC0E1488}" type="datetimeFigureOut">
              <a:rPr lang="en-US" smtClean="0"/>
              <a:t>12/26/24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187962-8AD1-4E19-A8B4-D773E1639DC2}"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C9321AA-DE9C-4E15-940D-7531A030D4ED}" type="datetimeFigureOut">
              <a:rPr lang="en-US" smtClean="0"/>
              <a:t>12/26/24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73F8A7-99E8-4EE9-9B0B-7F6BBA1D34A9}"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pPr>
              <a:defRPr/>
            </a:pPr>
            <a:fld id="{42729AFE-5EEB-4363-BD02-D0673BD4D563}" type="datetimeFigureOut">
              <a:rPr lang="en-US" smtClean="0"/>
              <a:t>12/26/24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7ADC10-AFE8-42B0-AD86-2C4587FAE7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12/26/24</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3353403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D430922-7AA9-4846-A945-C8D39A73CB21}" type="datetimeFigureOut">
              <a:rPr lang="en-US" smtClean="0"/>
              <a:t>12/26/24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DE03704-0450-4FF2-BD29-D772375A23BB}"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A44BD83-7B22-4386-AC2B-F398D2E32AB8}" type="datetimeFigureOut">
              <a:rPr lang="en-US" smtClean="0"/>
              <a:t>12/26/24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A689E8B-02AB-4578-9CB9-6BC0E678D6C5}"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2B72838-3208-4AE6-82D2-10243E96EE1E}" type="datetimeFigureOut">
              <a:rPr lang="en-US" smtClean="0"/>
              <a:t>12/26/24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E71604F-67F2-4FE1-870E-5132F4BD6FB4}"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397546E-8559-4300-A48C-D651E2387DB8}" type="datetimeFigureOut">
              <a:rPr lang="en-US" smtClean="0"/>
              <a:t>12/26/24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E3FDE56-F3A4-4480-B253-1539ACC20F68}"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pPr>
              <a:defRPr/>
            </a:pPr>
            <a:fld id="{AE9B6E3F-C637-4D7B-9CD1-3F53617C6172}" type="datetimeFigureOut">
              <a:rPr lang="en-US" smtClean="0"/>
              <a:t>12/26/24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ABB98694-853F-45FC-B9E6-385F628C041C}"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4DBAE16-742C-4AC9-91A8-43C8CFB3A5A6}" type="datetimeFigureOut">
              <a:rPr lang="en-US" smtClean="0"/>
              <a:t>12/26/24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0DC9828-6FC8-4614-83C5-A0B387A4C4DD}"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13BA546-C357-4DE8-B987-06FEDD96B10D}" type="datetimeFigureOut">
              <a:rPr lang="en-US" smtClean="0"/>
              <a:t>12/26/24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4F9A60-AD80-4229-A353-82C2ADB4342B}"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F443953-2C90-4D3D-BA7F-86E2CDD36421}" type="datetimeFigureOut">
              <a:rPr lang="en-US" smtClean="0"/>
              <a:t>12/26/24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CF831C-4791-4C02-9D65-40506FD40197}"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16095920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t>12/26/24</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161964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12/26/24</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281426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t>12/26/24</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16196402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t>12/26/24</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16196402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64814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12/26/24</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6222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12/26/24</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93150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12/26/24</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93660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5.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12/26/24</a:t>
            </a:fld>
            <a:endParaRPr lang="en-US"/>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399737085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rgbClr val="FFEEB8"/>
            </a:gs>
            <a:gs pos="41000">
              <a:srgbClr val="FFF7DC"/>
            </a:gs>
            <a:gs pos="50000">
              <a:srgbClr val="FFF2C8"/>
            </a:gs>
            <a:gs pos="96000">
              <a:srgbClr val="F2AF61"/>
            </a:gs>
            <a:gs pos="74000">
              <a:schemeClr val="accent4">
                <a:lumMod val="45000"/>
                <a:lumOff val="55000"/>
              </a:schemeClr>
            </a:gs>
            <a:gs pos="83000">
              <a:schemeClr val="accent4">
                <a:lumMod val="45000"/>
                <a:lumOff val="55000"/>
              </a:schemeClr>
            </a:gs>
            <a:gs pos="53000">
              <a:schemeClr val="accent4">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8C345F-7563-41A1-BDC7-1DC7F96CB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C960DE-6759-4AFA-8E5D-8B394C1DE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0891B-4EC0-41E6-8DF8-447521D74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B3AC9-6F66-442D-8A61-F06030142A82}" type="datetimeFigureOut">
              <a:rPr lang="en-US" smtClean="0"/>
              <a:t>12/26/24</a:t>
            </a:fld>
            <a:endParaRPr lang="en-US"/>
          </a:p>
        </p:txBody>
      </p:sp>
      <p:sp>
        <p:nvSpPr>
          <p:cNvPr id="5" name="Footer Placeholder 4">
            <a:extLst>
              <a:ext uri="{FF2B5EF4-FFF2-40B4-BE49-F238E27FC236}">
                <a16:creationId xmlns:a16="http://schemas.microsoft.com/office/drawing/2014/main" id="{280F496E-6E33-49FD-924D-613E2CF58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C9ABD8-50DA-44B4-814A-DCBA7CC78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16E06-0DD9-48EC-8D3A-7CC625600D6C}" type="slidenum">
              <a:rPr lang="en-US" smtClean="0"/>
              <a:t>‹#›</a:t>
            </a:fld>
            <a:endParaRPr lang="en-US"/>
          </a:p>
        </p:txBody>
      </p:sp>
    </p:spTree>
    <p:extLst>
      <p:ext uri="{BB962C8B-B14F-4D97-AF65-F5344CB8AC3E}">
        <p14:creationId xmlns:p14="http://schemas.microsoft.com/office/powerpoint/2010/main" val="57010910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12/26/24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26435003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2024/12/26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0911206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pPr>
              <a:defRPr/>
            </a:pPr>
            <a:fld id="{D7CF0933-AD9A-483E-B55D-B968C5CAA30A}" type="datetimeFigureOut">
              <a:rPr lang="en-US" smtClean="0"/>
              <a:t>12/26/24</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7E8B42BE-97E8-4C84-9448-6C66074E82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665" r:id="rId16"/>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59.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6.xml"/><Relationship Id="rId18" Type="http://schemas.openxmlformats.org/officeDocument/2006/relationships/slide" Target="slide5.xml"/><Relationship Id="rId3" Type="http://schemas.openxmlformats.org/officeDocument/2006/relationships/image" Target="../media/image17.png"/><Relationship Id="rId21" Type="http://schemas.openxmlformats.org/officeDocument/2006/relationships/slide" Target="slide7.xml"/><Relationship Id="rId7" Type="http://schemas.openxmlformats.org/officeDocument/2006/relationships/image" Target="../media/image21.png"/><Relationship Id="rId12" Type="http://schemas.openxmlformats.org/officeDocument/2006/relationships/image" Target="../media/image26.gif"/><Relationship Id="rId17" Type="http://schemas.openxmlformats.org/officeDocument/2006/relationships/image" Target="../media/image29.png"/><Relationship Id="rId2" Type="http://schemas.openxmlformats.org/officeDocument/2006/relationships/audio" Target="../media/audio1.wav"/><Relationship Id="rId16" Type="http://schemas.openxmlformats.org/officeDocument/2006/relationships/slide" Target="slide4.xml"/><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gif"/><Relationship Id="rId5" Type="http://schemas.openxmlformats.org/officeDocument/2006/relationships/image" Target="../media/image19.png"/><Relationship Id="rId15" Type="http://schemas.openxmlformats.org/officeDocument/2006/relationships/image" Target="../media/image28.PNG"/><Relationship Id="rId10" Type="http://schemas.openxmlformats.org/officeDocument/2006/relationships/image" Target="../media/image24.gif"/><Relationship Id="rId19" Type="http://schemas.openxmlformats.org/officeDocument/2006/relationships/image" Target="../media/image30.png"/><Relationship Id="rId4" Type="http://schemas.openxmlformats.org/officeDocument/2006/relationships/image" Target="../media/image18.png"/><Relationship Id="rId9" Type="http://schemas.openxmlformats.org/officeDocument/2006/relationships/image" Target="../media/image23.gif"/><Relationship Id="rId14" Type="http://schemas.openxmlformats.org/officeDocument/2006/relationships/image" Target="../media/image27.png"/><Relationship Id="rId22"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7" name="TextBox 6">
            <a:extLst>
              <a:ext uri="{FF2B5EF4-FFF2-40B4-BE49-F238E27FC236}">
                <a16:creationId xmlns:a16="http://schemas.microsoft.com/office/drawing/2014/main" id="{AF46DA02-F02D-4620-A33C-7EF5A18F9064}"/>
              </a:ext>
            </a:extLst>
          </p:cNvPr>
          <p:cNvSpPr txBox="1"/>
          <p:nvPr/>
        </p:nvSpPr>
        <p:spPr>
          <a:xfrm>
            <a:off x="1566530" y="2815620"/>
            <a:ext cx="905893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tiết</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T</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iếng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V</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iệt</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p>
        </p:txBody>
      </p:sp>
      <p:pic>
        <p:nvPicPr>
          <p:cNvPr id="6" name="Picture 5">
            <a:extLst>
              <a:ext uri="{FF2B5EF4-FFF2-40B4-BE49-F238E27FC236}">
                <a16:creationId xmlns:a16="http://schemas.microsoft.com/office/drawing/2014/main" id="{83BDF7CB-F732-4D19-9516-FA4F2B063E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37288" y="0"/>
            <a:ext cx="1269508" cy="985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52062" y="-2681938"/>
            <a:ext cx="6858000" cy="12221875"/>
          </a:xfrm>
          <a:prstGeom prst="rect">
            <a:avLst/>
          </a:prstGeom>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a:extLst>
              <a:ext uri="{FF2B5EF4-FFF2-40B4-BE49-F238E27FC236}">
                <a16:creationId xmlns:a16="http://schemas.microsoft.com/office/drawing/2014/main" id="{EC8D8931-2480-4EF2-87B8-07DBE99D56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16" name="TextBox 15">
            <a:extLst>
              <a:ext uri="{FF2B5EF4-FFF2-40B4-BE49-F238E27FC236}">
                <a16:creationId xmlns:a16="http://schemas.microsoft.com/office/drawing/2014/main" id="{C427ADA6-213D-424A-8265-DDE2F08EB70B}"/>
              </a:ext>
            </a:extLst>
          </p:cNvPr>
          <p:cNvSpPr txBox="1"/>
          <p:nvPr/>
        </p:nvSpPr>
        <p:spPr>
          <a:xfrm>
            <a:off x="4222321" y="2524939"/>
            <a:ext cx="5492476" cy="1569612"/>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Đọc</a:t>
            </a:r>
            <a:endParaRPr kumimoji="0" lang="en-US" sz="9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grpSp>
        <p:nvGrpSpPr>
          <p:cNvPr id="30" name="139">
            <a:extLst>
              <a:ext uri="{FF2B5EF4-FFF2-40B4-BE49-F238E27FC236}">
                <a16:creationId xmlns:a16="http://schemas.microsoft.com/office/drawing/2014/main" id="{EB60CA3F-A946-4219-9E8C-B5E600CA0F70}"/>
              </a:ext>
            </a:extLst>
          </p:cNvPr>
          <p:cNvGrpSpPr/>
          <p:nvPr/>
        </p:nvGrpSpPr>
        <p:grpSpPr>
          <a:xfrm>
            <a:off x="86755" y="51066"/>
            <a:ext cx="1213285" cy="1061298"/>
            <a:chOff x="1353570" y="1860082"/>
            <a:chExt cx="1425587" cy="1247005"/>
          </a:xfrm>
        </p:grpSpPr>
        <p:sp>
          <p:nvSpPr>
            <p:cNvPr id="31" name="16">
              <a:extLst>
                <a:ext uri="{FF2B5EF4-FFF2-40B4-BE49-F238E27FC236}">
                  <a16:creationId xmlns:a16="http://schemas.microsoft.com/office/drawing/2014/main" id="{3F9DE229-1895-4C69-97AA-EC06BCAC4819}"/>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32" name="24">
              <a:extLst>
                <a:ext uri="{FF2B5EF4-FFF2-40B4-BE49-F238E27FC236}">
                  <a16:creationId xmlns:a16="http://schemas.microsoft.com/office/drawing/2014/main" id="{41B41C85-81B1-4EBB-BF92-4178F503EC08}"/>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Calibri" panose="020F0502020204030204"/>
                  <a:ea typeface="等线" panose="02010600030101010101" pitchFamily="2" charset="-122"/>
                  <a:cs typeface="+mn-ea"/>
                  <a:sym typeface="+mn-lt"/>
                </a:rPr>
                <a:t>1</a:t>
              </a:r>
              <a:endParaRPr kumimoji="0" lang="zh-CN" altLang="en-US" sz="4400" b="1" i="0" u="none" strike="noStrike" kern="1200" cap="none" spc="0" normalizeH="0" baseline="0" noProof="0" dirty="0">
                <a:ln>
                  <a:noFill/>
                </a:ln>
                <a:solidFill>
                  <a:srgbClr val="ED2F6A"/>
                </a:solidFill>
                <a:effectLst/>
                <a:uLnTx/>
                <a:uFillTx/>
                <a:latin typeface="Calibri" panose="020F0502020204030204"/>
                <a:ea typeface="等线" panose="02010600030101010101" pitchFamily="2" charset="-122"/>
                <a:cs typeface="+mn-ea"/>
                <a:sym typeface="+mn-lt"/>
              </a:endParaRPr>
            </a:p>
          </p:txBody>
        </p:sp>
        <p:sp>
          <p:nvSpPr>
            <p:cNvPr id="33" name="AutoShape 3">
              <a:extLst>
                <a:ext uri="{FF2B5EF4-FFF2-40B4-BE49-F238E27FC236}">
                  <a16:creationId xmlns:a16="http://schemas.microsoft.com/office/drawing/2014/main" id="{21524754-C788-4C9F-8E18-3ABD698E7CB0}"/>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Tree>
    <p:extLst>
      <p:ext uri="{BB962C8B-B14F-4D97-AF65-F5344CB8AC3E}">
        <p14:creationId xmlns:p14="http://schemas.microsoft.com/office/powerpoint/2010/main" val="2675297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AABDB-869C-411C-8775-E639F12A2B4D}"/>
              </a:ext>
            </a:extLst>
          </p:cNvPr>
          <p:cNvPicPr>
            <a:picLocks noChangeAspect="1"/>
          </p:cNvPicPr>
          <p:nvPr/>
        </p:nvPicPr>
        <p:blipFill>
          <a:blip r:embed="rId2"/>
          <a:stretch>
            <a:fillRect/>
          </a:stretch>
        </p:blipFill>
        <p:spPr>
          <a:xfrm>
            <a:off x="508812" y="436398"/>
            <a:ext cx="9239250" cy="4352925"/>
          </a:xfrm>
          <a:prstGeom prst="rect">
            <a:avLst/>
          </a:prstGeom>
        </p:spPr>
      </p:pic>
      <p:sp>
        <p:nvSpPr>
          <p:cNvPr id="4" name="Rectangle: Rounded Corners 3">
            <a:extLst>
              <a:ext uri="{FF2B5EF4-FFF2-40B4-BE49-F238E27FC236}">
                <a16:creationId xmlns:a16="http://schemas.microsoft.com/office/drawing/2014/main" id="{10D13248-5609-4BA3-844E-4DC311169995}"/>
              </a:ext>
            </a:extLst>
          </p:cNvPr>
          <p:cNvSpPr/>
          <p:nvPr/>
        </p:nvSpPr>
        <p:spPr>
          <a:xfrm>
            <a:off x="1541722" y="4997302"/>
            <a:ext cx="8527312" cy="1552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Arial-Rounded" panose="020B0500000000000000" pitchFamily="34" charset="0"/>
                <a:ea typeface="Arial-Rounded" panose="020B0500000000000000" pitchFamily="34" charset="0"/>
                <a:cs typeface="Arial-Rounded" panose="020B0500000000000000" pitchFamily="34" charset="0"/>
              </a:rPr>
              <a:t>Cây xấu hổ tên khác là cỏ thẹn, cỏ trinh nữ, cây mắc cỡ, hàm tu thảo (tên thuốc trong y học cổ truyền) là một cây nhỏ, mọc thành bụi lớn. Đặc điểm dễ nhận nhất của cây là lá khi đụng phải sẽ cụp rủ xuống nên có tên gọi như trên.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966176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id="{835916E1-3EC8-49F0-A643-915A82461DE0}"/>
              </a:ext>
            </a:extLst>
          </p:cNvPr>
          <p:cNvGrpSpPr/>
          <p:nvPr/>
        </p:nvGrpSpPr>
        <p:grpSpPr>
          <a:xfrm>
            <a:off x="868680" y="39356"/>
            <a:ext cx="1695411" cy="707886"/>
            <a:chOff x="2470108" y="1864944"/>
            <a:chExt cx="2704644" cy="1129272"/>
          </a:xfrm>
        </p:grpSpPr>
        <p:sp>
          <p:nvSpPr>
            <p:cNvPr id="7" name="23">
              <a:extLst>
                <a:ext uri="{FF2B5EF4-FFF2-40B4-BE49-F238E27FC236}">
                  <a16:creationId xmlns:a16="http://schemas.microsoft.com/office/drawing/2014/main"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ĐỌC</a:t>
              </a:r>
              <a:endParaRPr kumimoji="0" lang="zh-CN" altLang="en-US"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grpSp>
        <p:nvGrpSpPr>
          <p:cNvPr id="9" name="139">
            <a:extLst>
              <a:ext uri="{FF2B5EF4-FFF2-40B4-BE49-F238E27FC236}">
                <a16:creationId xmlns:a16="http://schemas.microsoft.com/office/drawing/2014/main"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rPr>
                <a:t>2</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sp>
        <p:nvSpPr>
          <p:cNvPr id="13" name="TextBox 12">
            <a:extLst>
              <a:ext uri="{FF2B5EF4-FFF2-40B4-BE49-F238E27FC236}">
                <a16:creationId xmlns:a16="http://schemas.microsoft.com/office/drawing/2014/main" id="{CF4B6D55-9414-4DD7-8435-0D9B28C98F2C}"/>
              </a:ext>
            </a:extLst>
          </p:cNvPr>
          <p:cNvSpPr txBox="1"/>
          <p:nvPr/>
        </p:nvSpPr>
        <p:spPr>
          <a:xfrm>
            <a:off x="3091015" y="-47830"/>
            <a:ext cx="616828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Cây</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xấu</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hổ</a:t>
            </a:r>
            <a:endPar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7" name="Picture 16">
            <a:extLst>
              <a:ext uri="{FF2B5EF4-FFF2-40B4-BE49-F238E27FC236}">
                <a16:creationId xmlns:a16="http://schemas.microsoft.com/office/drawing/2014/main"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sp>
        <p:nvSpPr>
          <p:cNvPr id="2" name="Rectangle 1">
            <a:extLst>
              <a:ext uri="{FF2B5EF4-FFF2-40B4-BE49-F238E27FC236}">
                <a16:creationId xmlns:a16="http://schemas.microsoft.com/office/drawing/2014/main" id="{5FE89112-A486-4331-93F5-90D51AD406FB}"/>
              </a:ext>
            </a:extLst>
          </p:cNvPr>
          <p:cNvSpPr/>
          <p:nvPr/>
        </p:nvSpPr>
        <p:spPr>
          <a:xfrm>
            <a:off x="472152" y="828675"/>
            <a:ext cx="11015330" cy="610393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Bỗng dưng gió ào ào nổi lên. Có tiếng động gì lạ lắm. Những chiếc lá khô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Cây xấu hổ co rúm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bỗng thấy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xôn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xao</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He hé mắt nhìn: không có gì lạ cả.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nó mới mở bừng những con mắt lá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 không có gì lạ thật.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cây cỏ xung quanh vẫn xôn xao. Thì ra vừa mới có một con chim xanh biếc, toàn thân </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long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tự</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biết từ đâu bay tới.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thoáng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 cây thanh mai rồi bay đi. Cây cỏ xuýt xoa: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bay qua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hưa có con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 đẹp đến thế!</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Càng nghe bạn bè trầm trồ, cây xấu hổ càng tiếc. Không biết bao giờ con chim xanh huyền diệu ấy quay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trở lại.</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Trần Hoài Dương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942211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id="{835916E1-3EC8-49F0-A643-915A82461DE0}"/>
              </a:ext>
            </a:extLst>
          </p:cNvPr>
          <p:cNvGrpSpPr/>
          <p:nvPr/>
        </p:nvGrpSpPr>
        <p:grpSpPr>
          <a:xfrm>
            <a:off x="868680" y="39356"/>
            <a:ext cx="1695411" cy="707886"/>
            <a:chOff x="2470108" y="1864944"/>
            <a:chExt cx="2704644" cy="1129272"/>
          </a:xfrm>
        </p:grpSpPr>
        <p:sp>
          <p:nvSpPr>
            <p:cNvPr id="7" name="23">
              <a:extLst>
                <a:ext uri="{FF2B5EF4-FFF2-40B4-BE49-F238E27FC236}">
                  <a16:creationId xmlns:a16="http://schemas.microsoft.com/office/drawing/2014/main"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ĐỌC</a:t>
              </a:r>
              <a:endParaRPr kumimoji="0" lang="zh-CN" altLang="en-US"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grpSp>
        <p:nvGrpSpPr>
          <p:cNvPr id="9" name="139">
            <a:extLst>
              <a:ext uri="{FF2B5EF4-FFF2-40B4-BE49-F238E27FC236}">
                <a16:creationId xmlns:a16="http://schemas.microsoft.com/office/drawing/2014/main"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rPr>
                <a:t>2</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sp>
        <p:nvSpPr>
          <p:cNvPr id="13" name="TextBox 12">
            <a:extLst>
              <a:ext uri="{FF2B5EF4-FFF2-40B4-BE49-F238E27FC236}">
                <a16:creationId xmlns:a16="http://schemas.microsoft.com/office/drawing/2014/main" id="{CF4B6D55-9414-4DD7-8435-0D9B28C98F2C}"/>
              </a:ext>
            </a:extLst>
          </p:cNvPr>
          <p:cNvSpPr txBox="1"/>
          <p:nvPr/>
        </p:nvSpPr>
        <p:spPr>
          <a:xfrm>
            <a:off x="3091015" y="-47830"/>
            <a:ext cx="616828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Cây</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xấu</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hổ</a:t>
            </a:r>
            <a:endPar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7" name="Picture 16">
            <a:extLst>
              <a:ext uri="{FF2B5EF4-FFF2-40B4-BE49-F238E27FC236}">
                <a16:creationId xmlns:a16="http://schemas.microsoft.com/office/drawing/2014/main"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sp>
        <p:nvSpPr>
          <p:cNvPr id="2" name="Rectangle 1">
            <a:extLst>
              <a:ext uri="{FF2B5EF4-FFF2-40B4-BE49-F238E27FC236}">
                <a16:creationId xmlns:a16="http://schemas.microsoft.com/office/drawing/2014/main" id="{5FE89112-A486-4331-93F5-90D51AD406FB}"/>
              </a:ext>
            </a:extLst>
          </p:cNvPr>
          <p:cNvSpPr/>
          <p:nvPr/>
        </p:nvSpPr>
        <p:spPr>
          <a:xfrm>
            <a:off x="472152" y="828675"/>
            <a:ext cx="11015330" cy="610393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Bỗng dưng gió ào ào nổi lên. Có tiếng động gì lạ lắm. Những chiếc lá khô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Cây xấu hổ co rúm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bỗng thấy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xôn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xao</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He hé mắt nhìn: không có gì lạ cả.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nó mới mở bừng những con mắt lá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 không có gì lạ thật.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cây cỏ xung quanh vẫn xôn xao. Thì ra vừa mới có một con chim xanh biếc, toàn thân </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long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tự</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biết từ đâu bay tới.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thoáng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 cây thanh mai rồi bay đi. Cây cỏ xuýt xoa: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bay qua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hưa có con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 đẹp đến thế!</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Càng nghe bạn bè trầm trồ, cây xấu hổ càng tiếc. Không biết bao giờ con chim xanh huyền diệu ấy quay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trở lại.</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Trần Hoài Dương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3">
            <a:extLst>
              <a:ext uri="{FF2B5EF4-FFF2-40B4-BE49-F238E27FC236}">
                <a16:creationId xmlns:a16="http://schemas.microsoft.com/office/drawing/2014/main" id="{A7B3203A-A8FC-488D-802D-EF0C60E3F329}"/>
              </a:ext>
            </a:extLst>
          </p:cNvPr>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03345" y="962406"/>
            <a:ext cx="527050" cy="83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F2107865-3108-4660-900E-782199D12BFE}"/>
              </a:ext>
            </a:extLst>
          </p:cNvPr>
          <p:cNvPicPr>
            <a:picLocks noChangeAspect="1" noChangeArrowheads="1"/>
          </p:cNvPicPr>
          <p:nvPr/>
        </p:nvPicPr>
        <p:blipFill>
          <a:blip r:embed="rId5"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90694" y="1975994"/>
            <a:ext cx="527050" cy="94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F69E5509-2376-4A22-9E21-BA756CE8C4B7}"/>
              </a:ext>
            </a:extLst>
          </p:cNvPr>
          <p:cNvPicPr>
            <a:picLocks noChangeAspect="1" noChangeArrowheads="1"/>
          </p:cNvPicPr>
          <p:nvPr/>
        </p:nvPicPr>
        <p:blipFill>
          <a:blip r:embed="rId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18493" y="2785730"/>
            <a:ext cx="527050" cy="227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a:extLst>
              <a:ext uri="{FF2B5EF4-FFF2-40B4-BE49-F238E27FC236}">
                <a16:creationId xmlns:a16="http://schemas.microsoft.com/office/drawing/2014/main" id="{AE1E2C61-3B17-4811-A63F-A3889F70EEF6}"/>
              </a:ext>
            </a:extLst>
          </p:cNvPr>
          <p:cNvPicPr>
            <a:picLocks noChangeAspect="1" noChangeArrowheads="1"/>
          </p:cNvPicPr>
          <p:nvPr/>
        </p:nvPicPr>
        <p:blipFill>
          <a:blip r:embed="rId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86756" y="5063442"/>
            <a:ext cx="527050" cy="128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a:extLst>
              <a:ext uri="{FF2B5EF4-FFF2-40B4-BE49-F238E27FC236}">
                <a16:creationId xmlns:a16="http://schemas.microsoft.com/office/drawing/2014/main" id="{0B07D165-C8B1-492B-AC73-57559941CB6B}"/>
              </a:ext>
            </a:extLst>
          </p:cNvPr>
          <p:cNvGrpSpPr/>
          <p:nvPr/>
        </p:nvGrpSpPr>
        <p:grpSpPr>
          <a:xfrm>
            <a:off x="7214236" y="6088559"/>
            <a:ext cx="4780261" cy="769441"/>
            <a:chOff x="708943" y="6018639"/>
            <a:chExt cx="5825836" cy="769441"/>
          </a:xfrm>
        </p:grpSpPr>
        <p:sp>
          <p:nvSpPr>
            <p:cNvPr id="20" name="TextBox 19">
              <a:extLst>
                <a:ext uri="{FF2B5EF4-FFF2-40B4-BE49-F238E27FC236}">
                  <a16:creationId xmlns:a16="http://schemas.microsoft.com/office/drawing/2014/main" id="{B9F3C950-5982-4FF3-A80B-00016A038C9D}"/>
                </a:ext>
              </a:extLst>
            </p:cNvPr>
            <p:cNvSpPr txBox="1"/>
            <p:nvPr/>
          </p:nvSpPr>
          <p:spPr>
            <a:xfrm>
              <a:off x="708943" y="6110866"/>
              <a:ext cx="5825836" cy="649137"/>
            </a:xfrm>
            <a:prstGeom prst="roundRect">
              <a:avLst>
                <a:gd name="adj" fmla="val 50000"/>
              </a:avLst>
            </a:prstGeom>
            <a:solidFill>
              <a:srgbClr val="ED2F6A"/>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21" name="TextBox 20">
              <a:extLst>
                <a:ext uri="{FF2B5EF4-FFF2-40B4-BE49-F238E27FC236}">
                  <a16:creationId xmlns:a16="http://schemas.microsoft.com/office/drawing/2014/main" id="{CCC941CB-4722-4601-8543-0CEB1D15259A}"/>
                </a:ext>
              </a:extLst>
            </p:cNvPr>
            <p:cNvSpPr txBox="1"/>
            <p:nvPr/>
          </p:nvSpPr>
          <p:spPr>
            <a:xfrm>
              <a:off x="799816" y="6018639"/>
              <a:ext cx="566097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đoạn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nối</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tiếp</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
        <p:nvSpPr>
          <p:cNvPr id="3" name="Oval 2">
            <a:extLst>
              <a:ext uri="{FF2B5EF4-FFF2-40B4-BE49-F238E27FC236}">
                <a16:creationId xmlns:a16="http://schemas.microsoft.com/office/drawing/2014/main" id="{A535F479-D92E-4AC3-BAEF-E868B2BD4FDA}"/>
              </a:ext>
            </a:extLst>
          </p:cNvPr>
          <p:cNvSpPr/>
          <p:nvPr/>
        </p:nvSpPr>
        <p:spPr>
          <a:xfrm>
            <a:off x="6799934" y="1499190"/>
            <a:ext cx="527050" cy="4768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22" name="Oval 21">
            <a:extLst>
              <a:ext uri="{FF2B5EF4-FFF2-40B4-BE49-F238E27FC236}">
                <a16:creationId xmlns:a16="http://schemas.microsoft.com/office/drawing/2014/main" id="{E0FF95AD-06CA-47E0-8277-5E14FBF997E5}"/>
              </a:ext>
            </a:extLst>
          </p:cNvPr>
          <p:cNvSpPr/>
          <p:nvPr/>
        </p:nvSpPr>
        <p:spPr>
          <a:xfrm>
            <a:off x="9611294" y="2575109"/>
            <a:ext cx="527050" cy="4768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23" name="Oval 22">
            <a:extLst>
              <a:ext uri="{FF2B5EF4-FFF2-40B4-BE49-F238E27FC236}">
                <a16:creationId xmlns:a16="http://schemas.microsoft.com/office/drawing/2014/main" id="{5AAE4ED0-F690-4A16-9649-42B88C832BCF}"/>
              </a:ext>
            </a:extLst>
          </p:cNvPr>
          <p:cNvSpPr/>
          <p:nvPr/>
        </p:nvSpPr>
        <p:spPr>
          <a:xfrm>
            <a:off x="7886272" y="4825040"/>
            <a:ext cx="527050" cy="4768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4" name="Oval 23">
            <a:extLst>
              <a:ext uri="{FF2B5EF4-FFF2-40B4-BE49-F238E27FC236}">
                <a16:creationId xmlns:a16="http://schemas.microsoft.com/office/drawing/2014/main" id="{6993B9F1-DF66-46D9-9024-0330EC070E37}"/>
              </a:ext>
            </a:extLst>
          </p:cNvPr>
          <p:cNvSpPr/>
          <p:nvPr/>
        </p:nvSpPr>
        <p:spPr>
          <a:xfrm flipH="1">
            <a:off x="5279921" y="5883263"/>
            <a:ext cx="442451" cy="4768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Tree>
    <p:extLst>
      <p:ext uri="{BB962C8B-B14F-4D97-AF65-F5344CB8AC3E}">
        <p14:creationId xmlns:p14="http://schemas.microsoft.com/office/powerpoint/2010/main" val="182803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par>
                                <p:cTn id="26" presetID="2" presetClass="entr" presetSubtype="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3"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solidFill>
                  <a:prstClr val="black"/>
                </a:solidFill>
                <a:latin typeface="Times New Roman" pitchFamily="18" charset="0"/>
                <a:ea typeface="Arial-Rounded" panose="020B0500000000000000" pitchFamily="34" charset="0"/>
                <a:cs typeface="Times New Roman" pitchFamily="18" charset="0"/>
              </a:rPr>
              <a:t>Thì ra vừa mới có một con chim xanh biếc, toàn thân </a:t>
            </a:r>
            <a:r>
              <a:rPr lang="en-US" sz="3600" dirty="0">
                <a:solidFill>
                  <a:prstClr val="black"/>
                </a:solidFill>
                <a:latin typeface="Times New Roman" pitchFamily="18" charset="0"/>
                <a:ea typeface="Arial-Rounded" panose="020B0500000000000000" pitchFamily="34" charset="0"/>
                <a:cs typeface="Times New Roman" pitchFamily="18" charset="0"/>
              </a:rPr>
              <a:t>long </a:t>
            </a:r>
            <a:r>
              <a:rPr lang="en-US" sz="3600" dirty="0" err="1">
                <a:solidFill>
                  <a:prstClr val="black"/>
                </a:solidFill>
                <a:latin typeface="Times New Roman" pitchFamily="18" charset="0"/>
                <a:ea typeface="Arial-Rounded" panose="020B0500000000000000" pitchFamily="34" charset="0"/>
                <a:cs typeface="Times New Roman" pitchFamily="18" charset="0"/>
              </a:rPr>
              <a:t>lánh</a:t>
            </a:r>
            <a:r>
              <a:rPr lang="en-US" sz="3600" dirty="0">
                <a:solidFill>
                  <a:prstClr val="black"/>
                </a:solidFill>
                <a:latin typeface="Times New Roman" pitchFamily="18" charset="0"/>
                <a:ea typeface="Arial-Rounded" panose="020B0500000000000000" pitchFamily="34" charset="0"/>
                <a:cs typeface="Times New Roman" pitchFamily="18" charset="0"/>
              </a:rPr>
              <a:t> </a:t>
            </a:r>
            <a:r>
              <a:rPr lang="en-US" sz="3600" dirty="0" err="1">
                <a:solidFill>
                  <a:prstClr val="black"/>
                </a:solidFill>
                <a:latin typeface="Times New Roman" pitchFamily="18" charset="0"/>
                <a:ea typeface="Arial-Rounded" panose="020B0500000000000000" pitchFamily="34" charset="0"/>
                <a:cs typeface="Times New Roman" pitchFamily="18" charset="0"/>
              </a:rPr>
              <a:t>như</a:t>
            </a:r>
            <a:r>
              <a:rPr lang="en-US" sz="3600" dirty="0">
                <a:solidFill>
                  <a:prstClr val="black"/>
                </a:solidFill>
                <a:latin typeface="Times New Roman" pitchFamily="18" charset="0"/>
                <a:ea typeface="Arial-Rounded" panose="020B0500000000000000" pitchFamily="34" charset="0"/>
                <a:cs typeface="Times New Roman" pitchFamily="18" charset="0"/>
              </a:rPr>
              <a:t> </a:t>
            </a:r>
            <a:r>
              <a:rPr lang="en-US" sz="3600" dirty="0" err="1">
                <a:solidFill>
                  <a:prstClr val="black"/>
                </a:solidFill>
                <a:latin typeface="Times New Roman" pitchFamily="18" charset="0"/>
                <a:ea typeface="Arial-Rounded" panose="020B0500000000000000" pitchFamily="34" charset="0"/>
                <a:cs typeface="Times New Roman" pitchFamily="18" charset="0"/>
              </a:rPr>
              <a:t>tự</a:t>
            </a:r>
            <a:r>
              <a:rPr lang="en-US" sz="3600" dirty="0">
                <a:solidFill>
                  <a:prstClr val="black"/>
                </a:solidFill>
                <a:latin typeface="Times New Roman" pitchFamily="18" charset="0"/>
                <a:ea typeface="Arial-Rounded" panose="020B0500000000000000" pitchFamily="34" charset="0"/>
                <a:cs typeface="Times New Roman" pitchFamily="18" charset="0"/>
              </a:rPr>
              <a:t> </a:t>
            </a:r>
            <a:r>
              <a:rPr lang="en-US" sz="3600" dirty="0" err="1">
                <a:solidFill>
                  <a:prstClr val="black"/>
                </a:solidFill>
                <a:latin typeface="Times New Roman" pitchFamily="18" charset="0"/>
                <a:ea typeface="Arial-Rounded" panose="020B0500000000000000" pitchFamily="34" charset="0"/>
                <a:cs typeface="Times New Roman" pitchFamily="18" charset="0"/>
              </a:rPr>
              <a:t>tỏa</a:t>
            </a:r>
            <a:r>
              <a:rPr lang="en-US" sz="3600" dirty="0">
                <a:solidFill>
                  <a:prstClr val="black"/>
                </a:solidFill>
                <a:latin typeface="Times New Roman" pitchFamily="18" charset="0"/>
                <a:ea typeface="Arial-Rounded" panose="020B0500000000000000" pitchFamily="34" charset="0"/>
                <a:cs typeface="Times New Roman" pitchFamily="18" charset="0"/>
              </a:rPr>
              <a:t> </a:t>
            </a:r>
            <a:r>
              <a:rPr lang="en-US" sz="3600" dirty="0" err="1">
                <a:solidFill>
                  <a:prstClr val="black"/>
                </a:solidFill>
                <a:latin typeface="Times New Roman" pitchFamily="18" charset="0"/>
                <a:ea typeface="Arial-Rounded" panose="020B0500000000000000" pitchFamily="34" charset="0"/>
                <a:cs typeface="Times New Roman" pitchFamily="18" charset="0"/>
              </a:rPr>
              <a:t>sáng</a:t>
            </a:r>
            <a:r>
              <a:rPr lang="en-US" sz="3600" dirty="0">
                <a:solidFill>
                  <a:prstClr val="black"/>
                </a:solidFill>
                <a:latin typeface="Times New Roman" pitchFamily="18" charset="0"/>
                <a:ea typeface="Arial-Rounded" panose="020B0500000000000000" pitchFamily="34" charset="0"/>
                <a:cs typeface="Times New Roman" pitchFamily="18" charset="0"/>
              </a:rPr>
              <a:t> </a:t>
            </a:r>
            <a:r>
              <a:rPr lang="vi-VN" sz="3600" dirty="0">
                <a:solidFill>
                  <a:prstClr val="black"/>
                </a:solidFill>
                <a:latin typeface="Times New Roman" pitchFamily="18" charset="0"/>
                <a:ea typeface="Arial-Rounded" panose="020B0500000000000000" pitchFamily="34" charset="0"/>
                <a:cs typeface="Times New Roman" pitchFamily="18" charset="0"/>
              </a:rPr>
              <a:t>không biết từ đâu bay tới.</a:t>
            </a:r>
            <a:endParaRPr lang="en-US" sz="3600" dirty="0">
              <a:latin typeface="Times New Roman" pitchFamily="18" charset="0"/>
              <a:cs typeface="Times New Roman" pitchFamily="18" charset="0"/>
            </a:endParaRPr>
          </a:p>
        </p:txBody>
      </p:sp>
      <p:sp>
        <p:nvSpPr>
          <p:cNvPr id="4" name="Picture Placeholder 3"/>
          <p:cNvSpPr>
            <a:spLocks noGrp="1"/>
          </p:cNvSpPr>
          <p:nvPr>
            <p:ph type="pic" sz="quarter" idx="13"/>
          </p:nvPr>
        </p:nvSpPr>
        <p:spPr/>
      </p:sp>
      <p:cxnSp>
        <p:nvCxnSpPr>
          <p:cNvPr id="6" name="Straight Connector 5"/>
          <p:cNvCxnSpPr/>
          <p:nvPr/>
        </p:nvCxnSpPr>
        <p:spPr>
          <a:xfrm flipH="1">
            <a:off x="10205886" y="1924664"/>
            <a:ext cx="66366" cy="36871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H="1">
            <a:off x="6950423" y="2487807"/>
            <a:ext cx="76200" cy="47244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2556878" y="3093720"/>
            <a:ext cx="121920" cy="36576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2678798" y="3125675"/>
            <a:ext cx="126836" cy="333805"/>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5532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mph" presetSubtype="0" fill="hold" nodeType="clickEffect">
                                  <p:stCondLst>
                                    <p:cond delay="0"/>
                                  </p:stCondLst>
                                  <p:childTnLst>
                                    <p:animClr clrSpc="hsl" dir="cw">
                                      <p:cBhvr override="childStyle">
                                        <p:cTn id="34" dur="500" fill="hold"/>
                                        <p:tgtEl>
                                          <p:spTgt spid="6"/>
                                        </p:tgtEl>
                                        <p:attrNameLst>
                                          <p:attrName>style.color</p:attrName>
                                        </p:attrNameLst>
                                      </p:cBhvr>
                                      <p:by>
                                        <p:hsl h="7200000" s="0" l="0"/>
                                      </p:by>
                                    </p:animClr>
                                    <p:animClr clrSpc="hsl" dir="cw">
                                      <p:cBhvr>
                                        <p:cTn id="35" dur="500" fill="hold"/>
                                        <p:tgtEl>
                                          <p:spTgt spid="6"/>
                                        </p:tgtEl>
                                        <p:attrNameLst>
                                          <p:attrName>fillcolor</p:attrName>
                                        </p:attrNameLst>
                                      </p:cBhvr>
                                      <p:by>
                                        <p:hsl h="7200000" s="0" l="0"/>
                                      </p:by>
                                    </p:animClr>
                                    <p:animClr clrSpc="hsl" dir="cw">
                                      <p:cBhvr>
                                        <p:cTn id="36" dur="500" fill="hold"/>
                                        <p:tgtEl>
                                          <p:spTgt spid="6"/>
                                        </p:tgtEl>
                                        <p:attrNameLst>
                                          <p:attrName>stroke.color</p:attrName>
                                        </p:attrNameLst>
                                      </p:cBhvr>
                                      <p:by>
                                        <p:hsl h="7200000" s="0" l="0"/>
                                      </p:by>
                                    </p:animClr>
                                    <p:set>
                                      <p:cBhvr>
                                        <p:cTn id="37" dur="500" fill="hold"/>
                                        <p:tgtEl>
                                          <p:spTgt spid="6"/>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6"/>
                                        </p:tgtEl>
                                        <p:attrNameLst>
                                          <p:attrName>ppt_x</p:attrName>
                                        </p:attrNameLst>
                                      </p:cBhvr>
                                      <p:tavLst>
                                        <p:tav tm="0">
                                          <p:val>
                                            <p:strVal val="ppt_x"/>
                                          </p:val>
                                        </p:tav>
                                        <p:tav tm="100000">
                                          <p:val>
                                            <p:strVal val="ppt_x"/>
                                          </p:val>
                                        </p:tav>
                                      </p:tavLst>
                                    </p:anim>
                                    <p:anim calcmode="lin" valueType="num">
                                      <p:cBhvr additive="base">
                                        <p:cTn id="42" dur="500"/>
                                        <p:tgtEl>
                                          <p:spTgt spid="6"/>
                                        </p:tgtEl>
                                        <p:attrNameLst>
                                          <p:attrName>ppt_y</p:attrName>
                                        </p:attrNameLst>
                                      </p:cBhvr>
                                      <p:tavLst>
                                        <p:tav tm="0">
                                          <p:val>
                                            <p:strVal val="ppt_y"/>
                                          </p:val>
                                        </p:tav>
                                        <p:tav tm="100000">
                                          <p:val>
                                            <p:strVal val="1+ppt_h/2"/>
                                          </p:val>
                                        </p:tav>
                                      </p:tavLst>
                                    </p:anim>
                                    <p:set>
                                      <p:cBhvr>
                                        <p:cTn id="4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EFB8FE-2723-4E93-9B72-5EDA9CFFAD6C}"/>
                </a:ext>
              </a:extLst>
            </p:cNvPr>
            <p:cNvSpPr txBox="1"/>
            <p:nvPr/>
          </p:nvSpPr>
          <p:spPr>
            <a:xfrm>
              <a:off x="315731" y="2243748"/>
              <a:ext cx="1711988" cy="17543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a:extLst>
              <a:ext uri="{FF2B5EF4-FFF2-40B4-BE49-F238E27FC236}">
                <a16:creationId xmlns:a16="http://schemas.microsoft.com/office/drawing/2014/main" id="{FE62F7A7-67DE-4EED-A23A-3695851F37DD}"/>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25" name="Group 24">
            <a:extLst>
              <a:ext uri="{FF2B5EF4-FFF2-40B4-BE49-F238E27FC236}">
                <a16:creationId xmlns:a16="http://schemas.microsoft.com/office/drawing/2014/main" id="{C413CC95-953D-42CC-8207-A1EFB394ED64}"/>
              </a:ext>
            </a:extLst>
          </p:cNvPr>
          <p:cNvGrpSpPr/>
          <p:nvPr/>
        </p:nvGrpSpPr>
        <p:grpSpPr>
          <a:xfrm>
            <a:off x="3770522" y="943551"/>
            <a:ext cx="3822655" cy="2315191"/>
            <a:chOff x="3770522" y="943551"/>
            <a:chExt cx="3822655" cy="2315191"/>
          </a:xfrm>
        </p:grpSpPr>
        <p:grpSp>
          <p:nvGrpSpPr>
            <p:cNvPr id="42" name="Group 41">
              <a:extLst>
                <a:ext uri="{FF2B5EF4-FFF2-40B4-BE49-F238E27FC236}">
                  <a16:creationId xmlns:a16="http://schemas.microsoft.com/office/drawing/2014/main" id="{89CCE898-329D-43E9-9EF7-6935E8B121BC}"/>
                </a:ext>
              </a:extLst>
            </p:cNvPr>
            <p:cNvGrpSpPr/>
            <p:nvPr/>
          </p:nvGrpSpPr>
          <p:grpSpPr>
            <a:xfrm>
              <a:off x="3770522" y="943551"/>
              <a:ext cx="3822655" cy="2315191"/>
              <a:chOff x="156834" y="1993081"/>
              <a:chExt cx="2109019" cy="2109019"/>
            </a:xfrm>
          </p:grpSpPr>
          <p:sp>
            <p:nvSpPr>
              <p:cNvPr id="43" name="Hexagon 42">
                <a:extLst>
                  <a:ext uri="{FF2B5EF4-FFF2-40B4-BE49-F238E27FC236}">
                    <a16:creationId xmlns:a16="http://schemas.microsoft.com/office/drawing/2014/main" id="{C9A10510-73D6-48FC-9336-FA1260DCA4BA}"/>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a:extLst>
                  <a:ext uri="{FF2B5EF4-FFF2-40B4-BE49-F238E27FC236}">
                    <a16:creationId xmlns:a16="http://schemas.microsoft.com/office/drawing/2014/main" id="{BB12FD35-A33C-446F-AE51-FD7DA0AF6ED3}"/>
                  </a:ext>
                </a:extLst>
              </p:cNvPr>
              <p:cNvSpPr txBox="1"/>
              <p:nvPr/>
            </p:nvSpPr>
            <p:spPr>
              <a:xfrm>
                <a:off x="286263" y="2284988"/>
                <a:ext cx="1808630"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Lạt</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xạt</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va</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chạm</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lá</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khô</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54" name="10">
              <a:extLst>
                <a:ext uri="{FF2B5EF4-FFF2-40B4-BE49-F238E27FC236}">
                  <a16:creationId xmlns:a16="http://schemas.microsoft.com/office/drawing/2014/main" id="{6561E117-C024-4BC6-843F-92B4B358A11C}"/>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9" name="Group 28">
            <a:extLst>
              <a:ext uri="{FF2B5EF4-FFF2-40B4-BE49-F238E27FC236}">
                <a16:creationId xmlns:a16="http://schemas.microsoft.com/office/drawing/2014/main" id="{18AE89A3-A6BD-403D-B49A-2C29D5524AD5}"/>
              </a:ext>
            </a:extLst>
          </p:cNvPr>
          <p:cNvGrpSpPr/>
          <p:nvPr/>
        </p:nvGrpSpPr>
        <p:grpSpPr>
          <a:xfrm>
            <a:off x="3757801" y="3435612"/>
            <a:ext cx="3822655" cy="2315191"/>
            <a:chOff x="3757801" y="3435612"/>
            <a:chExt cx="3822655" cy="2315191"/>
          </a:xfrm>
        </p:grpSpPr>
        <p:grpSp>
          <p:nvGrpSpPr>
            <p:cNvPr id="51" name="Group 50">
              <a:extLst>
                <a:ext uri="{FF2B5EF4-FFF2-40B4-BE49-F238E27FC236}">
                  <a16:creationId xmlns:a16="http://schemas.microsoft.com/office/drawing/2014/main" id="{C41CFAA6-6438-4757-B49C-780B6727DAED}"/>
                </a:ext>
              </a:extLst>
            </p:cNvPr>
            <p:cNvGrpSpPr/>
            <p:nvPr/>
          </p:nvGrpSpPr>
          <p:grpSpPr>
            <a:xfrm>
              <a:off x="3757801" y="3435612"/>
              <a:ext cx="3822655" cy="2315191"/>
              <a:chOff x="156834" y="1993081"/>
              <a:chExt cx="2109019" cy="2109019"/>
            </a:xfrm>
          </p:grpSpPr>
          <p:sp>
            <p:nvSpPr>
              <p:cNvPr id="52" name="Hexagon 51">
                <a:extLst>
                  <a:ext uri="{FF2B5EF4-FFF2-40B4-BE49-F238E27FC236}">
                    <a16:creationId xmlns:a16="http://schemas.microsoft.com/office/drawing/2014/main" id="{E98511CB-5C82-4127-9D0D-44A00807F68E}"/>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id="{72E63824-232E-4FC8-865F-8EA8AEC431CC}"/>
                  </a:ext>
                </a:extLst>
              </p:cNvPr>
              <p:cNvSpPr txBox="1"/>
              <p:nvPr/>
            </p:nvSpPr>
            <p:spPr>
              <a:xfrm>
                <a:off x="358067" y="2318525"/>
                <a:ext cx="1711988"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Xuýt</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xoa</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Cách</a:t>
                </a:r>
                <a:r>
                  <a:rPr kumimoji="0" lang="en-US" altLang="zh-C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thể</a:t>
                </a:r>
                <a:r>
                  <a:rPr kumimoji="0" lang="en-US" altLang="zh-C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hiện</a:t>
                </a:r>
                <a:r>
                  <a:rPr kumimoji="0" lang="en-US" altLang="zh-C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cảm</a:t>
                </a:r>
                <a:r>
                  <a:rPr kumimoji="0" lang="en-US" altLang="zh-C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xúc</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55" name="10">
              <a:extLst>
                <a:ext uri="{FF2B5EF4-FFF2-40B4-BE49-F238E27FC236}">
                  <a16:creationId xmlns:a16="http://schemas.microsoft.com/office/drawing/2014/main" id="{A7CC9C90-4445-4CD3-8F35-969933B5DAB9}"/>
                </a:ext>
              </a:extLst>
            </p:cNvPr>
            <p:cNvCxnSpPr>
              <a:cxnSpLocks/>
            </p:cNvCxnSpPr>
            <p:nvPr/>
          </p:nvCxnSpPr>
          <p:spPr>
            <a:xfrm>
              <a:off x="4697896" y="4372955"/>
              <a:ext cx="1964161"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pic>
        <p:nvPicPr>
          <p:cNvPr id="34" name="Picture 33">
            <a:extLst>
              <a:ext uri="{FF2B5EF4-FFF2-40B4-BE49-F238E27FC236}">
                <a16:creationId xmlns:a16="http://schemas.microsoft.com/office/drawing/2014/main" id="{6422178C-AE06-45AE-9141-7F83C5CD27D5}"/>
              </a:ext>
            </a:extLst>
          </p:cNvPr>
          <p:cNvPicPr>
            <a:picLocks noChangeAspect="1"/>
          </p:cNvPicPr>
          <p:nvPr/>
        </p:nvPicPr>
        <p:blipFill>
          <a:blip r:embed="rId7"/>
          <a:stretch>
            <a:fillRect/>
          </a:stretch>
        </p:blipFill>
        <p:spPr>
          <a:xfrm>
            <a:off x="10951029" y="0"/>
            <a:ext cx="1240971" cy="849086"/>
          </a:xfrm>
          <a:prstGeom prst="rect">
            <a:avLst/>
          </a:prstGeom>
        </p:spPr>
      </p:pic>
      <p:grpSp>
        <p:nvGrpSpPr>
          <p:cNvPr id="31" name="Group 30">
            <a:extLst>
              <a:ext uri="{FF2B5EF4-FFF2-40B4-BE49-F238E27FC236}">
                <a16:creationId xmlns:a16="http://schemas.microsoft.com/office/drawing/2014/main" id="{E91D45DE-819A-4647-9C53-FA455570D9E6}"/>
              </a:ext>
            </a:extLst>
          </p:cNvPr>
          <p:cNvGrpSpPr/>
          <p:nvPr/>
        </p:nvGrpSpPr>
        <p:grpSpPr>
          <a:xfrm>
            <a:off x="7735335" y="886313"/>
            <a:ext cx="3822655" cy="2315191"/>
            <a:chOff x="3770522" y="943551"/>
            <a:chExt cx="3822655" cy="2315191"/>
          </a:xfrm>
        </p:grpSpPr>
        <p:grpSp>
          <p:nvGrpSpPr>
            <p:cNvPr id="32" name="Group 31">
              <a:extLst>
                <a:ext uri="{FF2B5EF4-FFF2-40B4-BE49-F238E27FC236}">
                  <a16:creationId xmlns:a16="http://schemas.microsoft.com/office/drawing/2014/main" id="{C16C8A6E-8B44-4196-9A51-5CAA7A0FA07A}"/>
                </a:ext>
              </a:extLst>
            </p:cNvPr>
            <p:cNvGrpSpPr/>
            <p:nvPr/>
          </p:nvGrpSpPr>
          <p:grpSpPr>
            <a:xfrm>
              <a:off x="3770522" y="943551"/>
              <a:ext cx="3822655" cy="2315191"/>
              <a:chOff x="156834" y="1993081"/>
              <a:chExt cx="2109019" cy="2109019"/>
            </a:xfrm>
          </p:grpSpPr>
          <p:sp>
            <p:nvSpPr>
              <p:cNvPr id="35" name="Hexagon 34">
                <a:extLst>
                  <a:ext uri="{FF2B5EF4-FFF2-40B4-BE49-F238E27FC236}">
                    <a16:creationId xmlns:a16="http://schemas.microsoft.com/office/drawing/2014/main" id="{88DADB4A-C859-4881-A30E-DE4318251795}"/>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669DEAF5-2DB4-452B-88D1-B3470883DADB}"/>
                  </a:ext>
                </a:extLst>
              </p:cNvPr>
              <p:cNvSpPr txBox="1"/>
              <p:nvPr/>
            </p:nvSpPr>
            <p:spPr>
              <a:xfrm>
                <a:off x="286263" y="2284988"/>
                <a:ext cx="1808630"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Xôn</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xao</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âm</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thanh</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phát</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ra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cùng</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lúc</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33" name="10">
              <a:extLst>
                <a:ext uri="{FF2B5EF4-FFF2-40B4-BE49-F238E27FC236}">
                  <a16:creationId xmlns:a16="http://schemas.microsoft.com/office/drawing/2014/main" id="{DFF17D4D-89DB-4E79-A8A5-0C723FA1E74D}"/>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37" name="Group 36">
            <a:extLst>
              <a:ext uri="{FF2B5EF4-FFF2-40B4-BE49-F238E27FC236}">
                <a16:creationId xmlns:a16="http://schemas.microsoft.com/office/drawing/2014/main" id="{E0BA9217-075C-4C78-B297-C59446395BC9}"/>
              </a:ext>
            </a:extLst>
          </p:cNvPr>
          <p:cNvGrpSpPr/>
          <p:nvPr/>
        </p:nvGrpSpPr>
        <p:grpSpPr>
          <a:xfrm>
            <a:off x="7643427" y="3512302"/>
            <a:ext cx="3822655" cy="2315191"/>
            <a:chOff x="3770522" y="943551"/>
            <a:chExt cx="3822655" cy="2315191"/>
          </a:xfrm>
        </p:grpSpPr>
        <p:grpSp>
          <p:nvGrpSpPr>
            <p:cNvPr id="38" name="Group 37">
              <a:extLst>
                <a:ext uri="{FF2B5EF4-FFF2-40B4-BE49-F238E27FC236}">
                  <a16:creationId xmlns:a16="http://schemas.microsoft.com/office/drawing/2014/main" id="{86469B70-A891-47DF-B8BC-BF10F8821D3A}"/>
                </a:ext>
              </a:extLst>
            </p:cNvPr>
            <p:cNvGrpSpPr/>
            <p:nvPr/>
          </p:nvGrpSpPr>
          <p:grpSpPr>
            <a:xfrm>
              <a:off x="3770522" y="943551"/>
              <a:ext cx="3822655" cy="2315191"/>
              <a:chOff x="156834" y="1993081"/>
              <a:chExt cx="2109019" cy="2109019"/>
            </a:xfrm>
          </p:grpSpPr>
          <p:sp>
            <p:nvSpPr>
              <p:cNvPr id="40" name="Hexagon 39">
                <a:extLst>
                  <a:ext uri="{FF2B5EF4-FFF2-40B4-BE49-F238E27FC236}">
                    <a16:creationId xmlns:a16="http://schemas.microsoft.com/office/drawing/2014/main" id="{1CDA5FAA-3A01-47F7-91F3-22DA14D99808}"/>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id="{BA21E7A6-2FE1-4FED-94AA-4415EAB5D2B0}"/>
                  </a:ext>
                </a:extLst>
              </p:cNvPr>
              <p:cNvSpPr txBox="1"/>
              <p:nvPr/>
            </p:nvSpPr>
            <p:spPr>
              <a:xfrm>
                <a:off x="286263" y="2284988"/>
                <a:ext cx="1808630"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Thanh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bụ</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thấp</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mọng</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trông</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39" name="10">
              <a:extLst>
                <a:ext uri="{FF2B5EF4-FFF2-40B4-BE49-F238E27FC236}">
                  <a16:creationId xmlns:a16="http://schemas.microsoft.com/office/drawing/2014/main" id="{B7F9641D-543A-45DC-9559-161585A74868}"/>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9167005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id="{835916E1-3EC8-49F0-A643-915A82461DE0}"/>
              </a:ext>
            </a:extLst>
          </p:cNvPr>
          <p:cNvGrpSpPr/>
          <p:nvPr/>
        </p:nvGrpSpPr>
        <p:grpSpPr>
          <a:xfrm>
            <a:off x="868680" y="39356"/>
            <a:ext cx="1695411" cy="707886"/>
            <a:chOff x="2470108" y="1864944"/>
            <a:chExt cx="2704644" cy="1129272"/>
          </a:xfrm>
        </p:grpSpPr>
        <p:sp>
          <p:nvSpPr>
            <p:cNvPr id="7" name="23">
              <a:extLst>
                <a:ext uri="{FF2B5EF4-FFF2-40B4-BE49-F238E27FC236}">
                  <a16:creationId xmlns:a16="http://schemas.microsoft.com/office/drawing/2014/main"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ĐỌC</a:t>
              </a:r>
              <a:endParaRPr kumimoji="0" lang="zh-CN" altLang="en-US"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grpSp>
        <p:nvGrpSpPr>
          <p:cNvPr id="9" name="139">
            <a:extLst>
              <a:ext uri="{FF2B5EF4-FFF2-40B4-BE49-F238E27FC236}">
                <a16:creationId xmlns:a16="http://schemas.microsoft.com/office/drawing/2014/main"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rPr>
                <a:t>2</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sp>
        <p:nvSpPr>
          <p:cNvPr id="13" name="TextBox 12">
            <a:extLst>
              <a:ext uri="{FF2B5EF4-FFF2-40B4-BE49-F238E27FC236}">
                <a16:creationId xmlns:a16="http://schemas.microsoft.com/office/drawing/2014/main" id="{CF4B6D55-9414-4DD7-8435-0D9B28C98F2C}"/>
              </a:ext>
            </a:extLst>
          </p:cNvPr>
          <p:cNvSpPr txBox="1"/>
          <p:nvPr/>
        </p:nvSpPr>
        <p:spPr>
          <a:xfrm>
            <a:off x="3091015" y="-47830"/>
            <a:ext cx="616828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Cây</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xấu</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hổ</a:t>
            </a:r>
            <a:endPar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7" name="Picture 16">
            <a:extLst>
              <a:ext uri="{FF2B5EF4-FFF2-40B4-BE49-F238E27FC236}">
                <a16:creationId xmlns:a16="http://schemas.microsoft.com/office/drawing/2014/main"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sp>
        <p:nvSpPr>
          <p:cNvPr id="2" name="Rectangle 1">
            <a:extLst>
              <a:ext uri="{FF2B5EF4-FFF2-40B4-BE49-F238E27FC236}">
                <a16:creationId xmlns:a16="http://schemas.microsoft.com/office/drawing/2014/main" id="{5FE89112-A486-4331-93F5-90D51AD406FB}"/>
              </a:ext>
            </a:extLst>
          </p:cNvPr>
          <p:cNvSpPr/>
          <p:nvPr/>
        </p:nvSpPr>
        <p:spPr>
          <a:xfrm>
            <a:off x="472152" y="828675"/>
            <a:ext cx="11015330" cy="610393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Bỗng dưng gió ào ào nổi lên. Có tiếng động gì lạ lắm. Những chiếc lá khô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Cây xấu hổ co rúm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bỗng thấy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xôn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xao</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He hé mắt nhìn: không có gì lạ cả.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nó mới mở bừng những con mắt lá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 không có gì lạ thật.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cây cỏ xung quanh vẫn xôn xao. Thì ra vừa mới có một con chim xanh biếc, toàn thân </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long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tự</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biết từ đâu bay tới.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thoáng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 cây thanh mai rồi bay đi. Cây cỏ xuýt xoa: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bay qua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hưa có con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 đẹp đến thế!</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Càng nghe bạn bè trầm trồ, cây xấu hổ càng tiếc. Không biết bao giờ con chim xanh huyền diệu ấy quay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trở lại.</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Trần Hoài Dương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4" name="Group 13">
            <a:extLst>
              <a:ext uri="{FF2B5EF4-FFF2-40B4-BE49-F238E27FC236}">
                <a16:creationId xmlns:a16="http://schemas.microsoft.com/office/drawing/2014/main" id="{D64EAD5F-2F09-4B00-AA82-60633E3F695A}"/>
              </a:ext>
            </a:extLst>
          </p:cNvPr>
          <p:cNvGrpSpPr/>
          <p:nvPr/>
        </p:nvGrpSpPr>
        <p:grpSpPr>
          <a:xfrm>
            <a:off x="7708605" y="6088559"/>
            <a:ext cx="4285892" cy="769441"/>
            <a:chOff x="708943" y="6018639"/>
            <a:chExt cx="5825836" cy="769441"/>
          </a:xfrm>
        </p:grpSpPr>
        <p:sp>
          <p:nvSpPr>
            <p:cNvPr id="15" name="TextBox 14">
              <a:extLst>
                <a:ext uri="{FF2B5EF4-FFF2-40B4-BE49-F238E27FC236}">
                  <a16:creationId xmlns:a16="http://schemas.microsoft.com/office/drawing/2014/main" id="{AF032194-9FBC-4347-9C13-FFEC624BAF33}"/>
                </a:ext>
              </a:extLst>
            </p:cNvPr>
            <p:cNvSpPr txBox="1"/>
            <p:nvPr/>
          </p:nvSpPr>
          <p:spPr>
            <a:xfrm>
              <a:off x="708943" y="6110866"/>
              <a:ext cx="5825836" cy="649137"/>
            </a:xfrm>
            <a:prstGeom prst="roundRect">
              <a:avLst>
                <a:gd name="adj" fmla="val 50000"/>
              </a:avLst>
            </a:prstGeom>
            <a:solidFill>
              <a:srgbClr val="ED2F6A"/>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6" name="TextBox 15">
              <a:extLst>
                <a:ext uri="{FF2B5EF4-FFF2-40B4-BE49-F238E27FC236}">
                  <a16:creationId xmlns:a16="http://schemas.microsoft.com/office/drawing/2014/main" id="{381098EE-765B-4D2E-9348-498009A36085}"/>
                </a:ext>
              </a:extLst>
            </p:cNvPr>
            <p:cNvSpPr txBox="1"/>
            <p:nvPr/>
          </p:nvSpPr>
          <p:spPr>
            <a:xfrm>
              <a:off x="799816" y="6018639"/>
              <a:ext cx="566097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toàn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048111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EFB8FE-2723-4E93-9B72-5EDA9CFFAD6C}"/>
                </a:ext>
              </a:extLst>
            </p:cNvPr>
            <p:cNvSpPr txBox="1"/>
            <p:nvPr/>
          </p:nvSpPr>
          <p:spPr>
            <a:xfrm>
              <a:off x="348022" y="2318206"/>
              <a:ext cx="1711988" cy="17543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Trả</a:t>
              </a: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lời</a:t>
              </a: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câu</a:t>
              </a: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hỏi</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a:extLst>
              <a:ext uri="{FF2B5EF4-FFF2-40B4-BE49-F238E27FC236}">
                <a16:creationId xmlns:a16="http://schemas.microsoft.com/office/drawing/2014/main" id="{FE62F7A7-67DE-4EED-A23A-3695851F37DD}"/>
              </a:ext>
            </a:extLst>
          </p:cNvPr>
          <p:cNvSpPr/>
          <p:nvPr/>
        </p:nvSpPr>
        <p:spPr>
          <a:xfrm>
            <a:off x="2224949" y="238944"/>
            <a:ext cx="9967052" cy="6278814"/>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42" name="Group 41">
            <a:extLst>
              <a:ext uri="{FF2B5EF4-FFF2-40B4-BE49-F238E27FC236}">
                <a16:creationId xmlns:a16="http://schemas.microsoft.com/office/drawing/2014/main" id="{89CCE898-329D-43E9-9EF7-6935E8B121BC}"/>
              </a:ext>
            </a:extLst>
          </p:cNvPr>
          <p:cNvGrpSpPr/>
          <p:nvPr/>
        </p:nvGrpSpPr>
        <p:grpSpPr>
          <a:xfrm>
            <a:off x="2539039" y="195751"/>
            <a:ext cx="9208710" cy="1913455"/>
            <a:chOff x="156834" y="1116018"/>
            <a:chExt cx="2109019" cy="2986082"/>
          </a:xfrm>
        </p:grpSpPr>
        <p:sp>
          <p:nvSpPr>
            <p:cNvPr id="43" name="Hexagon 42">
              <a:extLst>
                <a:ext uri="{FF2B5EF4-FFF2-40B4-BE49-F238E27FC236}">
                  <a16:creationId xmlns:a16="http://schemas.microsoft.com/office/drawing/2014/main" id="{C9A10510-73D6-48FC-9336-FA1260DCA4BA}"/>
                </a:ext>
              </a:extLst>
            </p:cNvPr>
            <p:cNvSpPr/>
            <p:nvPr/>
          </p:nvSpPr>
          <p:spPr>
            <a:xfrm>
              <a:off x="156834" y="1116018"/>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a:extLst>
                <a:ext uri="{FF2B5EF4-FFF2-40B4-BE49-F238E27FC236}">
                  <a16:creationId xmlns:a16="http://schemas.microsoft.com/office/drawing/2014/main" id="{BB12FD35-A33C-446F-AE51-FD7DA0AF6ED3}"/>
                </a:ext>
              </a:extLst>
            </p:cNvPr>
            <p:cNvSpPr txBox="1"/>
            <p:nvPr/>
          </p:nvSpPr>
          <p:spPr>
            <a:xfrm>
              <a:off x="183635" y="1477335"/>
              <a:ext cx="2038667" cy="912583"/>
            </a:xfrm>
            <a:prstGeom prst="rect">
              <a:avLst/>
            </a:prstGeom>
            <a:noFill/>
          </p:spPr>
          <p:txBody>
            <a:bodyPr wrap="square" rtlCol="0">
              <a:spAutoFit/>
            </a:bodyPr>
            <a:lstStyle/>
            <a:p>
              <a:pPr marL="742950" marR="0" lvl="0" indent="-742950" algn="just" defTabSz="913256" rtl="0" eaLnBrk="1" fontAlgn="base" latinLnBrk="0" hangingPunct="1">
                <a:lnSpc>
                  <a:spcPct val="100000"/>
                </a:lnSpc>
                <a:spcBef>
                  <a:spcPct val="0"/>
                </a:spcBef>
                <a:spcAft>
                  <a:spcPct val="0"/>
                </a:spcAft>
                <a:buClrTx/>
                <a:buSzTx/>
                <a:buFontTx/>
                <a:buAutoNum type="arabicPeriod"/>
                <a:tabLst/>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xấu</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51" name="Group 50">
            <a:extLst>
              <a:ext uri="{FF2B5EF4-FFF2-40B4-BE49-F238E27FC236}">
                <a16:creationId xmlns:a16="http://schemas.microsoft.com/office/drawing/2014/main" id="{C41CFAA6-6438-4757-B49C-780B6727DAED}"/>
              </a:ext>
            </a:extLst>
          </p:cNvPr>
          <p:cNvGrpSpPr/>
          <p:nvPr/>
        </p:nvGrpSpPr>
        <p:grpSpPr>
          <a:xfrm>
            <a:off x="2265853" y="2043882"/>
            <a:ext cx="9685141" cy="2101411"/>
            <a:chOff x="156834" y="1993082"/>
            <a:chExt cx="2183734" cy="2109019"/>
          </a:xfrm>
        </p:grpSpPr>
        <p:sp>
          <p:nvSpPr>
            <p:cNvPr id="52" name="Hexagon 51">
              <a:extLst>
                <a:ext uri="{FF2B5EF4-FFF2-40B4-BE49-F238E27FC236}">
                  <a16:creationId xmlns:a16="http://schemas.microsoft.com/office/drawing/2014/main" id="{E98511CB-5C82-4127-9D0D-44A00807F68E}"/>
                </a:ext>
              </a:extLst>
            </p:cNvPr>
            <p:cNvSpPr/>
            <p:nvPr/>
          </p:nvSpPr>
          <p:spPr>
            <a:xfrm>
              <a:off x="156834" y="1993082"/>
              <a:ext cx="2183734"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id="{72E63824-232E-4FC8-865F-8EA8AEC431CC}"/>
                </a:ext>
              </a:extLst>
            </p:cNvPr>
            <p:cNvSpPr txBox="1"/>
            <p:nvPr/>
          </p:nvSpPr>
          <p:spPr>
            <a:xfrm>
              <a:off x="191927" y="2140062"/>
              <a:ext cx="2109019" cy="586892"/>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2. </a:t>
              </a:r>
              <a:r>
                <a:rPr kumimoji="0" lang="en-US" altLang="zh-CN"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Cây</a:t>
              </a: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cỏ</a:t>
              </a: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xung</a:t>
              </a: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quanh</a:t>
              </a: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xôn</a:t>
              </a: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xao</a:t>
              </a: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vì</a:t>
              </a: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chuyện</a:t>
              </a: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gì</a:t>
              </a: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p>
          </p:txBody>
        </p:sp>
      </p:grpSp>
      <p:pic>
        <p:nvPicPr>
          <p:cNvPr id="6" name="Picture 5">
            <a:extLst>
              <a:ext uri="{FF2B5EF4-FFF2-40B4-BE49-F238E27FC236}">
                <a16:creationId xmlns:a16="http://schemas.microsoft.com/office/drawing/2014/main" id="{62AFF1E6-8493-4BEB-AD88-34B31DD52FF3}"/>
              </a:ext>
            </a:extLst>
          </p:cNvPr>
          <p:cNvPicPr>
            <a:picLocks noChangeAspect="1"/>
          </p:cNvPicPr>
          <p:nvPr/>
        </p:nvPicPr>
        <p:blipFill>
          <a:blip r:embed="rId7"/>
          <a:stretch>
            <a:fillRect/>
          </a:stretch>
        </p:blipFill>
        <p:spPr>
          <a:xfrm>
            <a:off x="11302409" y="128255"/>
            <a:ext cx="780947" cy="815296"/>
          </a:xfrm>
          <a:prstGeom prst="rect">
            <a:avLst/>
          </a:prstGeom>
        </p:spPr>
      </p:pic>
      <p:sp>
        <p:nvSpPr>
          <p:cNvPr id="37" name="Hexagon 36">
            <a:extLst>
              <a:ext uri="{FF2B5EF4-FFF2-40B4-BE49-F238E27FC236}">
                <a16:creationId xmlns:a16="http://schemas.microsoft.com/office/drawing/2014/main" id="{C68AC6E3-ED1D-4540-BF03-E8B0F50E3ECE}"/>
              </a:ext>
            </a:extLst>
          </p:cNvPr>
          <p:cNvSpPr/>
          <p:nvPr/>
        </p:nvSpPr>
        <p:spPr>
          <a:xfrm>
            <a:off x="2487646" y="4161761"/>
            <a:ext cx="9685141" cy="1007411"/>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id="{66F863AD-1BAC-4B3E-B466-1D8EAC0EDC3A}"/>
              </a:ext>
            </a:extLst>
          </p:cNvPr>
          <p:cNvSpPr txBox="1"/>
          <p:nvPr/>
        </p:nvSpPr>
        <p:spPr>
          <a:xfrm>
            <a:off x="2421495" y="4102100"/>
            <a:ext cx="9650002" cy="646331"/>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3. </a:t>
            </a:r>
            <a:r>
              <a:rPr kumimoji="0" lang="en-US" altLang="zh-CN"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Cây</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xấu</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hổ</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nuối</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tiếc</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điều</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gì</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endParaRPr kumimoji="0" lang="zh-CN" alt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6" name="TextBox 15">
            <a:extLst>
              <a:ext uri="{FF2B5EF4-FFF2-40B4-BE49-F238E27FC236}">
                <a16:creationId xmlns:a16="http://schemas.microsoft.com/office/drawing/2014/main" id="{3B327375-4554-4BE3-B834-83A4D5E673F9}"/>
              </a:ext>
            </a:extLst>
          </p:cNvPr>
          <p:cNvSpPr txBox="1"/>
          <p:nvPr/>
        </p:nvSpPr>
        <p:spPr>
          <a:xfrm>
            <a:off x="2996503" y="3017165"/>
            <a:ext cx="8667426" cy="830997"/>
          </a:xfrm>
          <a:prstGeom prst="rect">
            <a:avLst/>
          </a:prstGeom>
          <a:noFill/>
        </p:spPr>
        <p:txBody>
          <a:bodyPr wrap="square" rtlCol="0">
            <a:spAutoFit/>
          </a:bodyPr>
          <a:lstStyle/>
          <a:p>
            <a:pPr lvl="0" algn="just" defTabSz="913256" fontAlgn="base">
              <a:spcBef>
                <a:spcPct val="0"/>
              </a:spcBef>
              <a:spcAft>
                <a:spcPct val="0"/>
              </a:spcAft>
              <a:defRPr/>
            </a:pPr>
            <a:r>
              <a:rPr lang="en-US" altLang="zh-C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a:t>
            </a:r>
            <a:r>
              <a:rPr lang="vi-VN" altLang="zh-C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ó một con chim xanh biếc, toàn thân long lánh như tự tỏa sáng không biết từ đâu bay tới</a:t>
            </a:r>
            <a:endParaRPr kumimoji="0" lang="zh-CN" alt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8" name="TextBox 17">
            <a:extLst>
              <a:ext uri="{FF2B5EF4-FFF2-40B4-BE49-F238E27FC236}">
                <a16:creationId xmlns:a16="http://schemas.microsoft.com/office/drawing/2014/main" id="{3F211F57-E2E8-40E6-8DE1-E350B9E6F4B4}"/>
              </a:ext>
            </a:extLst>
          </p:cNvPr>
          <p:cNvSpPr txBox="1"/>
          <p:nvPr/>
        </p:nvSpPr>
        <p:spPr>
          <a:xfrm>
            <a:off x="5470846" y="2841999"/>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9B341907-FE08-44C0-A8D2-4C981040D404}"/>
              </a:ext>
            </a:extLst>
          </p:cNvPr>
          <p:cNvSpPr txBox="1"/>
          <p:nvPr/>
        </p:nvSpPr>
        <p:spPr>
          <a:xfrm>
            <a:off x="2662182" y="4691039"/>
            <a:ext cx="9751611" cy="461665"/>
          </a:xfrm>
          <a:prstGeom prst="rect">
            <a:avLst/>
          </a:prstGeom>
          <a:noFill/>
        </p:spPr>
        <p:txBody>
          <a:bodyPr wrap="square" rtlCol="0">
            <a:spAutoFit/>
          </a:bodyPr>
          <a:lstStyle/>
          <a:p>
            <a:pPr lvl="0" algn="just" defTabSz="913256" fontAlgn="base">
              <a:spcBef>
                <a:spcPct val="0"/>
              </a:spcBef>
              <a:spcAft>
                <a:spcPct val="0"/>
              </a:spcAft>
              <a:defRPr/>
            </a:pPr>
            <a:r>
              <a:rPr lang="en-US" altLang="zh-CN" sz="2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Tiếc</a:t>
            </a:r>
            <a:r>
              <a:rPr lang="en-US" altLang="zh-C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vì</a:t>
            </a:r>
            <a:r>
              <a:rPr lang="en-US" altLang="zh-C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không</a:t>
            </a:r>
            <a:r>
              <a:rPr lang="en-US" altLang="zh-C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nhìn</a:t>
            </a:r>
            <a:r>
              <a:rPr lang="en-US" altLang="zh-C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thấy</a:t>
            </a:r>
            <a:r>
              <a:rPr lang="en-US" altLang="zh-C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 con </a:t>
            </a:r>
            <a:r>
              <a:rPr lang="en-US" altLang="zh-CN" sz="2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chim</a:t>
            </a:r>
            <a:r>
              <a:rPr lang="en-US" altLang="zh-C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xanh</a:t>
            </a:r>
            <a:r>
              <a:rPr lang="en-US" altLang="zh-C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 </a:t>
            </a:r>
            <a:endParaRPr kumimoji="0" lang="zh-CN" alt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31" name="TextBox 30">
            <a:extLst>
              <a:ext uri="{FF2B5EF4-FFF2-40B4-BE49-F238E27FC236}">
                <a16:creationId xmlns:a16="http://schemas.microsoft.com/office/drawing/2014/main" id="{EDA1CF5D-1B6B-4A00-A003-2E8101B823A1}"/>
              </a:ext>
            </a:extLst>
          </p:cNvPr>
          <p:cNvSpPr txBox="1"/>
          <p:nvPr/>
        </p:nvSpPr>
        <p:spPr>
          <a:xfrm>
            <a:off x="3211413" y="1310322"/>
            <a:ext cx="8203840" cy="523220"/>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Cây</a:t>
            </a:r>
            <a:r>
              <a:rPr kumimoji="0" lang="en-US" altLang="zh-CN"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xấu</a:t>
            </a:r>
            <a:r>
              <a:rPr kumimoji="0" lang="en-US" altLang="zh-CN"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hổ</a:t>
            </a:r>
            <a:r>
              <a:rPr kumimoji="0" lang="en-US" altLang="zh-CN"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co </a:t>
            </a:r>
            <a:r>
              <a:rPr kumimoji="0" lang="en-US" altLang="zh-CN" sz="28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rúm</a:t>
            </a:r>
            <a:r>
              <a:rPr kumimoji="0" lang="en-US" altLang="zh-CN"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mình</a:t>
            </a:r>
            <a:r>
              <a:rPr kumimoji="0" lang="en-US" altLang="zh-CN"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lại</a:t>
            </a:r>
            <a:r>
              <a:rPr kumimoji="0" lang="en-US" altLang="zh-CN"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endParaRPr kumimoji="0" lang="zh-CN" alt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5" name="TextBox 4">
            <a:extLst>
              <a:ext uri="{FF2B5EF4-FFF2-40B4-BE49-F238E27FC236}">
                <a16:creationId xmlns:a16="http://schemas.microsoft.com/office/drawing/2014/main" id="{93B8E727-78D6-4B73-A068-FFC8A4553E5A}"/>
              </a:ext>
            </a:extLst>
          </p:cNvPr>
          <p:cNvSpPr txBox="1"/>
          <p:nvPr/>
        </p:nvSpPr>
        <p:spPr>
          <a:xfrm>
            <a:off x="2861561" y="5216909"/>
            <a:ext cx="88861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en-US" sz="2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xấu</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541C46EA-92C3-4CD5-814F-D0B8F979C6E2}"/>
              </a:ext>
            </a:extLst>
          </p:cNvPr>
          <p:cNvSpPr txBox="1"/>
          <p:nvPr/>
        </p:nvSpPr>
        <p:spPr>
          <a:xfrm>
            <a:off x="3383280" y="5699327"/>
            <a:ext cx="8031974" cy="954107"/>
          </a:xfrm>
          <a:prstGeom prst="rect">
            <a:avLst/>
          </a:prstGeom>
          <a:noFill/>
        </p:spPr>
        <p:txBody>
          <a:bodyPr wrap="square" rtlCol="0">
            <a:spAutoFit/>
          </a:bodyPr>
          <a:lstStyle/>
          <a:p>
            <a:pPr lvl="0">
              <a:defRPr/>
            </a:pPr>
            <a:r>
              <a:rPr lang="en-US" sz="28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biết</a:t>
            </a:r>
            <a:r>
              <a:rPr lang="en-US" sz="2800" dirty="0">
                <a:latin typeface="Arial-Rounded" panose="020B0500000000000000" pitchFamily="34" charset="0"/>
                <a:ea typeface="Arial-Rounded" panose="020B0500000000000000" pitchFamily="34" charset="0"/>
                <a:cs typeface="Arial-Rounded" panose="020B0500000000000000" pitchFamily="34" charset="0"/>
              </a:rPr>
              <a:t> bao </a:t>
            </a:r>
            <a:r>
              <a:rPr lang="en-US" sz="2800" dirty="0" err="1">
                <a:latin typeface="Arial-Rounded" panose="020B0500000000000000" pitchFamily="34" charset="0"/>
                <a:ea typeface="Arial-Rounded" panose="020B0500000000000000" pitchFamily="34" charset="0"/>
                <a:cs typeface="Arial-Rounded" panose="020B0500000000000000" pitchFamily="34" charset="0"/>
              </a:rPr>
              <a:t>giờ</a:t>
            </a:r>
            <a:r>
              <a:rPr lang="en-US" sz="2800" dirty="0">
                <a:latin typeface="Arial-Rounded" panose="020B0500000000000000" pitchFamily="34" charset="0"/>
                <a:ea typeface="Arial-Rounded" panose="020B0500000000000000" pitchFamily="34" charset="0"/>
                <a:cs typeface="Arial-Rounded" panose="020B0500000000000000" pitchFamily="34" charset="0"/>
              </a:rPr>
              <a:t> con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chim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xanh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huyền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ấy</a:t>
            </a:r>
            <a:r>
              <a:rPr lang="en-US" sz="2800" dirty="0">
                <a:latin typeface="Arial-Rounded" panose="020B0500000000000000" pitchFamily="34" charset="0"/>
                <a:ea typeface="Arial-Rounded" panose="020B0500000000000000" pitchFamily="34" charset="0"/>
                <a:cs typeface="Arial-Rounded" panose="020B0500000000000000" pitchFamily="34" charset="0"/>
              </a:rPr>
              <a:t> quay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trở</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lại</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51299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inVertical)">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9" grpId="0"/>
      <p:bldP spid="16" grpId="0"/>
      <p:bldP spid="38" grpId="0"/>
      <p:bldP spid="31" grpId="0"/>
      <p:bldP spid="5"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8">
            <a:extLst>
              <a:ext uri="{FF2B5EF4-FFF2-40B4-BE49-F238E27FC236}">
                <a16:creationId xmlns:a16="http://schemas.microsoft.com/office/drawing/2014/main" id="{86791810-763F-49D6-BE69-A2FB92F78D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0961914" y="0"/>
            <a:ext cx="1451607" cy="1818864"/>
          </a:xfrm>
          <a:prstGeom prst="rect">
            <a:avLst/>
          </a:prstGeom>
        </p:spPr>
      </p:pic>
      <p:sp>
        <p:nvSpPr>
          <p:cNvPr id="2" name="Rectangle 1">
            <a:extLst>
              <a:ext uri="{FF2B5EF4-FFF2-40B4-BE49-F238E27FC236}">
                <a16:creationId xmlns:a16="http://schemas.microsoft.com/office/drawing/2014/main" id="{FB4B99EE-334E-405E-B79C-C7BC5BFA3B4E}"/>
              </a:ext>
            </a:extLst>
          </p:cNvPr>
          <p:cNvSpPr/>
          <p:nvPr/>
        </p:nvSpPr>
        <p:spPr>
          <a:xfrm>
            <a:off x="276447" y="106326"/>
            <a:ext cx="10207255" cy="6911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ngữ</a:t>
            </a:r>
            <a:r>
              <a:rPr kumimoji="0" lang="en-US"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dưới</a:t>
            </a:r>
            <a:r>
              <a:rPr kumimoji="0" lang="en-US"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đặc</a:t>
            </a:r>
            <a:r>
              <a:rPr kumimoji="0" lang="en-US"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điểm</a:t>
            </a:r>
            <a:r>
              <a:rPr kumimoji="0" lang="en-US" sz="28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id="{216E9AA9-3460-4D49-9B72-A7D5D6BAA087}"/>
              </a:ext>
            </a:extLst>
          </p:cNvPr>
          <p:cNvSpPr/>
          <p:nvPr/>
        </p:nvSpPr>
        <p:spPr>
          <a:xfrm>
            <a:off x="467831" y="1818864"/>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Đẹp</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70C8D749-E28A-4A86-9104-E8953FB116EB}"/>
              </a:ext>
            </a:extLst>
          </p:cNvPr>
          <p:cNvSpPr/>
          <p:nvPr/>
        </p:nvSpPr>
        <p:spPr>
          <a:xfrm>
            <a:off x="3242676" y="1818864"/>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Lóng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lánh</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8C89D8CC-5F85-4FD1-B008-F447EFBDCFC3}"/>
              </a:ext>
            </a:extLst>
          </p:cNvPr>
          <p:cNvSpPr/>
          <p:nvPr/>
        </p:nvSpPr>
        <p:spPr>
          <a:xfrm>
            <a:off x="6272955" y="1818864"/>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Bay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FEC5C71D-887A-41BD-98D4-70F1D8D2F69E}"/>
              </a:ext>
            </a:extLst>
          </p:cNvPr>
          <p:cNvSpPr/>
          <p:nvPr/>
        </p:nvSpPr>
        <p:spPr>
          <a:xfrm>
            <a:off x="1804245" y="3072809"/>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Trở</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lại</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CFF0F57D-CE91-40B6-B2B3-CC272F583023}"/>
              </a:ext>
            </a:extLst>
          </p:cNvPr>
          <p:cNvSpPr/>
          <p:nvPr/>
        </p:nvSpPr>
        <p:spPr>
          <a:xfrm>
            <a:off x="5302357" y="3072809"/>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Xanh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biếc</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440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7" grpId="1" animBg="1"/>
      <p:bldP spid="9" grpId="0" animBg="1"/>
      <p:bldP spid="9" grpId="1"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C8F3F-F679-497C-88AF-CD43454C89E4}"/>
              </a:ext>
            </a:extLst>
          </p:cNvPr>
          <p:cNvSpPr txBox="1"/>
          <p:nvPr/>
        </p:nvSpPr>
        <p:spPr>
          <a:xfrm>
            <a:off x="212652" y="308344"/>
            <a:ext cx="107814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xấu</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4429953B-E585-41C2-A20C-5C25E8ACA96E}"/>
              </a:ext>
            </a:extLst>
          </p:cNvPr>
          <p:cNvSpPr txBox="1"/>
          <p:nvPr/>
        </p:nvSpPr>
        <p:spPr>
          <a:xfrm>
            <a:off x="372140" y="1016230"/>
            <a:ext cx="10781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tiếc</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11623C27-0571-4292-9DBC-07A3C543DE12}"/>
              </a:ext>
            </a:extLst>
          </p:cNvPr>
          <p:cNvSpPr txBox="1"/>
          <p:nvPr/>
        </p:nvSpPr>
        <p:spPr>
          <a:xfrm>
            <a:off x="372140" y="1906639"/>
            <a:ext cx="10781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tiếc</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D65892F2-A771-4DB9-98B7-FC64D4C15657}"/>
              </a:ext>
            </a:extLst>
          </p:cNvPr>
          <p:cNvPicPr>
            <a:picLocks noChangeAspect="1"/>
          </p:cNvPicPr>
          <p:nvPr/>
        </p:nvPicPr>
        <p:blipFill>
          <a:blip r:embed="rId2"/>
          <a:stretch>
            <a:fillRect/>
          </a:stretch>
        </p:blipFill>
        <p:spPr>
          <a:xfrm>
            <a:off x="2082762" y="2828611"/>
            <a:ext cx="7592865" cy="3593805"/>
          </a:xfrm>
          <a:prstGeom prst="rect">
            <a:avLst/>
          </a:prstGeom>
        </p:spPr>
      </p:pic>
    </p:spTree>
    <p:extLst>
      <p:ext uri="{BB962C8B-B14F-4D97-AF65-F5344CB8AC3E}">
        <p14:creationId xmlns:p14="http://schemas.microsoft.com/office/powerpoint/2010/main" val="35590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04072" y="2728265"/>
            <a:ext cx="7818554" cy="4404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9262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763278-C313-4EDF-987E-F22E21837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602"/>
            <a:ext cx="12191995" cy="6856793"/>
          </a:xfrm>
          <a:prstGeom prst="rect">
            <a:avLst/>
          </a:prstGeom>
        </p:spPr>
      </p:pic>
      <p:pic>
        <p:nvPicPr>
          <p:cNvPr id="32"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817" y="1099333"/>
            <a:ext cx="3218967" cy="2243522"/>
          </a:xfrm>
          <a:prstGeom prst="rect">
            <a:avLst/>
          </a:prstGeom>
        </p:spPr>
      </p:pic>
      <p:pic>
        <p:nvPicPr>
          <p:cNvPr id="34" name="2b">
            <a:extLst>
              <a:ext uri="{FF2B5EF4-FFF2-40B4-BE49-F238E27FC236}">
                <a16:creationId xmlns:a16="http://schemas.microsoft.com/office/drawing/2014/main" id="{D91F0E31-F505-45CC-A500-C8C2CBDA9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5165" y="1099333"/>
            <a:ext cx="3212870" cy="2255716"/>
          </a:xfrm>
          <a:prstGeom prst="rect">
            <a:avLst/>
          </a:prstGeom>
        </p:spPr>
      </p:pic>
      <p:pic>
        <p:nvPicPr>
          <p:cNvPr id="36" name="3b">
            <a:extLst>
              <a:ext uri="{FF2B5EF4-FFF2-40B4-BE49-F238E27FC236}">
                <a16:creationId xmlns:a16="http://schemas.microsoft.com/office/drawing/2014/main" id="{014C4854-1F24-4C12-B5D7-588DEDA03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5063" y="3417188"/>
            <a:ext cx="3194581" cy="2225233"/>
          </a:xfrm>
          <a:prstGeom prst="rect">
            <a:avLst/>
          </a:prstGeom>
        </p:spPr>
      </p:pic>
      <p:pic>
        <p:nvPicPr>
          <p:cNvPr id="38"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264" y="3438230"/>
            <a:ext cx="3176291" cy="2225233"/>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069B54F1-CC45-43F6-97AD-194D52974A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59008">
            <a:off x="11579833" y="2857144"/>
            <a:ext cx="241845" cy="196196"/>
          </a:xfrm>
          <a:prstGeom prst="rect">
            <a:avLst/>
          </a:prstGeom>
        </p:spPr>
      </p:pic>
      <p:pic>
        <p:nvPicPr>
          <p:cNvPr id="57"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770510">
            <a:off x="1835381" y="2493526"/>
            <a:ext cx="963915" cy="923430"/>
          </a:xfrm>
          <a:prstGeom prst="rect">
            <a:avLst/>
          </a:prstGeom>
        </p:spPr>
      </p:pic>
      <p:pic>
        <p:nvPicPr>
          <p:cNvPr id="3" name="Picture 2">
            <a:extLst>
              <a:ext uri="{FF2B5EF4-FFF2-40B4-BE49-F238E27FC236}">
                <a16:creationId xmlns:a16="http://schemas.microsoft.com/office/drawing/2014/main" id="{3269E7C5-4EA5-4C44-AA00-1B2105BB828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3426" y="4934926"/>
            <a:ext cx="506290" cy="506290"/>
          </a:xfrm>
          <a:prstGeom prst="rect">
            <a:avLst/>
          </a:prstGeom>
        </p:spPr>
      </p:pic>
      <p:pic>
        <p:nvPicPr>
          <p:cNvPr id="6" name="Picture 5">
            <a:extLst>
              <a:ext uri="{FF2B5EF4-FFF2-40B4-BE49-F238E27FC236}">
                <a16:creationId xmlns:a16="http://schemas.microsoft.com/office/drawing/2014/main" id="{2534BD2E-90FC-49F3-AC62-E2293F519B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073" y="144615"/>
            <a:ext cx="868643" cy="644243"/>
          </a:xfrm>
          <a:prstGeom prst="rect">
            <a:avLst/>
          </a:prstGeom>
        </p:spPr>
      </p:pic>
      <p:pic>
        <p:nvPicPr>
          <p:cNvPr id="4" name="Picture 3">
            <a:hlinkClick r:id="rId13"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14">
            <a:extLst>
              <a:ext uri="{28A0092B-C50C-407E-A947-70E740481C1C}">
                <a14:useLocalDpi xmlns:a14="http://schemas.microsoft.com/office/drawing/2010/main" val="0"/>
              </a:ext>
            </a:extLst>
          </a:blip>
          <a:srcRect t="10052" b="11202"/>
          <a:stretch/>
        </p:blipFill>
        <p:spPr>
          <a:xfrm>
            <a:off x="7446645" y="6219825"/>
            <a:ext cx="1506247" cy="558165"/>
          </a:xfrm>
          <a:prstGeom prst="rect">
            <a:avLst/>
          </a:prstGeom>
        </p:spPr>
      </p:pic>
      <p:pic>
        <p:nvPicPr>
          <p:cNvPr id="7" name="Picture 6">
            <a:extLst>
              <a:ext uri="{FF2B5EF4-FFF2-40B4-BE49-F238E27FC236}">
                <a16:creationId xmlns:a16="http://schemas.microsoft.com/office/drawing/2014/main" id="{A54C3F12-C796-43C9-A1D2-7BBDD7BCE92C}"/>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947817" y="1099332"/>
            <a:ext cx="6619737" cy="4341884"/>
          </a:xfrm>
          <a:prstGeom prst="rect">
            <a:avLst/>
          </a:prstGeom>
        </p:spPr>
      </p:pic>
      <p:pic>
        <p:nvPicPr>
          <p:cNvPr id="20" name="1a">
            <a:hlinkClick r:id="rId16" action="ppaction://hlinksldjump"/>
            <a:extLst>
              <a:ext uri="{FF2B5EF4-FFF2-40B4-BE49-F238E27FC236}">
                <a16:creationId xmlns:a16="http://schemas.microsoft.com/office/drawing/2014/main" id="{1D755C37-7225-46B6-AECB-63145FE021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00572" y="850205"/>
            <a:ext cx="3449389" cy="2384680"/>
          </a:xfrm>
          <a:prstGeom prst="rect">
            <a:avLst/>
          </a:prstGeom>
        </p:spPr>
      </p:pic>
      <p:pic>
        <p:nvPicPr>
          <p:cNvPr id="22" name="2a">
            <a:hlinkClick r:id="rId18" action="ppaction://hlinksldjump"/>
            <a:extLst>
              <a:ext uri="{FF2B5EF4-FFF2-40B4-BE49-F238E27FC236}">
                <a16:creationId xmlns:a16="http://schemas.microsoft.com/office/drawing/2014/main" id="{E6388EE3-A630-4AAD-8615-8FA7CF881B6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62092" y="778664"/>
            <a:ext cx="3235685" cy="2437320"/>
          </a:xfrm>
          <a:prstGeom prst="rect">
            <a:avLst/>
          </a:prstGeom>
        </p:spPr>
      </p:pic>
      <p:pic>
        <p:nvPicPr>
          <p:cNvPr id="23" name="3a">
            <a:hlinkClick r:id="rId13" action="ppaction://hlinksldjump"/>
            <a:extLst>
              <a:ext uri="{FF2B5EF4-FFF2-40B4-BE49-F238E27FC236}">
                <a16:creationId xmlns:a16="http://schemas.microsoft.com/office/drawing/2014/main" id="{92318311-7088-4865-B336-5759C85325C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47816" y="3005504"/>
            <a:ext cx="3371991" cy="2601079"/>
          </a:xfrm>
          <a:prstGeom prst="rect">
            <a:avLst/>
          </a:prstGeom>
        </p:spPr>
      </p:pic>
      <p:pic>
        <p:nvPicPr>
          <p:cNvPr id="24" name="4a">
            <a:hlinkClick r:id="rId21" action="ppaction://hlinksldjump"/>
            <a:extLst>
              <a:ext uri="{FF2B5EF4-FFF2-40B4-BE49-F238E27FC236}">
                <a16:creationId xmlns:a16="http://schemas.microsoft.com/office/drawing/2014/main" id="{89768423-E81D-4E09-86F4-B6A0DBF3AB2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319806" y="2985757"/>
            <a:ext cx="3294993" cy="2677705"/>
          </a:xfrm>
          <a:prstGeom prst="rect">
            <a:avLst/>
          </a:prstGeom>
        </p:spPr>
      </p:pic>
    </p:spTree>
    <p:extLst>
      <p:ext uri="{BB962C8B-B14F-4D97-AF65-F5344CB8AC3E}">
        <p14:creationId xmlns:p14="http://schemas.microsoft.com/office/powerpoint/2010/main" val="2534002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3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8"/>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8"/>
                                        </p:tgtEl>
                                      </p:cBhvr>
                                    </p:animEffect>
                                    <p:set>
                                      <p:cBhvr>
                                        <p:cTn id="43" dur="1" fill="hold">
                                          <p:stCondLst>
                                            <p:cond delay="499"/>
                                          </p:stCondLst>
                                        </p:cTn>
                                        <p:tgtEl>
                                          <p:spTgt spid="38"/>
                                        </p:tgtEl>
                                        <p:attrNameLst>
                                          <p:attrName>style.visibility</p:attrName>
                                        </p:attrNameLst>
                                      </p:cBhvr>
                                      <p:to>
                                        <p:strVal val="hidden"/>
                                      </p:to>
                                    </p:set>
                                  </p:childTnLst>
                                </p:cTn>
                              </p:par>
                              <p:par>
                                <p:cTn id="44" presetID="32" presetClass="emph" presetSubtype="0" repeatCount="indefinite" fill="hold" nodeType="withEffect">
                                  <p:stCondLst>
                                    <p:cond delay="0"/>
                                  </p:stCondLst>
                                  <p:childTnLst>
                                    <p:animRot by="120000">
                                      <p:cBhvr>
                                        <p:cTn id="45" dur="100" fill="hold">
                                          <p:stCondLst>
                                            <p:cond delay="0"/>
                                          </p:stCondLst>
                                        </p:cTn>
                                        <p:tgtEl>
                                          <p:spTgt spid="4"/>
                                        </p:tgtEl>
                                        <p:attrNameLst>
                                          <p:attrName>r</p:attrName>
                                        </p:attrNameLst>
                                      </p:cBhvr>
                                    </p:animRot>
                                    <p:animRot by="-240000">
                                      <p:cBhvr>
                                        <p:cTn id="46" dur="200" fill="hold">
                                          <p:stCondLst>
                                            <p:cond delay="200"/>
                                          </p:stCondLst>
                                        </p:cTn>
                                        <p:tgtEl>
                                          <p:spTgt spid="4"/>
                                        </p:tgtEl>
                                        <p:attrNameLst>
                                          <p:attrName>r</p:attrName>
                                        </p:attrNameLst>
                                      </p:cBhvr>
                                    </p:animRot>
                                    <p:animRot by="240000">
                                      <p:cBhvr>
                                        <p:cTn id="47" dur="200" fill="hold">
                                          <p:stCondLst>
                                            <p:cond delay="400"/>
                                          </p:stCondLst>
                                        </p:cTn>
                                        <p:tgtEl>
                                          <p:spTgt spid="4"/>
                                        </p:tgtEl>
                                        <p:attrNameLst>
                                          <p:attrName>r</p:attrName>
                                        </p:attrNameLst>
                                      </p:cBhvr>
                                    </p:animRot>
                                    <p:animRot by="-240000">
                                      <p:cBhvr>
                                        <p:cTn id="48" dur="200" fill="hold">
                                          <p:stCondLst>
                                            <p:cond delay="600"/>
                                          </p:stCondLst>
                                        </p:cTn>
                                        <p:tgtEl>
                                          <p:spTgt spid="4"/>
                                        </p:tgtEl>
                                        <p:attrNameLst>
                                          <p:attrName>r</p:attrName>
                                        </p:attrNameLst>
                                      </p:cBhvr>
                                    </p:animRot>
                                    <p:animRot by="120000">
                                      <p:cBhvr>
                                        <p:cTn id="49"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57"/>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1250066" y="1354238"/>
            <a:ext cx="5949064" cy="1569660"/>
          </a:xfrm>
          <a:prstGeom prst="rect">
            <a:avLst/>
          </a:prstGeom>
          <a:noFill/>
        </p:spPr>
        <p:txBody>
          <a:bodyPr wrap="none" rtlCol="0">
            <a:spAutoFit/>
          </a:bodyPr>
          <a:lstStyle/>
          <a:p>
            <a:pPr lvl="0">
              <a:defRPr/>
            </a:pPr>
            <a:r>
              <a:rPr lang="vi-VN" sz="3200" dirty="0">
                <a:solidFill>
                  <a:prstClr val="white"/>
                </a:solidFill>
                <a:latin typeface="Times New Roman" panose="02020603050405020304" pitchFamily="18" charset="0"/>
                <a:cs typeface="Times New Roman" panose="02020603050405020304" pitchFamily="18" charset="0"/>
              </a:rPr>
              <a:t>Cây gì có tên người cười, </a:t>
            </a:r>
            <a:endParaRPr lang="en-US" sz="3200" dirty="0">
              <a:solidFill>
                <a:prstClr val="white"/>
              </a:solidFill>
              <a:latin typeface="Times New Roman" panose="02020603050405020304" pitchFamily="18" charset="0"/>
              <a:cs typeface="Times New Roman" panose="02020603050405020304" pitchFamily="18" charset="0"/>
            </a:endParaRPr>
          </a:p>
          <a:p>
            <a:pPr lvl="0">
              <a:defRPr/>
            </a:pPr>
            <a:r>
              <a:rPr lang="vi-VN" sz="3200" dirty="0">
                <a:solidFill>
                  <a:prstClr val="white"/>
                </a:solidFill>
                <a:latin typeface="Times New Roman" panose="02020603050405020304" pitchFamily="18" charset="0"/>
                <a:cs typeface="Times New Roman" panose="02020603050405020304" pitchFamily="18" charset="0"/>
              </a:rPr>
              <a:t>Hễ ai chạm phải đang tươi héo liền</a:t>
            </a:r>
            <a:endParaRPr lang="en-US" sz="3200" dirty="0">
              <a:solidFill>
                <a:prstClr val="white"/>
              </a:solidFill>
              <a:latin typeface="Times New Roman" panose="02020603050405020304" pitchFamily="18" charset="0"/>
              <a:cs typeface="Times New Roman" panose="02020603050405020304" pitchFamily="18" charset="0"/>
            </a:endParaRPr>
          </a:p>
          <a:p>
            <a:pPr lvl="0">
              <a:defRPr/>
            </a:pPr>
            <a:r>
              <a:rPr lang="vi-VN" sz="3200" dirty="0">
                <a:solidFill>
                  <a:prstClr val="white"/>
                </a:solidFill>
                <a:latin typeface="Times New Roman" panose="02020603050405020304" pitchFamily="18" charset="0"/>
                <a:cs typeface="Times New Roman" panose="02020603050405020304" pitchFamily="18" charset="0"/>
              </a:rPr>
              <a:t>- Là cây gì?</a:t>
            </a:r>
            <a:endPar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CB29C377-1663-4A93-951F-A769749FB432}"/>
              </a:ext>
            </a:extLst>
          </p:cNvPr>
          <p:cNvSpPr txBox="1"/>
          <p:nvPr/>
        </p:nvSpPr>
        <p:spPr>
          <a:xfrm>
            <a:off x="1250066" y="3300714"/>
            <a:ext cx="344677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Đáp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án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Cây</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xấu</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hổ</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966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BAC73DBC-8EDB-4C1D-ADC5-59A21F8A3FC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DD9DFFB-2E60-49B7-AEC5-067BDDE415E2}"/>
              </a:ext>
            </a:extLst>
          </p:cNvPr>
          <p:cNvSpPr txBox="1"/>
          <p:nvPr/>
        </p:nvSpPr>
        <p:spPr>
          <a:xfrm>
            <a:off x="1250066" y="1354238"/>
            <a:ext cx="288572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Lúng</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túng</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BF8CDD6E-C461-48F3-9247-612D53219014}"/>
              </a:ext>
            </a:extLst>
          </p:cNvPr>
          <p:cNvSpPr txBox="1"/>
          <p:nvPr/>
        </p:nvSpPr>
        <p:spPr>
          <a:xfrm>
            <a:off x="1101210" y="2844225"/>
            <a:ext cx="604524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Không</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biết</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nói</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hoặc</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làm</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thế</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nào</a:t>
            </a:r>
            <a:endPar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95C452F0-327C-442F-8D09-E2EFF02F8AF8}"/>
              </a:ext>
            </a:extLst>
          </p:cNvPr>
          <p:cNvSpPr txBox="1"/>
          <p:nvPr/>
        </p:nvSpPr>
        <p:spPr>
          <a:xfrm>
            <a:off x="1101210" y="3749437"/>
            <a:ext cx="808644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Tiếp</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tục</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làm</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việc</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đã</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định</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mà</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không</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nản</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lòng</a:t>
            </a:r>
            <a:endPar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2" name="Oval 1">
            <a:extLst>
              <a:ext uri="{FF2B5EF4-FFF2-40B4-BE49-F238E27FC236}">
                <a16:creationId xmlns:a16="http://schemas.microsoft.com/office/drawing/2014/main" id="{B4A1DFEB-8D5C-4575-BB4C-6DFF59C37176}"/>
              </a:ext>
            </a:extLst>
          </p:cNvPr>
          <p:cNvSpPr/>
          <p:nvPr/>
        </p:nvSpPr>
        <p:spPr>
          <a:xfrm>
            <a:off x="946298" y="2844225"/>
            <a:ext cx="712381" cy="675152"/>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79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1250066" y="1354238"/>
            <a:ext cx="6672019" cy="1569660"/>
          </a:xfrm>
          <a:prstGeom prst="rect">
            <a:avLst/>
          </a:prstGeom>
          <a:noFill/>
        </p:spPr>
        <p:txBody>
          <a:bodyPr wrap="none" rtlCol="0">
            <a:spAutoFit/>
          </a:bodyPr>
          <a:lstStyle/>
          <a:p>
            <a:pPr lvl="0"/>
            <a:r>
              <a:rPr lang="en-US" sz="3200" dirty="0" err="1">
                <a:solidFill>
                  <a:prstClr val="white"/>
                </a:solidFill>
                <a:latin typeface="Times New Roman" panose="02020603050405020304" pitchFamily="18" charset="0"/>
                <a:cs typeface="Times New Roman" panose="02020603050405020304" pitchFamily="18" charset="0"/>
              </a:rPr>
              <a:t>Cái</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gì</a:t>
            </a:r>
            <a:r>
              <a:rPr lang="en-US" sz="3200" dirty="0">
                <a:solidFill>
                  <a:prstClr val="white"/>
                </a:solidFill>
                <a:latin typeface="Times New Roman" panose="02020603050405020304" pitchFamily="18" charset="0"/>
                <a:cs typeface="Times New Roman" panose="02020603050405020304" pitchFamily="18" charset="0"/>
              </a:rPr>
              <a:t> 1 </a:t>
            </a:r>
            <a:r>
              <a:rPr lang="en-US" sz="3200" dirty="0" err="1">
                <a:solidFill>
                  <a:prstClr val="white"/>
                </a:solidFill>
                <a:latin typeface="Times New Roman" panose="02020603050405020304" pitchFamily="18" charset="0"/>
                <a:cs typeface="Times New Roman" panose="02020603050405020304" pitchFamily="18" charset="0"/>
              </a:rPr>
              <a:t>cặp</a:t>
            </a:r>
            <a:r>
              <a:rPr lang="en-US" sz="3200" dirty="0">
                <a:solidFill>
                  <a:prstClr val="white"/>
                </a:solidFill>
                <a:latin typeface="Times New Roman" panose="02020603050405020304" pitchFamily="18" charset="0"/>
                <a:cs typeface="Times New Roman" panose="02020603050405020304" pitchFamily="18" charset="0"/>
              </a:rPr>
              <a:t> song </a:t>
            </a:r>
            <a:r>
              <a:rPr lang="en-US" sz="3200" dirty="0" err="1">
                <a:solidFill>
                  <a:prstClr val="white"/>
                </a:solidFill>
                <a:latin typeface="Times New Roman" panose="02020603050405020304" pitchFamily="18" charset="0"/>
                <a:cs typeface="Times New Roman" panose="02020603050405020304" pitchFamily="18" charset="0"/>
              </a:rPr>
              <a:t>sinh</a:t>
            </a:r>
            <a:r>
              <a:rPr lang="en-US" sz="3200" dirty="0">
                <a:solidFill>
                  <a:prstClr val="white"/>
                </a:solidFill>
                <a:latin typeface="Times New Roman" panose="02020603050405020304" pitchFamily="18" charset="0"/>
                <a:cs typeface="Times New Roman" panose="02020603050405020304" pitchFamily="18" charset="0"/>
              </a:rPr>
              <a:t>.</a:t>
            </a:r>
          </a:p>
          <a:p>
            <a:pPr lvl="0"/>
            <a:r>
              <a:rPr lang="en-US" sz="3200" dirty="0">
                <a:solidFill>
                  <a:prstClr val="white"/>
                </a:solidFill>
                <a:latin typeface="Times New Roman" panose="02020603050405020304" pitchFamily="18" charset="0"/>
                <a:cs typeface="Times New Roman" panose="02020603050405020304" pitchFamily="18" charset="0"/>
              </a:rPr>
              <a:t>Long </a:t>
            </a:r>
            <a:r>
              <a:rPr lang="en-US" sz="3200" dirty="0" err="1">
                <a:solidFill>
                  <a:prstClr val="white"/>
                </a:solidFill>
                <a:latin typeface="Times New Roman" panose="02020603050405020304" pitchFamily="18" charset="0"/>
                <a:cs typeface="Times New Roman" panose="02020603050405020304" pitchFamily="18" charset="0"/>
              </a:rPr>
              <a:t>lanh</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sáng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tỏ</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để</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nhìn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xung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quanh</a:t>
            </a:r>
            <a:r>
              <a:rPr lang="en-US" sz="3200" dirty="0">
                <a:solidFill>
                  <a:prstClr val="white"/>
                </a:solidFill>
                <a:latin typeface="Times New Roman" panose="02020603050405020304" pitchFamily="18" charset="0"/>
                <a:cs typeface="Times New Roman" panose="02020603050405020304" pitchFamily="18" charset="0"/>
              </a:rPr>
              <a:t>?</a:t>
            </a:r>
          </a:p>
          <a:p>
            <a:pPr lvl="0"/>
            <a:r>
              <a:rPr lang="en-US" sz="3200" dirty="0">
                <a:solidFill>
                  <a:prstClr val="white"/>
                </a:solidFill>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5" name="TextBox 4">
            <a:extLst>
              <a:ext uri="{FF2B5EF4-FFF2-40B4-BE49-F238E27FC236}">
                <a16:creationId xmlns:a16="http://schemas.microsoft.com/office/drawing/2014/main" id="{DBA46285-AC70-4F24-87DC-EF5358B6E211}"/>
              </a:ext>
            </a:extLst>
          </p:cNvPr>
          <p:cNvSpPr txBox="1"/>
          <p:nvPr/>
        </p:nvSpPr>
        <p:spPr>
          <a:xfrm>
            <a:off x="1250066" y="3300714"/>
            <a:ext cx="290977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Đáp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án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Đôi</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mắt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021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FA92D6B-6B91-4DB9-A69B-6920AF53839F}"/>
              </a:ext>
            </a:extLst>
          </p:cNvPr>
          <p:cNvSpPr txBox="1"/>
          <p:nvPr/>
        </p:nvSpPr>
        <p:spPr>
          <a:xfrm>
            <a:off x="1250066" y="1354238"/>
            <a:ext cx="2807179" cy="2554545"/>
          </a:xfrm>
          <a:prstGeom prst="rect">
            <a:avLst/>
          </a:prstGeom>
          <a:noFill/>
        </p:spPr>
        <p:txBody>
          <a:bodyPr wrap="none" rtlCol="0">
            <a:spAutoFit/>
          </a:bodyPr>
          <a:lstStyle/>
          <a:p>
            <a:pPr lvl="0"/>
            <a:r>
              <a:rPr lang="vi-VN" sz="3200" dirty="0">
                <a:solidFill>
                  <a:prstClr val="white"/>
                </a:solidFill>
                <a:latin typeface="Times New Roman" panose="02020603050405020304" pitchFamily="18" charset="0"/>
                <a:cs typeface="Times New Roman" panose="02020603050405020304" pitchFamily="18" charset="0"/>
              </a:rPr>
              <a:t>Lúc vươn cổ</a:t>
            </a:r>
          </a:p>
          <a:p>
            <a:pPr lvl="0"/>
            <a:r>
              <a:rPr lang="vi-VN" sz="3200" dirty="0">
                <a:solidFill>
                  <a:prstClr val="white"/>
                </a:solidFill>
                <a:latin typeface="Times New Roman" panose="02020603050405020304" pitchFamily="18" charset="0"/>
                <a:cs typeface="Times New Roman" panose="02020603050405020304" pitchFamily="18" charset="0"/>
              </a:rPr>
              <a:t>Lúc rụt đầu</a:t>
            </a:r>
          </a:p>
          <a:p>
            <a:pPr lvl="0"/>
            <a:r>
              <a:rPr lang="vi-VN" sz="3200" dirty="0">
                <a:solidFill>
                  <a:prstClr val="white"/>
                </a:solidFill>
                <a:latin typeface="Times New Roman" panose="02020603050405020304" pitchFamily="18" charset="0"/>
                <a:cs typeface="Times New Roman" panose="02020603050405020304" pitchFamily="18" charset="0"/>
              </a:rPr>
              <a:t>Hễ đi đâu</a:t>
            </a:r>
          </a:p>
          <a:p>
            <a:pPr lvl="0"/>
            <a:r>
              <a:rPr lang="vi-VN" sz="3200" dirty="0">
                <a:solidFill>
                  <a:prstClr val="white"/>
                </a:solidFill>
                <a:latin typeface="Times New Roman" panose="02020603050405020304" pitchFamily="18" charset="0"/>
                <a:cs typeface="Times New Roman" panose="02020603050405020304" pitchFamily="18" charset="0"/>
              </a:rPr>
              <a:t>Cõng nhà đi đó.</a:t>
            </a:r>
          </a:p>
          <a:p>
            <a:pPr lvl="0"/>
            <a:r>
              <a:rPr lang="vi-VN" sz="3200" dirty="0">
                <a:solidFill>
                  <a:prstClr val="white"/>
                </a:solidFill>
                <a:latin typeface="Times New Roman" panose="02020603050405020304" pitchFamily="18" charset="0"/>
                <a:cs typeface="Times New Roman" panose="02020603050405020304" pitchFamily="18" charset="0"/>
              </a:rPr>
              <a:t>(Là con gì?</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6E535D8-67EC-45C9-8FD9-E06670C45FE9}"/>
              </a:ext>
            </a:extLst>
          </p:cNvPr>
          <p:cNvSpPr txBox="1"/>
          <p:nvPr/>
        </p:nvSpPr>
        <p:spPr>
          <a:xfrm>
            <a:off x="1250066" y="4108788"/>
            <a:ext cx="319510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Đáp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án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Quyển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vở</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535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8A11654C-DDDF-4ABA-8EEF-C17775ED0FF5}"/>
              </a:ext>
            </a:extLst>
          </p:cNvPr>
          <p:cNvSpPr/>
          <p:nvPr/>
        </p:nvSpPr>
        <p:spPr>
          <a:xfrm>
            <a:off x="2106487" y="0"/>
            <a:ext cx="5558816" cy="6856754"/>
          </a:xfrm>
          <a:custGeom>
            <a:avLst/>
            <a:gdLst>
              <a:gd name="connsiteX0" fmla="*/ 0 w 5558816"/>
              <a:gd name="connsiteY0" fmla="*/ 0 h 6881992"/>
              <a:gd name="connsiteX1" fmla="*/ 182458 w 5558816"/>
              <a:gd name="connsiteY1" fmla="*/ 0 h 6881992"/>
              <a:gd name="connsiteX2" fmla="*/ 5558816 w 5558816"/>
              <a:gd name="connsiteY2" fmla="*/ 6881992 h 6881992"/>
              <a:gd name="connsiteX3" fmla="*/ 0 w 5558816"/>
              <a:gd name="connsiteY3" fmla="*/ 6881992 h 6881992"/>
            </a:gdLst>
            <a:ahLst/>
            <a:cxnLst>
              <a:cxn ang="0">
                <a:pos x="connsiteX0" y="connsiteY0"/>
              </a:cxn>
              <a:cxn ang="0">
                <a:pos x="connsiteX1" y="connsiteY1"/>
              </a:cxn>
              <a:cxn ang="0">
                <a:pos x="connsiteX2" y="connsiteY2"/>
              </a:cxn>
              <a:cxn ang="0">
                <a:pos x="connsiteX3" y="connsiteY3"/>
              </a:cxn>
            </a:cxnLst>
            <a:rect l="l" t="t" r="r" b="b"/>
            <a:pathLst>
              <a:path w="5558816" h="6881992">
                <a:moveTo>
                  <a:pt x="0" y="0"/>
                </a:moveTo>
                <a:lnTo>
                  <a:pt x="182458" y="0"/>
                </a:lnTo>
                <a:lnTo>
                  <a:pt x="5558816" y="6881992"/>
                </a:lnTo>
                <a:lnTo>
                  <a:pt x="0" y="6881992"/>
                </a:lnTo>
                <a:close/>
              </a:path>
            </a:pathLst>
          </a:cu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 name="3">
            <a:extLst>
              <a:ext uri="{FF2B5EF4-FFF2-40B4-BE49-F238E27FC236}">
                <a16:creationId xmlns:a16="http://schemas.microsoft.com/office/drawing/2014/main" id="{0A295D24-B15B-42B1-8DE2-8741941BE604}"/>
              </a:ext>
            </a:extLst>
          </p:cNvPr>
          <p:cNvSpPr/>
          <p:nvPr/>
        </p:nvSpPr>
        <p:spPr>
          <a:xfrm>
            <a:off x="-17252" y="1246"/>
            <a:ext cx="2198450" cy="6858000"/>
          </a:xfrm>
          <a:prstGeom prst="rect">
            <a:avLst/>
          </a:pr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6">
            <a:extLst>
              <a:ext uri="{FF2B5EF4-FFF2-40B4-BE49-F238E27FC236}">
                <a16:creationId xmlns:a16="http://schemas.microsoft.com/office/drawing/2014/main" id="{67085E1A-1A05-4834-BDFE-A021CD217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695" t="13963" r="15432" b="9410"/>
          <a:stretch/>
        </p:blipFill>
        <p:spPr>
          <a:xfrm rot="5400000">
            <a:off x="3252282" y="-917042"/>
            <a:ext cx="5468049" cy="8556553"/>
          </a:xfrm>
          <a:prstGeom prst="rect">
            <a:avLst/>
          </a:prstGeom>
          <a:effectLst>
            <a:outerShdw blurRad="152400" dist="76200" dir="5400000" algn="t" rotWithShape="0">
              <a:prstClr val="black">
                <a:alpha val="40000"/>
              </a:prstClr>
            </a:outerShdw>
          </a:effectLst>
        </p:spPr>
      </p:pic>
      <p:cxnSp>
        <p:nvCxnSpPr>
          <p:cNvPr id="5" name="17">
            <a:extLst>
              <a:ext uri="{FF2B5EF4-FFF2-40B4-BE49-F238E27FC236}">
                <a16:creationId xmlns:a16="http://schemas.microsoft.com/office/drawing/2014/main" id="{9E33FF87-1BC4-40F9-ADF7-1CBE9AB121CF}"/>
              </a:ext>
            </a:extLst>
          </p:cNvPr>
          <p:cNvCxnSpPr>
            <a:cxnSpLocks/>
          </p:cNvCxnSpPr>
          <p:nvPr/>
        </p:nvCxnSpPr>
        <p:spPr>
          <a:xfrm>
            <a:off x="724619" y="2518913"/>
            <a:ext cx="9834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19">
            <a:extLst>
              <a:ext uri="{FF2B5EF4-FFF2-40B4-BE49-F238E27FC236}">
                <a16:creationId xmlns:a16="http://schemas.microsoft.com/office/drawing/2014/main" id="{CF742677-0762-4856-B619-D7E63B6E5EBE}"/>
              </a:ext>
            </a:extLst>
          </p:cNvPr>
          <p:cNvCxnSpPr>
            <a:cxnSpLocks/>
          </p:cNvCxnSpPr>
          <p:nvPr/>
        </p:nvCxnSpPr>
        <p:spPr>
          <a:xfrm>
            <a:off x="1009290" y="2664441"/>
            <a:ext cx="3795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21">
            <a:extLst>
              <a:ext uri="{FF2B5EF4-FFF2-40B4-BE49-F238E27FC236}">
                <a16:creationId xmlns:a16="http://schemas.microsoft.com/office/drawing/2014/main" id="{3D061997-5C91-4D28-9FCA-CE356C6FBF87}"/>
              </a:ext>
            </a:extLst>
          </p:cNvPr>
          <p:cNvCxnSpPr>
            <a:cxnSpLocks/>
          </p:cNvCxnSpPr>
          <p:nvPr/>
        </p:nvCxnSpPr>
        <p:spPr>
          <a:xfrm>
            <a:off x="2280565" y="1023116"/>
            <a:ext cx="3795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22">
            <a:extLst>
              <a:ext uri="{FF2B5EF4-FFF2-40B4-BE49-F238E27FC236}">
                <a16:creationId xmlns:a16="http://schemas.microsoft.com/office/drawing/2014/main" id="{EF1D8500-3039-41BE-8642-FB07BFED60B8}"/>
              </a:ext>
            </a:extLst>
          </p:cNvPr>
          <p:cNvCxnSpPr>
            <a:cxnSpLocks/>
          </p:cNvCxnSpPr>
          <p:nvPr/>
        </p:nvCxnSpPr>
        <p:spPr>
          <a:xfrm>
            <a:off x="10389395" y="1333667"/>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24">
            <a:extLst>
              <a:ext uri="{FF2B5EF4-FFF2-40B4-BE49-F238E27FC236}">
                <a16:creationId xmlns:a16="http://schemas.microsoft.com/office/drawing/2014/main" id="{EDD2C576-0A0B-4FEC-A6B9-57D4B2CA893C}"/>
              </a:ext>
            </a:extLst>
          </p:cNvPr>
          <p:cNvCxnSpPr>
            <a:cxnSpLocks/>
          </p:cNvCxnSpPr>
          <p:nvPr/>
        </p:nvCxnSpPr>
        <p:spPr>
          <a:xfrm>
            <a:off x="10803463" y="1195644"/>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25">
            <a:extLst>
              <a:ext uri="{FF2B5EF4-FFF2-40B4-BE49-F238E27FC236}">
                <a16:creationId xmlns:a16="http://schemas.microsoft.com/office/drawing/2014/main" id="{093F6B2F-9E8C-435D-B763-AEA8C219A7F0}"/>
              </a:ext>
            </a:extLst>
          </p:cNvPr>
          <p:cNvCxnSpPr>
            <a:cxnSpLocks/>
          </p:cNvCxnSpPr>
          <p:nvPr/>
        </p:nvCxnSpPr>
        <p:spPr>
          <a:xfrm>
            <a:off x="10724229" y="3775494"/>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26">
            <a:extLst>
              <a:ext uri="{FF2B5EF4-FFF2-40B4-BE49-F238E27FC236}">
                <a16:creationId xmlns:a16="http://schemas.microsoft.com/office/drawing/2014/main" id="{09DA45AC-4D60-4EEA-866A-00FB0EB0DE3B}"/>
              </a:ext>
            </a:extLst>
          </p:cNvPr>
          <p:cNvCxnSpPr>
            <a:cxnSpLocks/>
          </p:cNvCxnSpPr>
          <p:nvPr/>
        </p:nvCxnSpPr>
        <p:spPr>
          <a:xfrm>
            <a:off x="10882697" y="3901657"/>
            <a:ext cx="2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28">
            <a:extLst>
              <a:ext uri="{FF2B5EF4-FFF2-40B4-BE49-F238E27FC236}">
                <a16:creationId xmlns:a16="http://schemas.microsoft.com/office/drawing/2014/main" id="{90F128AB-2A4E-43E5-97F4-22CC7D474E71}"/>
              </a:ext>
            </a:extLst>
          </p:cNvPr>
          <p:cNvCxnSpPr>
            <a:cxnSpLocks/>
          </p:cNvCxnSpPr>
          <p:nvPr/>
        </p:nvCxnSpPr>
        <p:spPr>
          <a:xfrm>
            <a:off x="4885895" y="6230789"/>
            <a:ext cx="2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29">
            <a:extLst>
              <a:ext uri="{FF2B5EF4-FFF2-40B4-BE49-F238E27FC236}">
                <a16:creationId xmlns:a16="http://schemas.microsoft.com/office/drawing/2014/main" id="{F6FBD7E5-A848-45DA-B90A-601AD7BFDA61}"/>
              </a:ext>
            </a:extLst>
          </p:cNvPr>
          <p:cNvSpPr/>
          <p:nvPr/>
        </p:nvSpPr>
        <p:spPr>
          <a:xfrm>
            <a:off x="1684185" y="3901657"/>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4" name="30">
            <a:extLst>
              <a:ext uri="{FF2B5EF4-FFF2-40B4-BE49-F238E27FC236}">
                <a16:creationId xmlns:a16="http://schemas.microsoft.com/office/drawing/2014/main" id="{DAC81680-EC3C-456B-AC1B-B4D62833278A}"/>
              </a:ext>
            </a:extLst>
          </p:cNvPr>
          <p:cNvSpPr/>
          <p:nvPr/>
        </p:nvSpPr>
        <p:spPr>
          <a:xfrm>
            <a:off x="1684185" y="4169395"/>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 name="31">
            <a:extLst>
              <a:ext uri="{FF2B5EF4-FFF2-40B4-BE49-F238E27FC236}">
                <a16:creationId xmlns:a16="http://schemas.microsoft.com/office/drawing/2014/main" id="{B7E8A5F4-80D0-4378-873A-1AFC6C936174}"/>
              </a:ext>
            </a:extLst>
          </p:cNvPr>
          <p:cNvSpPr/>
          <p:nvPr/>
        </p:nvSpPr>
        <p:spPr>
          <a:xfrm>
            <a:off x="1681311" y="4477072"/>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32">
            <a:extLst>
              <a:ext uri="{FF2B5EF4-FFF2-40B4-BE49-F238E27FC236}">
                <a16:creationId xmlns:a16="http://schemas.microsoft.com/office/drawing/2014/main" id="{5ED2F97C-03C1-46AA-93B9-D4562065573D}"/>
              </a:ext>
            </a:extLst>
          </p:cNvPr>
          <p:cNvSpPr/>
          <p:nvPr/>
        </p:nvSpPr>
        <p:spPr>
          <a:xfrm>
            <a:off x="10803463" y="2174854"/>
            <a:ext cx="130646" cy="130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7" name="33">
            <a:extLst>
              <a:ext uri="{FF2B5EF4-FFF2-40B4-BE49-F238E27FC236}">
                <a16:creationId xmlns:a16="http://schemas.microsoft.com/office/drawing/2014/main" id="{7EB82FD3-4270-4605-8514-1185115DC8F1}"/>
              </a:ext>
            </a:extLst>
          </p:cNvPr>
          <p:cNvSpPr/>
          <p:nvPr/>
        </p:nvSpPr>
        <p:spPr>
          <a:xfrm>
            <a:off x="9295686" y="6230789"/>
            <a:ext cx="322170" cy="322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 name="34">
            <a:extLst>
              <a:ext uri="{FF2B5EF4-FFF2-40B4-BE49-F238E27FC236}">
                <a16:creationId xmlns:a16="http://schemas.microsoft.com/office/drawing/2014/main" id="{5BC57DCA-E49E-4ECD-9154-FC00806210F4}"/>
              </a:ext>
            </a:extLst>
          </p:cNvPr>
          <p:cNvSpPr/>
          <p:nvPr/>
        </p:nvSpPr>
        <p:spPr>
          <a:xfrm>
            <a:off x="9784141" y="6461396"/>
            <a:ext cx="144853"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35">
            <a:extLst>
              <a:ext uri="{FF2B5EF4-FFF2-40B4-BE49-F238E27FC236}">
                <a16:creationId xmlns:a16="http://schemas.microsoft.com/office/drawing/2014/main" id="{B622EADE-7D93-4CA0-BDB3-A16297015644}"/>
              </a:ext>
            </a:extLst>
          </p:cNvPr>
          <p:cNvSpPr/>
          <p:nvPr/>
        </p:nvSpPr>
        <p:spPr>
          <a:xfrm>
            <a:off x="649748" y="963852"/>
            <a:ext cx="231787"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0" name="36">
            <a:extLst>
              <a:ext uri="{FF2B5EF4-FFF2-40B4-BE49-F238E27FC236}">
                <a16:creationId xmlns:a16="http://schemas.microsoft.com/office/drawing/2014/main" id="{68BC9D8F-F623-4EA4-815D-8DE3483F08F8}"/>
              </a:ext>
            </a:extLst>
          </p:cNvPr>
          <p:cNvSpPr/>
          <p:nvPr/>
        </p:nvSpPr>
        <p:spPr>
          <a:xfrm>
            <a:off x="961988" y="740548"/>
            <a:ext cx="144853"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37">
            <a:extLst>
              <a:ext uri="{FF2B5EF4-FFF2-40B4-BE49-F238E27FC236}">
                <a16:creationId xmlns:a16="http://schemas.microsoft.com/office/drawing/2014/main" id="{8A57394D-355B-4FB7-ACFB-32138A2F51DA}"/>
              </a:ext>
            </a:extLst>
          </p:cNvPr>
          <p:cNvSpPr/>
          <p:nvPr/>
        </p:nvSpPr>
        <p:spPr>
          <a:xfrm>
            <a:off x="943131" y="5351811"/>
            <a:ext cx="231787"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38">
            <a:extLst>
              <a:ext uri="{FF2B5EF4-FFF2-40B4-BE49-F238E27FC236}">
                <a16:creationId xmlns:a16="http://schemas.microsoft.com/office/drawing/2014/main" id="{8E161094-691A-471C-8632-65F1684C5961}"/>
              </a:ext>
            </a:extLst>
          </p:cNvPr>
          <p:cNvSpPr/>
          <p:nvPr/>
        </p:nvSpPr>
        <p:spPr>
          <a:xfrm>
            <a:off x="9835236" y="1101881"/>
            <a:ext cx="93758" cy="93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39">
            <a:extLst>
              <a:ext uri="{FF2B5EF4-FFF2-40B4-BE49-F238E27FC236}">
                <a16:creationId xmlns:a16="http://schemas.microsoft.com/office/drawing/2014/main" id="{D7AC1928-DA19-45C2-8771-B16711E0A7BD}"/>
              </a:ext>
            </a:extLst>
          </p:cNvPr>
          <p:cNvSpPr/>
          <p:nvPr/>
        </p:nvSpPr>
        <p:spPr>
          <a:xfrm>
            <a:off x="11473132" y="4180858"/>
            <a:ext cx="156520" cy="156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TextBox 26">
            <a:extLst>
              <a:ext uri="{FF2B5EF4-FFF2-40B4-BE49-F238E27FC236}">
                <a16:creationId xmlns:a16="http://schemas.microsoft.com/office/drawing/2014/main" id="{D2498525-6E24-4DAE-87BF-7802486B196A}"/>
              </a:ext>
            </a:extLst>
          </p:cNvPr>
          <p:cNvSpPr txBox="1"/>
          <p:nvPr/>
        </p:nvSpPr>
        <p:spPr>
          <a:xfrm>
            <a:off x="2691441" y="1983460"/>
            <a:ext cx="6604245"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88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7: </a:t>
            </a:r>
            <a:r>
              <a:rPr kumimoji="0" lang="en-US" sz="8800" b="1" i="0" u="none" strike="noStrike" kern="1200" cap="none" spc="0" normalizeH="0" baseline="0" noProof="0"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8800" b="1" i="0" u="none" strike="noStrike" kern="1200" cap="none" spc="0" normalizeH="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noProof="0"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xấu</a:t>
            </a:r>
            <a:r>
              <a:rPr kumimoji="0" lang="en-US" sz="8800" b="1" i="0" u="none" strike="noStrike" kern="1200" cap="none" spc="0" normalizeH="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noProof="0"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hổ</a:t>
            </a:r>
            <a:endParaRPr kumimoji="0" lang="en-US" sz="88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a:extLst>
              <a:ext uri="{FF2B5EF4-FFF2-40B4-BE49-F238E27FC236}">
                <a16:creationId xmlns:a16="http://schemas.microsoft.com/office/drawing/2014/main" id="{D696009B-60B3-4CB5-BDD1-F95D55238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686" y="2664441"/>
            <a:ext cx="2997677" cy="4193560"/>
          </a:xfrm>
          <a:prstGeom prst="rect">
            <a:avLst/>
          </a:prstGeom>
        </p:spPr>
      </p:pic>
      <p:pic>
        <p:nvPicPr>
          <p:cNvPr id="29" name="Picture 28">
            <a:extLst>
              <a:ext uri="{FF2B5EF4-FFF2-40B4-BE49-F238E27FC236}">
                <a16:creationId xmlns:a16="http://schemas.microsoft.com/office/drawing/2014/main" id="{D78F0133-D49B-4C91-864B-C2E2487848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7288" y="0"/>
            <a:ext cx="1269508" cy="98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3378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2" presetClass="entr" presetSubtype="4"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down)">
                                      <p:cBhvr>
                                        <p:cTn id="8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3985260" y="1401445"/>
            <a:ext cx="350647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1</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960</Words>
  <Application>Microsoft Macintosh PowerPoint</Application>
  <PresentationFormat>Widescreen</PresentationFormat>
  <Paragraphs>92</Paragraphs>
  <Slides>20</Slides>
  <Notes>9</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20</vt:i4>
      </vt:variant>
    </vt:vector>
  </HeadingPairs>
  <TitlesOfParts>
    <vt:vector size="36" baseType="lpstr">
      <vt:lpstr>Microsoft YaHei</vt:lpstr>
      <vt:lpstr>Arial</vt:lpstr>
      <vt:lpstr>Arial Rounded MT Bold</vt:lpstr>
      <vt:lpstr>Arial-Rounded</vt:lpstr>
      <vt:lpstr>Calibri</vt:lpstr>
      <vt:lpstr>Calibri Light</vt:lpstr>
      <vt:lpstr>Franklin Gothic Book</vt:lpstr>
      <vt:lpstr>Franklin Gothic Medium</vt:lpstr>
      <vt:lpstr>Montserrat Medium</vt:lpstr>
      <vt:lpstr>Times New Roman</vt:lpstr>
      <vt:lpstr>Wingdings</vt:lpstr>
      <vt:lpstr>1_Office Theme</vt:lpstr>
      <vt:lpstr>4_Office Theme</vt:lpstr>
      <vt:lpstr>5_Office Theme</vt:lpstr>
      <vt:lpstr>1_Office 主题​​</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Phuong Ngo</cp:lastModifiedBy>
  <cp:revision>27</cp:revision>
  <dcterms:created xsi:type="dcterms:W3CDTF">2021-05-22T10:10:43Z</dcterms:created>
  <dcterms:modified xsi:type="dcterms:W3CDTF">2024-12-26T07:54:09Z</dcterms:modified>
</cp:coreProperties>
</file>