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712" r:id="rId4"/>
    <p:sldMasterId id="2147483724" r:id="rId5"/>
  </p:sldMasterIdLst>
  <p:notesMasterIdLst>
    <p:notesMasterId r:id="rId32"/>
  </p:notesMasterIdLst>
  <p:sldIdLst>
    <p:sldId id="324" r:id="rId6"/>
    <p:sldId id="331" r:id="rId7"/>
    <p:sldId id="332" r:id="rId8"/>
    <p:sldId id="333" r:id="rId9"/>
    <p:sldId id="2007577140" r:id="rId10"/>
    <p:sldId id="267" r:id="rId11"/>
    <p:sldId id="334" r:id="rId12"/>
    <p:sldId id="268" r:id="rId13"/>
    <p:sldId id="299" r:id="rId14"/>
    <p:sldId id="335" r:id="rId15"/>
    <p:sldId id="270" r:id="rId16"/>
    <p:sldId id="2007577139" r:id="rId17"/>
    <p:sldId id="2007577135" r:id="rId18"/>
    <p:sldId id="2007577136" r:id="rId19"/>
    <p:sldId id="2007577138" r:id="rId20"/>
    <p:sldId id="336" r:id="rId21"/>
    <p:sldId id="302" r:id="rId22"/>
    <p:sldId id="304" r:id="rId23"/>
    <p:sldId id="2007577115" r:id="rId24"/>
    <p:sldId id="2007577116" r:id="rId25"/>
    <p:sldId id="2007577117" r:id="rId26"/>
    <p:sldId id="2007577118" r:id="rId27"/>
    <p:sldId id="2007577119" r:id="rId28"/>
    <p:sldId id="325" r:id="rId29"/>
    <p:sldId id="276" r:id="rId30"/>
    <p:sldId id="200757714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21495D-0F10-459F-B6AC-8C373AA8AC75}" v="1638" dt="2021-05-27T05:54:58.3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74" autoAdjust="0"/>
    <p:restoredTop sz="94231"/>
  </p:normalViewPr>
  <p:slideViewPr>
    <p:cSldViewPr snapToGrid="0">
      <p:cViewPr varScale="1">
        <p:scale>
          <a:sx n="100" d="100"/>
          <a:sy n="100" d="100"/>
        </p:scale>
        <p:origin x="192" y="28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7F51B1-B992-43B1-8561-3600A6EDFDCF}" type="datetimeFigureOut">
              <a:rPr lang="en-US" smtClean="0"/>
              <a:t>12/25/24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F2EE79-6501-4AFD-9484-9DAD01E39DF1}" type="slidenum">
              <a:rPr lang="en-US" smtClean="0"/>
              <a:t>‹#›</a:t>
            </a:fld>
            <a:endParaRPr lang="en-US"/>
          </a:p>
        </p:txBody>
      </p:sp>
    </p:spTree>
    <p:extLst>
      <p:ext uri="{BB962C8B-B14F-4D97-AF65-F5344CB8AC3E}">
        <p14:creationId xmlns:p14="http://schemas.microsoft.com/office/powerpoint/2010/main" val="1563364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24611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B7F2EE79-6501-4AFD-9484-9DAD01E39DF1}" type="slidenum">
              <a:rPr lang="en-US" smtClean="0"/>
              <a:t>11</a:t>
            </a:fld>
            <a:endParaRPr lang="en-US"/>
          </a:p>
        </p:txBody>
      </p:sp>
    </p:spTree>
    <p:extLst>
      <p:ext uri="{BB962C8B-B14F-4D97-AF65-F5344CB8AC3E}">
        <p14:creationId xmlns:p14="http://schemas.microsoft.com/office/powerpoint/2010/main" val="764569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33257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12/25/24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89485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12/25/24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080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12/25/24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11474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12/25/24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58046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189809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12/25/24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04443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12/25/24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56590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12/25/24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038200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12/25/24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03221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12/25/24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42917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62279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12/25/24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835075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223954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516416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095289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050111694"/>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0583371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207749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9596562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960105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2024/12/25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616698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2024/12/25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377413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12/25/24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030320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2024/12/25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0820376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1202306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7960858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220517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0880857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6196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007318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31739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885077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190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12/25/24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5659879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25001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695918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7162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2319967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0666595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66451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91880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12/25/24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4909212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1161071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12/25/24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866211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12/25/24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878861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12/25/24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481296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12/25/24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1237625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12/25/24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3140992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12/25/24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0086606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0323401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265783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9308261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645808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12/25/24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80997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12/25/24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69244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12/25/24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84878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12/25/24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15032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12/25/24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073995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12/25/24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10215012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2024/12/25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18388304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74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3643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12/25/24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226658845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7.gif"/><Relationship Id="rId4" Type="http://schemas.openxmlformats.org/officeDocument/2006/relationships/image" Target="../media/image6.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jpg"/><Relationship Id="rId1" Type="http://schemas.openxmlformats.org/officeDocument/2006/relationships/slideLayout" Target="../slideLayouts/slideLayout35.xml"/><Relationship Id="rId6" Type="http://schemas.microsoft.com/office/2007/relationships/hdphoto" Target="../media/hdphoto2.wdp"/><Relationship Id="rId5" Type="http://schemas.openxmlformats.org/officeDocument/2006/relationships/image" Target="../media/image23.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7.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4FAA560-61F4-8ED8-2781-F2D5FC3C0C16}"/>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1</a:t>
            </a:fld>
            <a:endParaRPr lang="en-US" dirty="0">
              <a:solidFill>
                <a:prstClr val="black">
                  <a:tint val="75000"/>
                </a:prstClr>
              </a:solidFill>
            </a:endParaRPr>
          </a:p>
        </p:txBody>
      </p:sp>
      <p:pic>
        <p:nvPicPr>
          <p:cNvPr id="6" name="Picture 2">
            <a:extLst>
              <a:ext uri="{FF2B5EF4-FFF2-40B4-BE49-F238E27FC236}">
                <a16:creationId xmlns:a16="http://schemas.microsoft.com/office/drawing/2014/main" id="{4607ADFE-4722-F152-AEEE-E3393B302B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93033" cy="2293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E85952DA-61F7-9E8F-CA38-F9A424CCE24E}"/>
              </a:ext>
            </a:extLst>
          </p:cNvPr>
          <p:cNvSpPr txBox="1"/>
          <p:nvPr/>
        </p:nvSpPr>
        <p:spPr>
          <a:xfrm>
            <a:off x="1360170" y="1772900"/>
            <a:ext cx="9269730" cy="2308324"/>
          </a:xfrm>
          <a:prstGeom prst="rect">
            <a:avLst/>
          </a:prstGeom>
          <a:noFill/>
        </p:spPr>
        <p:txBody>
          <a:bodyPr wrap="square">
            <a:spAutoFit/>
          </a:bodyPr>
          <a:lstStyle/>
          <a:p>
            <a:pPr algn="ctr" eaLnBrk="1" hangingPunct="1">
              <a:defRPr/>
            </a:pPr>
            <a:r>
              <a:rPr lang="vi-VN" sz="4800" b="1" dirty="0">
                <a:solidFill>
                  <a:srgbClr val="0000CC"/>
                </a:solidFill>
                <a:effectLst>
                  <a:outerShdw blurRad="38100" dist="38100" dir="2700000" algn="tl">
                    <a:srgbClr val="000000">
                      <a:alpha val="43137"/>
                    </a:srgbClr>
                  </a:outerShdw>
                </a:effectLst>
                <a:latin typeface="Times New Roman" pitchFamily="18" charset="0"/>
              </a:rPr>
              <a:t>NHIỆT LIỆT </a:t>
            </a:r>
          </a:p>
          <a:p>
            <a:pPr algn="ctr" eaLnBrk="1" hangingPunct="1">
              <a:defRPr/>
            </a:pPr>
            <a:r>
              <a:rPr lang="en-US" sz="4800" b="1" dirty="0">
                <a:solidFill>
                  <a:srgbClr val="0000CC"/>
                </a:solidFill>
                <a:effectLst>
                  <a:outerShdw blurRad="38100" dist="38100" dir="2700000" algn="tl">
                    <a:srgbClr val="000000">
                      <a:alpha val="43137"/>
                    </a:srgbClr>
                  </a:outerShdw>
                </a:effectLst>
                <a:latin typeface="Times New Roman" pitchFamily="18" charset="0"/>
              </a:rPr>
              <a:t>CHÀO MỪNG </a:t>
            </a:r>
            <a:r>
              <a:rPr lang="vi-VN" sz="4800" b="1" dirty="0">
                <a:solidFill>
                  <a:srgbClr val="0000CC"/>
                </a:solidFill>
                <a:effectLst>
                  <a:outerShdw blurRad="38100" dist="38100" dir="2700000" algn="tl">
                    <a:srgbClr val="000000">
                      <a:alpha val="43137"/>
                    </a:srgbClr>
                  </a:outerShdw>
                </a:effectLst>
                <a:latin typeface="Times New Roman" pitchFamily="18" charset="0"/>
              </a:rPr>
              <a:t>CÁC </a:t>
            </a:r>
            <a:r>
              <a:rPr lang="en-US" sz="4800" b="1" dirty="0">
                <a:solidFill>
                  <a:srgbClr val="0000CC"/>
                </a:solidFill>
                <a:effectLst>
                  <a:outerShdw blurRad="38100" dist="38100" dir="2700000" algn="tl">
                    <a:srgbClr val="000000">
                      <a:alpha val="43137"/>
                    </a:srgbClr>
                  </a:outerShdw>
                </a:effectLst>
                <a:latin typeface="Times New Roman" pitchFamily="18" charset="0"/>
              </a:rPr>
              <a:t>THẦY, CÔ </a:t>
            </a:r>
          </a:p>
          <a:p>
            <a:pPr algn="ctr" eaLnBrk="1" hangingPunct="1">
              <a:defRPr/>
            </a:pPr>
            <a:r>
              <a:rPr lang="en-US" sz="4800" b="1" dirty="0">
                <a:solidFill>
                  <a:srgbClr val="0000CC"/>
                </a:solidFill>
                <a:effectLst>
                  <a:outerShdw blurRad="38100" dist="38100" dir="2700000" algn="tl">
                    <a:srgbClr val="000000">
                      <a:alpha val="43137"/>
                    </a:srgbClr>
                  </a:outerShdw>
                </a:effectLst>
                <a:latin typeface="Times New Roman" pitchFamily="18" charset="0"/>
              </a:rPr>
              <a:t>VỀ DỰ GIỜ THĂM LỚP</a:t>
            </a:r>
            <a:r>
              <a:rPr lang="vi-VN" sz="4800" b="1" dirty="0">
                <a:solidFill>
                  <a:srgbClr val="0000CC"/>
                </a:solidFill>
                <a:effectLst>
                  <a:outerShdw blurRad="38100" dist="38100" dir="2700000" algn="tl">
                    <a:srgbClr val="000000">
                      <a:alpha val="43137"/>
                    </a:srgbClr>
                  </a:outerShdw>
                </a:effectLst>
                <a:latin typeface="Times New Roman" pitchFamily="18" charset="0"/>
              </a:rPr>
              <a:t> </a:t>
            </a:r>
            <a:r>
              <a:rPr lang="en-US" sz="4800" b="1" dirty="0">
                <a:solidFill>
                  <a:srgbClr val="0000CC"/>
                </a:solidFill>
                <a:effectLst>
                  <a:outerShdw blurRad="38100" dist="38100" dir="2700000" algn="tl">
                    <a:srgbClr val="000000">
                      <a:alpha val="43137"/>
                    </a:srgbClr>
                  </a:outerShdw>
                </a:effectLst>
                <a:latin typeface="Times New Roman" pitchFamily="18" charset="0"/>
              </a:rPr>
              <a:t>2A4</a:t>
            </a:r>
          </a:p>
        </p:txBody>
      </p:sp>
      <p:pic>
        <p:nvPicPr>
          <p:cNvPr id="9" name="Picture 12">
            <a:extLst>
              <a:ext uri="{FF2B5EF4-FFF2-40B4-BE49-F238E27FC236}">
                <a16:creationId xmlns:a16="http://schemas.microsoft.com/office/drawing/2014/main" id="{C966C74E-BAE4-ED52-8219-1CD6B35A52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759" y="4740275"/>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7" descr="BƯỚM 58">
            <a:extLst>
              <a:ext uri="{FF2B5EF4-FFF2-40B4-BE49-F238E27FC236}">
                <a16:creationId xmlns:a16="http://schemas.microsoft.com/office/drawing/2014/main" id="{A771E8C3-8A61-2DB7-D73A-3E28B363506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9915475" y="552227"/>
            <a:ext cx="1168803" cy="1123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animal-14[1]">
            <a:extLst>
              <a:ext uri="{FF2B5EF4-FFF2-40B4-BE49-F238E27FC236}">
                <a16:creationId xmlns:a16="http://schemas.microsoft.com/office/drawing/2014/main" id="{DC6572BC-73BB-A5B6-231D-4E71B297D86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1555510" y="4801644"/>
            <a:ext cx="1060752" cy="772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8">
            <a:extLst>
              <a:ext uri="{FF2B5EF4-FFF2-40B4-BE49-F238E27FC236}">
                <a16:creationId xmlns:a16="http://schemas.microsoft.com/office/drawing/2014/main" id="{85AE131D-90C0-5B68-72D9-17E776FE8F4D}"/>
              </a:ext>
            </a:extLst>
          </p:cNvPr>
          <p:cNvSpPr txBox="1">
            <a:spLocks noChangeArrowheads="1"/>
          </p:cNvSpPr>
          <p:nvPr/>
        </p:nvSpPr>
        <p:spPr bwMode="auto">
          <a:xfrm>
            <a:off x="1805759" y="6091431"/>
            <a:ext cx="4475239" cy="422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3203" tIns="56601" rIns="113203" bIns="56601">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i="1" dirty="0" err="1">
                <a:solidFill>
                  <a:schemeClr val="accent1">
                    <a:lumMod val="75000"/>
                  </a:schemeClr>
                </a:solidFill>
                <a:latin typeface="Times New Roman" pitchFamily="18" charset="0"/>
              </a:rPr>
              <a:t>Giáo</a:t>
            </a:r>
            <a:r>
              <a:rPr lang="en-US" altLang="en-US" sz="2000" b="1" i="1" dirty="0">
                <a:solidFill>
                  <a:schemeClr val="accent1">
                    <a:lumMod val="75000"/>
                  </a:schemeClr>
                </a:solidFill>
                <a:latin typeface="Times New Roman" pitchFamily="18" charset="0"/>
              </a:rPr>
              <a:t> </a:t>
            </a:r>
            <a:r>
              <a:rPr lang="en-US" altLang="en-US" sz="2000" b="1" i="1" dirty="0" err="1">
                <a:solidFill>
                  <a:schemeClr val="accent1">
                    <a:lumMod val="75000"/>
                  </a:schemeClr>
                </a:solidFill>
                <a:latin typeface="Times New Roman" pitchFamily="18" charset="0"/>
              </a:rPr>
              <a:t>viên</a:t>
            </a:r>
            <a:r>
              <a:rPr lang="en-US" altLang="en-US" sz="2000" b="1" i="1" dirty="0">
                <a:solidFill>
                  <a:schemeClr val="accent1">
                    <a:lumMod val="75000"/>
                  </a:schemeClr>
                </a:solidFill>
                <a:latin typeface="Times New Roman" pitchFamily="18" charset="0"/>
              </a:rPr>
              <a:t>: </a:t>
            </a:r>
            <a:r>
              <a:rPr lang="en-US" altLang="en-US" sz="2000" b="1" i="1" dirty="0" err="1">
                <a:solidFill>
                  <a:schemeClr val="accent1">
                    <a:lumMod val="75000"/>
                  </a:schemeClr>
                </a:solidFill>
                <a:latin typeface="Times New Roman" pitchFamily="18" charset="0"/>
              </a:rPr>
              <a:t>Ngô</a:t>
            </a:r>
            <a:r>
              <a:rPr lang="en-US" altLang="en-US" sz="2000" b="1" i="1" dirty="0">
                <a:solidFill>
                  <a:schemeClr val="accent1">
                    <a:lumMod val="75000"/>
                  </a:schemeClr>
                </a:solidFill>
                <a:latin typeface="Times New Roman" pitchFamily="18" charset="0"/>
              </a:rPr>
              <a:t> </a:t>
            </a:r>
            <a:r>
              <a:rPr lang="en-US" altLang="en-US" sz="2000" b="1" i="1" dirty="0" err="1">
                <a:solidFill>
                  <a:schemeClr val="accent1">
                    <a:lumMod val="75000"/>
                  </a:schemeClr>
                </a:solidFill>
                <a:latin typeface="Times New Roman" pitchFamily="18" charset="0"/>
              </a:rPr>
              <a:t>Thị</a:t>
            </a:r>
            <a:r>
              <a:rPr lang="en-US" altLang="en-US" sz="2000" b="1" i="1" dirty="0">
                <a:solidFill>
                  <a:schemeClr val="accent1">
                    <a:lumMod val="75000"/>
                  </a:schemeClr>
                </a:solidFill>
                <a:latin typeface="Times New Roman" pitchFamily="18" charset="0"/>
              </a:rPr>
              <a:t> </a:t>
            </a:r>
            <a:r>
              <a:rPr lang="en-US" altLang="en-US" sz="2000" b="1" i="1" dirty="0" err="1">
                <a:solidFill>
                  <a:schemeClr val="accent1">
                    <a:lumMod val="75000"/>
                  </a:schemeClr>
                </a:solidFill>
                <a:latin typeface="Times New Roman" pitchFamily="18" charset="0"/>
              </a:rPr>
              <a:t>Ngọc</a:t>
            </a:r>
            <a:r>
              <a:rPr lang="en-US" altLang="en-US" sz="2000" b="1" i="1" dirty="0">
                <a:solidFill>
                  <a:schemeClr val="accent1">
                    <a:lumMod val="75000"/>
                  </a:schemeClr>
                </a:solidFill>
                <a:latin typeface="Times New Roman" pitchFamily="18" charset="0"/>
              </a:rPr>
              <a:t> </a:t>
            </a:r>
            <a:r>
              <a:rPr lang="en-US" altLang="en-US" sz="2000" b="1" i="1" dirty="0" err="1">
                <a:solidFill>
                  <a:schemeClr val="accent1">
                    <a:lumMod val="75000"/>
                  </a:schemeClr>
                </a:solidFill>
                <a:latin typeface="Times New Roman" pitchFamily="18" charset="0"/>
              </a:rPr>
              <a:t>Phương</a:t>
            </a:r>
            <a:endParaRPr lang="en-US" altLang="en-US" sz="2000" b="1" i="1" dirty="0">
              <a:solidFill>
                <a:schemeClr val="accent1">
                  <a:lumMod val="75000"/>
                </a:schemeClr>
              </a:solidFill>
              <a:latin typeface="Times New Roman" pitchFamily="18" charset="0"/>
            </a:endParaRPr>
          </a:p>
        </p:txBody>
      </p:sp>
    </p:spTree>
    <p:extLst>
      <p:ext uri="{BB962C8B-B14F-4D97-AF65-F5344CB8AC3E}">
        <p14:creationId xmlns:p14="http://schemas.microsoft.com/office/powerpoint/2010/main" val="4102040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D2B63-7D9F-38A1-6822-989CDB334B9C}"/>
              </a:ext>
            </a:extLst>
          </p:cNvPr>
          <p:cNvSpPr>
            <a:spLocks noGrp="1"/>
          </p:cNvSpPr>
          <p:nvPr>
            <p:ph type="title"/>
          </p:nvPr>
        </p:nvSpPr>
        <p:spPr/>
        <p:txBody>
          <a:bodyPr/>
          <a:lstStyle/>
          <a:p>
            <a:endParaRPr lang="en-VN"/>
          </a:p>
        </p:txBody>
      </p:sp>
      <p:sp>
        <p:nvSpPr>
          <p:cNvPr id="3" name="Content Placeholder 2">
            <a:extLst>
              <a:ext uri="{FF2B5EF4-FFF2-40B4-BE49-F238E27FC236}">
                <a16:creationId xmlns:a16="http://schemas.microsoft.com/office/drawing/2014/main" id="{B56271F4-5001-8E67-F951-9302B2900EF1}"/>
              </a:ext>
            </a:extLst>
          </p:cNvPr>
          <p:cNvSpPr>
            <a:spLocks noGrp="1"/>
          </p:cNvSpPr>
          <p:nvPr>
            <p:ph idx="1"/>
          </p:nvPr>
        </p:nvSpPr>
        <p:spPr/>
        <p:txBody>
          <a:bodyPr/>
          <a:lstStyle/>
          <a:p>
            <a:endParaRPr lang="en-VN"/>
          </a:p>
        </p:txBody>
      </p:sp>
    </p:spTree>
    <p:extLst>
      <p:ext uri="{BB962C8B-B14F-4D97-AF65-F5344CB8AC3E}">
        <p14:creationId xmlns:p14="http://schemas.microsoft.com/office/powerpoint/2010/main" val="2271295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5020"/>
            <a:ext cx="10515600" cy="1325563"/>
          </a:xfrm>
        </p:spPr>
        <p:txBody>
          <a:bodyPr/>
          <a:lstStyle/>
          <a:p>
            <a:pPr algn="ctr"/>
            <a:r>
              <a:rPr lang="en-US" dirty="0" err="1">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Luyện</a:t>
            </a:r>
            <a:r>
              <a:rPr lang="en-US" dirty="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dirty="0" err="1">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đọc</a:t>
            </a:r>
            <a:r>
              <a:rPr lang="en-US" dirty="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dirty="0" err="1">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câu</a:t>
            </a:r>
            <a:r>
              <a:rPr lang="en-US" dirty="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dirty="0" err="1">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dài</a:t>
            </a:r>
            <a:endParaRPr lang="en-US" dirty="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1410583"/>
            <a:ext cx="11036808" cy="4351338"/>
          </a:xfrm>
        </p:spPr>
        <p:txBody>
          <a:bodyPr/>
          <a:lstStyle/>
          <a:p>
            <a:pPr marL="0" indent="0">
              <a:buNone/>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xưa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mồ</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cha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sống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ngôi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bên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sườn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flipH="1">
            <a:off x="3180422" y="1517819"/>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H="1">
            <a:off x="8225382" y="147178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5912023" y="206514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8808676" y="206514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11469579" y="1517819"/>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429448C-953E-4E6A-BFEB-5ADD79195DD1}"/>
              </a:ext>
            </a:extLst>
          </p:cNvPr>
          <p:cNvCxnSpPr/>
          <p:nvPr/>
        </p:nvCxnSpPr>
        <p:spPr>
          <a:xfrm flipH="1">
            <a:off x="9004297" y="206514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4333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6372A-4714-48A9-E0E0-5C99CE497D98}"/>
              </a:ext>
            </a:extLst>
          </p:cNvPr>
          <p:cNvSpPr>
            <a:spLocks noGrp="1"/>
          </p:cNvSpPr>
          <p:nvPr>
            <p:ph type="title"/>
          </p:nvPr>
        </p:nvSpPr>
        <p:spPr/>
        <p:txBody>
          <a:bodyPr/>
          <a:lstStyle/>
          <a:p>
            <a:endParaRPr lang="en-VN"/>
          </a:p>
        </p:txBody>
      </p:sp>
      <p:sp>
        <p:nvSpPr>
          <p:cNvPr id="3" name="Content Placeholder 2">
            <a:extLst>
              <a:ext uri="{FF2B5EF4-FFF2-40B4-BE49-F238E27FC236}">
                <a16:creationId xmlns:a16="http://schemas.microsoft.com/office/drawing/2014/main" id="{00FE5A77-19A8-A995-4B95-0E2E9DA82F64}"/>
              </a:ext>
            </a:extLst>
          </p:cNvPr>
          <p:cNvSpPr>
            <a:spLocks noGrp="1"/>
          </p:cNvSpPr>
          <p:nvPr>
            <p:ph idx="1"/>
          </p:nvPr>
        </p:nvSpPr>
        <p:spPr/>
        <p:txBody>
          <a:bodyPr/>
          <a:lstStyle/>
          <a:p>
            <a:endParaRPr lang="en-VN"/>
          </a:p>
        </p:txBody>
      </p:sp>
    </p:spTree>
    <p:extLst>
      <p:ext uri="{BB962C8B-B14F-4D97-AF65-F5344CB8AC3E}">
        <p14:creationId xmlns:p14="http://schemas.microsoft.com/office/powerpoint/2010/main" val="2849216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929" y="-241538"/>
            <a:ext cx="11720535" cy="6142006"/>
          </a:xfrm>
          <a:prstGeom prst="rect">
            <a:avLst/>
          </a:prstGeom>
        </p:spPr>
      </p:pic>
      <p:sp>
        <p:nvSpPr>
          <p:cNvPr id="3" name="TextBox 2">
            <a:extLst>
              <a:ext uri="{FF2B5EF4-FFF2-40B4-BE49-F238E27FC236}">
                <a16:creationId xmlns:a16="http://schemas.microsoft.com/office/drawing/2014/main" id="{D432A049-CD92-8E63-0FB0-22EF3AFF4925}"/>
              </a:ext>
            </a:extLst>
          </p:cNvPr>
          <p:cNvSpPr txBox="1"/>
          <p:nvPr/>
        </p:nvSpPr>
        <p:spPr>
          <a:xfrm>
            <a:off x="-34393" y="5900468"/>
            <a:ext cx="11973464" cy="584775"/>
          </a:xfrm>
          <a:prstGeom prst="rect">
            <a:avLst/>
          </a:prstGeom>
          <a:noFill/>
        </p:spPr>
        <p:txBody>
          <a:bodyPr wrap="square">
            <a:spAutoFit/>
          </a:bodyPr>
          <a:lstStyle/>
          <a:p>
            <a:pPr marL="0" marR="0" lvl="0" indent="0" defTabSz="91313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tỉ</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muội</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1"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altLang="vi-VN" sz="3200" b="1"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1"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loại</a:t>
            </a:r>
            <a:r>
              <a:rPr kumimoji="0" lang="en-US" altLang="vi-VN" sz="3200" b="1"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1"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altLang="vi-VN" sz="3200" b="1"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1"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hồng</a:t>
            </a:r>
            <a:r>
              <a:rPr kumimoji="0" lang="en-US" altLang="vi-VN" sz="3200" b="1"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1"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mọc</a:t>
            </a:r>
            <a:r>
              <a:rPr kumimoji="0" lang="en-US" altLang="vi-VN" sz="3200" b="1"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1"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altLang="vi-VN" sz="3200" b="1"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chum </a:t>
            </a:r>
            <a:r>
              <a:rPr kumimoji="0" lang="en-US" altLang="vi-VN" sz="3200" b="1"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altLang="vi-VN" sz="3200" b="1"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1"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rất</a:t>
            </a:r>
            <a:r>
              <a:rPr kumimoji="0" lang="en-US" altLang="vi-VN" sz="3200" b="1"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1"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nhiều</a:t>
            </a:r>
            <a:r>
              <a:rPr kumimoji="0" lang="en-US" altLang="vi-VN" sz="3200" b="1"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1"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endParaRPr kumimoji="0" lang="en-US" altLang="vi-VN" sz="3200" b="1"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Tree>
    <p:extLst>
      <p:ext uri="{BB962C8B-B14F-4D97-AF65-F5344CB8AC3E}">
        <p14:creationId xmlns:p14="http://schemas.microsoft.com/office/powerpoint/2010/main" val="18140387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870" y="234841"/>
            <a:ext cx="5883130" cy="623497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1" y="388246"/>
            <a:ext cx="5838332" cy="6234970"/>
          </a:xfrm>
          <a:prstGeom prst="rect">
            <a:avLst/>
          </a:prstGeom>
        </p:spPr>
      </p:pic>
    </p:spTree>
    <p:extLst>
      <p:ext uri="{BB962C8B-B14F-4D97-AF65-F5344CB8AC3E}">
        <p14:creationId xmlns:p14="http://schemas.microsoft.com/office/powerpoint/2010/main" val="2998033700"/>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01421" y="2042419"/>
            <a:ext cx="10103887" cy="523220"/>
          </a:xfrm>
          <a:prstGeom prst="rect">
            <a:avLst/>
          </a:prstGeom>
        </p:spPr>
        <p:txBody>
          <a:bodyPr wrap="square">
            <a:spAutoFit/>
          </a:bodyPr>
          <a:lstStyle/>
          <a:p>
            <a:r>
              <a:rPr lang="en-US" sz="2800">
                <a:solidFill>
                  <a:srgbClr val="000099"/>
                </a:solidFill>
                <a:latin typeface="Times New Roman" pitchFamily="18" charset="0"/>
                <a:ea typeface="Arial-Rounded" panose="020B0500000000000000" pitchFamily="34" charset="0"/>
                <a:cs typeface="Times New Roman" pitchFamily="18" charset="0"/>
              </a:rPr>
              <a:t> </a:t>
            </a:r>
            <a:endParaRPr lang="en-US" sz="2800"/>
          </a:p>
        </p:txBody>
      </p:sp>
      <p:pic>
        <p:nvPicPr>
          <p:cNvPr id="1026" name="Picture 2" descr="Lâm Chí Dĩnh hóa thân thành ông b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980" y="5732"/>
            <a:ext cx="11534450" cy="52908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31980" y="5854182"/>
            <a:ext cx="2470068" cy="523220"/>
          </a:xfrm>
          <a:prstGeom prst="rect">
            <a:avLst/>
          </a:prstGeom>
          <a:noFill/>
        </p:spPr>
        <p:txBody>
          <a:bodyPr wrap="square" rtlCol="0">
            <a:spAutoFit/>
          </a:bodyPr>
          <a:lstStyle/>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Bụt</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94441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1000" fill="hold"/>
                                        <p:tgtEl>
                                          <p:spTgt spid="1026"/>
                                        </p:tgtEl>
                                        <p:attrNameLst>
                                          <p:attrName>ppt_w</p:attrName>
                                        </p:attrNameLst>
                                      </p:cBhvr>
                                      <p:tavLst>
                                        <p:tav tm="0">
                                          <p:val>
                                            <p:fltVal val="0"/>
                                          </p:val>
                                        </p:tav>
                                        <p:tav tm="100000">
                                          <p:val>
                                            <p:strVal val="#ppt_w"/>
                                          </p:val>
                                        </p:tav>
                                      </p:tavLst>
                                    </p:anim>
                                    <p:anim calcmode="lin" valueType="num">
                                      <p:cBhvr>
                                        <p:cTn id="13" dur="1000" fill="hold"/>
                                        <p:tgtEl>
                                          <p:spTgt spid="1026"/>
                                        </p:tgtEl>
                                        <p:attrNameLst>
                                          <p:attrName>ppt_h</p:attrName>
                                        </p:attrNameLst>
                                      </p:cBhvr>
                                      <p:tavLst>
                                        <p:tav tm="0">
                                          <p:val>
                                            <p:fltVal val="0"/>
                                          </p:val>
                                        </p:tav>
                                        <p:tav tm="100000">
                                          <p:val>
                                            <p:strVal val="#ppt_h"/>
                                          </p:val>
                                        </p:tav>
                                      </p:tavLst>
                                    </p:anim>
                                    <p:anim calcmode="lin" valueType="num">
                                      <p:cBhvr>
                                        <p:cTn id="14" dur="1000" fill="hold"/>
                                        <p:tgtEl>
                                          <p:spTgt spid="1026"/>
                                        </p:tgtEl>
                                        <p:attrNameLst>
                                          <p:attrName>style.rotation</p:attrName>
                                        </p:attrNameLst>
                                      </p:cBhvr>
                                      <p:tavLst>
                                        <p:tav tm="0">
                                          <p:val>
                                            <p:fltVal val="90"/>
                                          </p:val>
                                        </p:tav>
                                        <p:tav tm="100000">
                                          <p:val>
                                            <p:fltVal val="0"/>
                                          </p:val>
                                        </p:tav>
                                      </p:tavLst>
                                    </p:anim>
                                    <p:animEffect transition="in" filter="fade">
                                      <p:cBhvr>
                                        <p:cTn id="15"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50240-7A6E-1A69-493B-124766056F6C}"/>
              </a:ext>
            </a:extLst>
          </p:cNvPr>
          <p:cNvSpPr>
            <a:spLocks noGrp="1"/>
          </p:cNvSpPr>
          <p:nvPr>
            <p:ph type="title"/>
          </p:nvPr>
        </p:nvSpPr>
        <p:spPr/>
        <p:txBody>
          <a:bodyPr/>
          <a:lstStyle/>
          <a:p>
            <a:endParaRPr lang="en-VN"/>
          </a:p>
        </p:txBody>
      </p:sp>
      <p:sp>
        <p:nvSpPr>
          <p:cNvPr id="3" name="Content Placeholder 2">
            <a:extLst>
              <a:ext uri="{FF2B5EF4-FFF2-40B4-BE49-F238E27FC236}">
                <a16:creationId xmlns:a16="http://schemas.microsoft.com/office/drawing/2014/main" id="{335BF717-0BF5-96A1-6927-686CE6F9C591}"/>
              </a:ext>
            </a:extLst>
          </p:cNvPr>
          <p:cNvSpPr>
            <a:spLocks noGrp="1"/>
          </p:cNvSpPr>
          <p:nvPr>
            <p:ph idx="1"/>
          </p:nvPr>
        </p:nvSpPr>
        <p:spPr/>
        <p:txBody>
          <a:bodyPr/>
          <a:lstStyle/>
          <a:p>
            <a:endParaRPr lang="en-VN"/>
          </a:p>
        </p:txBody>
      </p:sp>
    </p:spTree>
    <p:extLst>
      <p:ext uri="{BB962C8B-B14F-4D97-AF65-F5344CB8AC3E}">
        <p14:creationId xmlns:p14="http://schemas.microsoft.com/office/powerpoint/2010/main" val="2079832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630466" y="138430"/>
            <a:ext cx="5788999"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489097" y="845185"/>
            <a:ext cx="10165567"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ù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phẩy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chùm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6560662" y="1678866"/>
            <a:ext cx="3281362" cy="1865873"/>
          </a:xfrm>
          <a:prstGeom prst="rect">
            <a:avLst/>
          </a:prstGeom>
        </p:spPr>
      </p:pic>
    </p:spTree>
    <p:extLst>
      <p:ext uri="{BB962C8B-B14F-4D97-AF65-F5344CB8AC3E}">
        <p14:creationId xmlns:p14="http://schemas.microsoft.com/office/powerpoint/2010/main" val="3134406885"/>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006DD8D1-B3FC-452E-A58D-81A5BA47C9DF}"/>
              </a:ext>
            </a:extLst>
          </p:cNvPr>
          <p:cNvSpPr txBox="1"/>
          <p:nvPr/>
        </p:nvSpPr>
        <p:spPr>
          <a:xfrm>
            <a:off x="3533231" y="111494"/>
            <a:ext cx="5501912" cy="707886"/>
          </a:xfrm>
          <a:prstGeom prst="rect">
            <a:avLst/>
          </a:prstGeom>
          <a:noFill/>
        </p:spPr>
        <p:txBody>
          <a:bodyPr wrap="square" rtlCol="0">
            <a:spAutoFit/>
          </a:bodyPr>
          <a:lstStyle/>
          <a:p>
            <a:pPr algn="ctr">
              <a:defRPr/>
            </a:pPr>
            <a:r>
              <a:rPr lang="en-US" sz="4000" b="1" dirty="0" err="1">
                <a:solidFill>
                  <a:prstClr val="black"/>
                </a:solidFill>
                <a:latin typeface="Times New Roman" panose="02020603050405020304" pitchFamily="18" charset="0"/>
                <a:cs typeface="Times New Roman" panose="02020603050405020304" pitchFamily="18" charset="0"/>
              </a:rPr>
              <a:t>Sự</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tích</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hoa</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tỉ</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muội</a:t>
            </a:r>
            <a:endParaRPr lang="en-US" sz="4000" b="1" dirty="0">
              <a:solidFill>
                <a:prstClr val="black"/>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43A7B4E-855A-4FED-B095-94343FB96B55}"/>
              </a:ext>
            </a:extLst>
          </p:cNvPr>
          <p:cNvSpPr txBox="1"/>
          <p:nvPr/>
        </p:nvSpPr>
        <p:spPr>
          <a:xfrm>
            <a:off x="434061" y="783518"/>
            <a:ext cx="11273255" cy="4401205"/>
          </a:xfrm>
          <a:prstGeom prst="rect">
            <a:avLst/>
          </a:prstGeom>
          <a:noFill/>
        </p:spPr>
        <p:txBody>
          <a:bodyPr wrap="square" rtlCol="0">
            <a:spAutoFit/>
          </a:bodyPr>
          <a:lstStyle/>
          <a:p>
            <a:pPr>
              <a:defRPr/>
            </a:pP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xưa</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hai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Na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mồ</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côi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cha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mẹ</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sống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ngôi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bên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sườn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núi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thương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Na,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cái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cũng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nhường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Đêm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đông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gió</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ù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ù</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lùa</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vòng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tay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ôm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marL="285750" indent="-285750">
              <a:buFontTx/>
              <a:buChar char="-"/>
              <a:defRPr/>
            </a:pP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rét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a:defRPr/>
            </a:pP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Na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ôm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choàng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lấy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cười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rúc</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rích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marL="285750" indent="-285750">
              <a:buFontTx/>
              <a:buChar char="-"/>
              <a:defRPr/>
            </a:pP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Ấm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quá</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a:defRPr/>
            </a:pP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ôm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chặt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hơn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thầm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thì</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marL="285750" indent="-285750">
              <a:buFontTx/>
              <a:buChar char="-"/>
              <a:defRPr/>
            </a:pP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Mẹ</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bảo</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hai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bông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hồng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bông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to,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bông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mãi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bên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nhé</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a:defRPr/>
            </a:pP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Na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gật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đầu</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Hai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cứ</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thế</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ôm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ngủ</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4" name="Picture 3">
            <a:extLst>
              <a:ext uri="{FF2B5EF4-FFF2-40B4-BE49-F238E27FC236}">
                <a16:creationId xmlns:a16="http://schemas.microsoft.com/office/drawing/2014/main" id="{899746FE-4F2E-4E0A-8A09-5BFFE431C14F}"/>
              </a:ext>
            </a:extLst>
          </p:cNvPr>
          <p:cNvPicPr>
            <a:picLocks noChangeAspect="1"/>
          </p:cNvPicPr>
          <p:nvPr/>
        </p:nvPicPr>
        <p:blipFill>
          <a:blip r:embed="rId2"/>
          <a:stretch>
            <a:fillRect/>
          </a:stretch>
        </p:blipFill>
        <p:spPr>
          <a:xfrm>
            <a:off x="7883246" y="1673277"/>
            <a:ext cx="3672487" cy="2277285"/>
          </a:xfrm>
          <a:prstGeom prst="rect">
            <a:avLst/>
          </a:prstGeom>
        </p:spPr>
      </p:pic>
      <p:sp>
        <p:nvSpPr>
          <p:cNvPr id="5" name="Rounded Rectangle 14">
            <a:extLst>
              <a:ext uri="{FF2B5EF4-FFF2-40B4-BE49-F238E27FC236}">
                <a16:creationId xmlns:a16="http://schemas.microsoft.com/office/drawing/2014/main" id="{7B2F92D0-4276-472E-B61F-72F5E2B525F4}"/>
              </a:ext>
            </a:extLst>
          </p:cNvPr>
          <p:cNvSpPr/>
          <p:nvPr/>
        </p:nvSpPr>
        <p:spPr>
          <a:xfrm>
            <a:off x="337411" y="5620472"/>
            <a:ext cx="11517178" cy="908020"/>
          </a:xfrm>
          <a:prstGeom prst="roundRect">
            <a:avLst/>
          </a:prstGeom>
          <a:solidFill>
            <a:srgbClr val="4472C4"/>
          </a:solidFill>
          <a:ln w="12700" cap="flat" cmpd="sng" algn="ctr">
            <a:solidFill>
              <a:srgbClr val="4472C4">
                <a:shade val="50000"/>
              </a:srgbClr>
            </a:solidFill>
            <a:prstDash val="solid"/>
            <a:miter lim="800000"/>
          </a:ln>
          <a:effectLst/>
        </p:spPr>
        <p:txBody>
          <a:bodyPr lIns="91403" tIns="45702" rIns="91403" bIns="45702" rtlCol="0" anchor="ctr"/>
          <a:lstStyle/>
          <a:p>
            <a:pPr>
              <a:defRPr/>
            </a:pPr>
            <a:r>
              <a:rPr lang="en-US" sz="3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3000"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3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3000"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tiết</a:t>
            </a:r>
            <a:r>
              <a:rPr lang="en-US" sz="3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3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3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3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Na </a:t>
            </a:r>
            <a:r>
              <a:rPr lang="en-US" sz="3000"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sống</a:t>
            </a:r>
            <a:r>
              <a:rPr lang="en-US" sz="3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bên</a:t>
            </a:r>
            <a:r>
              <a:rPr lang="en-US" sz="3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3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rất</a:t>
            </a:r>
            <a:r>
              <a:rPr lang="en-US" sz="3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đầm</a:t>
            </a:r>
            <a:r>
              <a:rPr lang="en-US" sz="3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ấm</a:t>
            </a:r>
            <a:r>
              <a:rPr lang="en-US" sz="3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p>
        </p:txBody>
      </p:sp>
      <p:cxnSp>
        <p:nvCxnSpPr>
          <p:cNvPr id="6" name="Straight Connector 5">
            <a:extLst>
              <a:ext uri="{FF2B5EF4-FFF2-40B4-BE49-F238E27FC236}">
                <a16:creationId xmlns:a16="http://schemas.microsoft.com/office/drawing/2014/main" id="{712D5FEE-7751-4FF3-96C7-21DAC61EBCC5}"/>
              </a:ext>
            </a:extLst>
          </p:cNvPr>
          <p:cNvCxnSpPr>
            <a:cxnSpLocks/>
          </p:cNvCxnSpPr>
          <p:nvPr/>
        </p:nvCxnSpPr>
        <p:spPr>
          <a:xfrm flipV="1">
            <a:off x="2497736" y="1694534"/>
            <a:ext cx="5573486" cy="14605"/>
          </a:xfrm>
          <a:prstGeom prst="line">
            <a:avLst/>
          </a:prstGeom>
          <a:noFill/>
          <a:ln w="28575" cap="flat" cmpd="sng" algn="ctr">
            <a:solidFill>
              <a:srgbClr val="FF0000"/>
            </a:solidFill>
            <a:prstDash val="solid"/>
            <a:miter lim="800000"/>
          </a:ln>
          <a:effectLst/>
        </p:spPr>
      </p:cxnSp>
      <p:cxnSp>
        <p:nvCxnSpPr>
          <p:cNvPr id="7" name="Straight Connector 6">
            <a:extLst>
              <a:ext uri="{FF2B5EF4-FFF2-40B4-BE49-F238E27FC236}">
                <a16:creationId xmlns:a16="http://schemas.microsoft.com/office/drawing/2014/main" id="{2C054FC9-0D2F-4791-9722-D045247912A9}"/>
              </a:ext>
            </a:extLst>
          </p:cNvPr>
          <p:cNvCxnSpPr>
            <a:cxnSpLocks/>
          </p:cNvCxnSpPr>
          <p:nvPr/>
        </p:nvCxnSpPr>
        <p:spPr>
          <a:xfrm>
            <a:off x="1806109" y="2079063"/>
            <a:ext cx="2949521" cy="0"/>
          </a:xfrm>
          <a:prstGeom prst="line">
            <a:avLst/>
          </a:prstGeom>
          <a:noFill/>
          <a:ln w="28575" cap="flat" cmpd="sng" algn="ctr">
            <a:solidFill>
              <a:srgbClr val="FF0000"/>
            </a:solidFill>
            <a:prstDash val="solid"/>
            <a:miter lim="800000"/>
          </a:ln>
          <a:effectLst/>
        </p:spPr>
      </p:cxnSp>
      <p:cxnSp>
        <p:nvCxnSpPr>
          <p:cNvPr id="8" name="Straight Connector 7">
            <a:extLst>
              <a:ext uri="{FF2B5EF4-FFF2-40B4-BE49-F238E27FC236}">
                <a16:creationId xmlns:a16="http://schemas.microsoft.com/office/drawing/2014/main" id="{B97582CC-7D49-42F6-9CBE-C1C92764D8F8}"/>
              </a:ext>
            </a:extLst>
          </p:cNvPr>
          <p:cNvCxnSpPr>
            <a:cxnSpLocks/>
          </p:cNvCxnSpPr>
          <p:nvPr/>
        </p:nvCxnSpPr>
        <p:spPr>
          <a:xfrm>
            <a:off x="545446" y="2944703"/>
            <a:ext cx="5150460" cy="0"/>
          </a:xfrm>
          <a:prstGeom prst="line">
            <a:avLst/>
          </a:prstGeom>
          <a:noFill/>
          <a:ln w="28575" cap="flat" cmpd="sng" algn="ctr">
            <a:solidFill>
              <a:srgbClr val="FF0000"/>
            </a:solidFill>
            <a:prstDash val="solid"/>
            <a:miter lim="800000"/>
          </a:ln>
          <a:effectLst/>
        </p:spPr>
      </p:cxnSp>
      <p:cxnSp>
        <p:nvCxnSpPr>
          <p:cNvPr id="9" name="Straight Connector 8">
            <a:extLst>
              <a:ext uri="{FF2B5EF4-FFF2-40B4-BE49-F238E27FC236}">
                <a16:creationId xmlns:a16="http://schemas.microsoft.com/office/drawing/2014/main" id="{27E6F7D7-DB4D-4202-BDCC-9A13BB18A48F}"/>
              </a:ext>
            </a:extLst>
          </p:cNvPr>
          <p:cNvCxnSpPr>
            <a:cxnSpLocks/>
          </p:cNvCxnSpPr>
          <p:nvPr/>
        </p:nvCxnSpPr>
        <p:spPr>
          <a:xfrm>
            <a:off x="564540" y="3815652"/>
            <a:ext cx="4191090" cy="0"/>
          </a:xfrm>
          <a:prstGeom prst="line">
            <a:avLst/>
          </a:prstGeom>
          <a:noFill/>
          <a:ln w="28575" cap="flat" cmpd="sng" algn="ctr">
            <a:solidFill>
              <a:srgbClr val="FF0000"/>
            </a:solidFill>
            <a:prstDash val="solid"/>
            <a:miter lim="800000"/>
          </a:ln>
          <a:effectLst/>
        </p:spPr>
      </p:cxnSp>
      <p:cxnSp>
        <p:nvCxnSpPr>
          <p:cNvPr id="10" name="Straight Connector 9">
            <a:extLst>
              <a:ext uri="{FF2B5EF4-FFF2-40B4-BE49-F238E27FC236}">
                <a16:creationId xmlns:a16="http://schemas.microsoft.com/office/drawing/2014/main" id="{D274CFB6-CD7A-450C-B686-05006B3685A5}"/>
              </a:ext>
            </a:extLst>
          </p:cNvPr>
          <p:cNvCxnSpPr>
            <a:cxnSpLocks/>
          </p:cNvCxnSpPr>
          <p:nvPr/>
        </p:nvCxnSpPr>
        <p:spPr>
          <a:xfrm>
            <a:off x="2423143" y="5086603"/>
            <a:ext cx="4508203" cy="0"/>
          </a:xfrm>
          <a:prstGeom prst="line">
            <a:avLst/>
          </a:prstGeom>
          <a:noFill/>
          <a:ln w="28575" cap="flat" cmpd="sng" algn="ctr">
            <a:solidFill>
              <a:srgbClr val="FF0000"/>
            </a:solidFill>
            <a:prstDash val="solid"/>
            <a:miter lim="800000"/>
          </a:ln>
          <a:effectLst/>
        </p:spPr>
      </p:cxnSp>
      <p:cxnSp>
        <p:nvCxnSpPr>
          <p:cNvPr id="12" name="Straight Connector 11">
            <a:extLst>
              <a:ext uri="{FF2B5EF4-FFF2-40B4-BE49-F238E27FC236}">
                <a16:creationId xmlns:a16="http://schemas.microsoft.com/office/drawing/2014/main" id="{82BDB0E7-9C93-4CC6-B813-F386B01EFDDA}"/>
              </a:ext>
            </a:extLst>
          </p:cNvPr>
          <p:cNvCxnSpPr>
            <a:cxnSpLocks/>
          </p:cNvCxnSpPr>
          <p:nvPr/>
        </p:nvCxnSpPr>
        <p:spPr>
          <a:xfrm>
            <a:off x="8299348" y="1673277"/>
            <a:ext cx="1474239" cy="0"/>
          </a:xfrm>
          <a:prstGeom prst="line">
            <a:avLst/>
          </a:prstGeom>
          <a:noFill/>
          <a:ln w="28575" cap="flat" cmpd="sng" algn="ctr">
            <a:solidFill>
              <a:srgbClr val="FF0000"/>
            </a:solidFill>
            <a:prstDash val="solid"/>
            <a:miter lim="800000"/>
          </a:ln>
          <a:effectLst/>
        </p:spPr>
      </p:cxnSp>
    </p:spTree>
    <p:extLst>
      <p:ext uri="{BB962C8B-B14F-4D97-AF65-F5344CB8AC3E}">
        <p14:creationId xmlns:p14="http://schemas.microsoft.com/office/powerpoint/2010/main" val="2771305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FA5EC-1E79-D75C-795F-D0DDD9E8D800}"/>
              </a:ext>
            </a:extLst>
          </p:cNvPr>
          <p:cNvSpPr>
            <a:spLocks noGrp="1"/>
          </p:cNvSpPr>
          <p:nvPr>
            <p:ph type="title"/>
          </p:nvPr>
        </p:nvSpPr>
        <p:spPr/>
        <p:txBody>
          <a:bodyPr/>
          <a:lstStyle/>
          <a:p>
            <a:endParaRPr lang="en-VN"/>
          </a:p>
        </p:txBody>
      </p:sp>
      <p:pic>
        <p:nvPicPr>
          <p:cNvPr id="5" name="nhac_doc_ve_chuan_2_3420189.mp3">
            <a:hlinkClick r:id="" action="ppaction://media"/>
            <a:extLst>
              <a:ext uri="{FF2B5EF4-FFF2-40B4-BE49-F238E27FC236}">
                <a16:creationId xmlns:a16="http://schemas.microsoft.com/office/drawing/2014/main" id="{3AFDE294-DEEF-C007-B89E-1C7DA5F12D3E}"/>
              </a:ext>
            </a:extLst>
          </p:cNvPr>
          <p:cNvPicPr>
            <a:picLocks noGrp="1" noChangeAspect="1"/>
          </p:cNvPicPr>
          <p:nvPr>
            <p:ph sz="half" idx="1"/>
            <a:audioFile r:link="rId2"/>
            <p:extLst>
              <p:ext uri="{DAA4B4D4-6D71-4841-9C94-3DE7FCFB9230}">
                <p14:media xmlns:p14="http://schemas.microsoft.com/office/powerpoint/2010/main" r:embed="rId1"/>
              </p:ext>
            </p:extLst>
          </p:nvPr>
        </p:nvPicPr>
        <p:blipFill>
          <a:blip r:embed="rId4"/>
          <a:stretch>
            <a:fillRect/>
          </a:stretch>
        </p:blipFill>
        <p:spPr>
          <a:xfrm>
            <a:off x="3022600" y="3594100"/>
            <a:ext cx="812800" cy="812800"/>
          </a:xfrm>
        </p:spPr>
      </p:pic>
      <p:sp>
        <p:nvSpPr>
          <p:cNvPr id="4" name="Content Placeholder 3">
            <a:extLst>
              <a:ext uri="{FF2B5EF4-FFF2-40B4-BE49-F238E27FC236}">
                <a16:creationId xmlns:a16="http://schemas.microsoft.com/office/drawing/2014/main" id="{292E56DF-5446-CDAD-D11F-EA7299DA1A17}"/>
              </a:ext>
            </a:extLst>
          </p:cNvPr>
          <p:cNvSpPr>
            <a:spLocks noGrp="1"/>
          </p:cNvSpPr>
          <p:nvPr>
            <p:ph sz="half" idx="2"/>
          </p:nvPr>
        </p:nvSpPr>
        <p:spPr/>
        <p:txBody>
          <a:bodyPr/>
          <a:lstStyle/>
          <a:p>
            <a:endParaRPr lang="en-VN"/>
          </a:p>
        </p:txBody>
      </p:sp>
    </p:spTree>
    <p:extLst>
      <p:ext uri="{BB962C8B-B14F-4D97-AF65-F5344CB8AC3E}">
        <p14:creationId xmlns:p14="http://schemas.microsoft.com/office/powerpoint/2010/main" val="53899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a:srcRect l="51491" t="36472" r="24913" b="18304"/>
          <a:stretch/>
        </p:blipFill>
        <p:spPr>
          <a:xfrm>
            <a:off x="7824866" y="2683239"/>
            <a:ext cx="4367133" cy="4174761"/>
          </a:xfrm>
          <a:prstGeom prst="rect">
            <a:avLst/>
          </a:prstGeom>
        </p:spPr>
      </p:pic>
      <p:sp>
        <p:nvSpPr>
          <p:cNvPr id="13" name="TextBox 12">
            <a:extLst>
              <a:ext uri="{FF2B5EF4-FFF2-40B4-BE49-F238E27FC236}">
                <a16:creationId xmlns:a16="http://schemas.microsoft.com/office/drawing/2014/main" id="{3C50A525-ACC3-47D0-8EBD-80940FE986EA}"/>
              </a:ext>
            </a:extLst>
          </p:cNvPr>
          <p:cNvSpPr txBox="1"/>
          <p:nvPr/>
        </p:nvSpPr>
        <p:spPr>
          <a:xfrm>
            <a:off x="179230" y="408764"/>
            <a:ext cx="11123353" cy="2677656"/>
          </a:xfrm>
          <a:prstGeom prst="rect">
            <a:avLst/>
          </a:prstGeom>
          <a:noFill/>
        </p:spPr>
        <p:txBody>
          <a:bodyPr wrap="square" rtlCol="0">
            <a:spAutoFit/>
          </a:bodyPr>
          <a:lstStyle/>
          <a:p>
            <a:pPr>
              <a:defRPr/>
            </a:pP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Năm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ấy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nước</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lũ</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dâng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cao</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cõng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chạy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dân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đến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nơi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an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toàn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Hai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bàn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chân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rớm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máu</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vậy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Bụt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thương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lắm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Bụt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liền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phẩy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chiếc</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quạt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thần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Kì</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lạ</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thay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bàn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chân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bỗng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lành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hẳn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Nơi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bàn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chân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qua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mọc</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lên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khóm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đỏ</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thắm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kết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thành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chùm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bông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lớn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che</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chở</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nụ</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bé</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Chúng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cũng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đẹp</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tình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Na.</a:t>
            </a:r>
          </a:p>
          <a:p>
            <a:pPr>
              <a:defRPr/>
            </a:pP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Dân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đặt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loài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ấy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tỉ</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muội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4" name="Rounded Rectangle 14">
            <a:extLst>
              <a:ext uri="{FF2B5EF4-FFF2-40B4-BE49-F238E27FC236}">
                <a16:creationId xmlns:a16="http://schemas.microsoft.com/office/drawing/2014/main" id="{83B02DA9-4F54-4962-B521-650221BEE642}"/>
              </a:ext>
            </a:extLst>
          </p:cNvPr>
          <p:cNvSpPr/>
          <p:nvPr/>
        </p:nvSpPr>
        <p:spPr>
          <a:xfrm>
            <a:off x="287958" y="3250401"/>
            <a:ext cx="6934900" cy="1042359"/>
          </a:xfrm>
          <a:prstGeom prst="roundRect">
            <a:avLst/>
          </a:prstGeom>
          <a:solidFill>
            <a:srgbClr val="4472C4"/>
          </a:solidFill>
          <a:ln w="12700" cap="flat" cmpd="sng" algn="ctr">
            <a:solidFill>
              <a:srgbClr val="4472C4">
                <a:shade val="50000"/>
              </a:srgbClr>
            </a:solidFill>
            <a:prstDash val="solid"/>
            <a:miter lim="800000"/>
          </a:ln>
          <a:effectLst/>
        </p:spPr>
        <p:txBody>
          <a:bodyPr lIns="91403" tIns="45702" rIns="91403" bIns="45702" rtlCol="0" anchor="ctr"/>
          <a:lstStyle/>
          <a:p>
            <a:pPr algn="ctr">
              <a:defRPr/>
            </a:pPr>
            <a:r>
              <a:rPr lang="en-US" sz="2800" b="1"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2. </a:t>
            </a:r>
            <a:r>
              <a:rPr lang="vi-VN" sz="2800" b="1"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Nước lũ dâng cao, chị Nết đưa Na đến nơi an toàn bằng cách nào? </a:t>
            </a:r>
            <a:endParaRPr lang="en-US" sz="2800" b="1"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Rounded Rectangle 14">
            <a:extLst>
              <a:ext uri="{FF2B5EF4-FFF2-40B4-BE49-F238E27FC236}">
                <a16:creationId xmlns:a16="http://schemas.microsoft.com/office/drawing/2014/main" id="{B1C59DB8-980A-4C69-A8DD-F5A68660EE9B}"/>
              </a:ext>
            </a:extLst>
          </p:cNvPr>
          <p:cNvSpPr/>
          <p:nvPr/>
        </p:nvSpPr>
        <p:spPr>
          <a:xfrm>
            <a:off x="287958" y="4451030"/>
            <a:ext cx="6934900" cy="1604996"/>
          </a:xfrm>
          <a:prstGeom prst="roundRect">
            <a:avLst/>
          </a:prstGeom>
          <a:solidFill>
            <a:schemeClr val="accent2">
              <a:lumMod val="75000"/>
            </a:schemeClr>
          </a:solidFill>
          <a:ln w="12700" cap="flat" cmpd="sng" algn="ctr">
            <a:solidFill>
              <a:srgbClr val="4472C4">
                <a:shade val="50000"/>
              </a:srgbClr>
            </a:solidFill>
            <a:prstDash val="solid"/>
            <a:miter lim="800000"/>
          </a:ln>
          <a:effectLst/>
        </p:spPr>
        <p:txBody>
          <a:bodyPr lIns="91403" tIns="45702" rIns="91403" bIns="45702" rtlCol="0" anchor="ctr"/>
          <a:lstStyle/>
          <a:p>
            <a:pPr>
              <a:defRPr/>
            </a:pPr>
            <a:r>
              <a:rPr lang="en-US" sz="2800" b="1"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2800" b="1"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n</a:t>
            </a:r>
            <a:r>
              <a:rPr lang="vi-VN" sz="2800" b="1"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ước lũ dâng cao, chị Nết đưa Na đến nơi an toàn bằng cách </a:t>
            </a:r>
            <a:r>
              <a:rPr lang="en-US" sz="2800" b="1"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cõng</a:t>
            </a:r>
            <a:r>
              <a:rPr lang="en-US" sz="2800" b="1"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b="1"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chạy</a:t>
            </a:r>
            <a:r>
              <a:rPr lang="en-US" sz="2800" b="1"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sz="2800" b="1"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dân</a:t>
            </a:r>
            <a:r>
              <a:rPr lang="en-US" sz="2800" b="1"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làng</a:t>
            </a:r>
            <a:r>
              <a:rPr lang="en-US" sz="2800" b="1"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r>
              <a:rPr lang="vi-VN" sz="2800" b="1"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endParaRPr lang="en-US" sz="2800" b="1"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22734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3333" r="35614" b="10585"/>
          <a:stretch/>
        </p:blipFill>
        <p:spPr>
          <a:xfrm rot="20845565">
            <a:off x="6168732" y="2328342"/>
            <a:ext cx="1466315" cy="2395294"/>
          </a:xfrm>
          <a:prstGeom prst="rect">
            <a:avLst/>
          </a:pr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3333" r="35614" b="10585"/>
          <a:stretch/>
        </p:blipFill>
        <p:spPr>
          <a:xfrm rot="20845565">
            <a:off x="5218661" y="2695086"/>
            <a:ext cx="1253439" cy="2047551"/>
          </a:xfrm>
          <a:prstGeom prst="rect">
            <a:avLst/>
          </a:prstGeom>
        </p:spPr>
      </p:pic>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3333" r="35614" b="10585"/>
          <a:stretch/>
        </p:blipFill>
        <p:spPr>
          <a:xfrm rot="20845565">
            <a:off x="7325219" y="2938012"/>
            <a:ext cx="1073860" cy="1754200"/>
          </a:xfrm>
          <a:prstGeom prst="rect">
            <a:avLst/>
          </a:prstGeom>
        </p:spPr>
      </p:pic>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3333" r="35614" b="10585"/>
          <a:stretch/>
        </p:blipFill>
        <p:spPr>
          <a:xfrm rot="20845565">
            <a:off x="8106529" y="3166509"/>
            <a:ext cx="941230" cy="1537542"/>
          </a:xfrm>
          <a:prstGeom prst="rect">
            <a:avLst/>
          </a:prstGeom>
        </p:spPr>
      </p:pic>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3333" r="35614" b="10585"/>
          <a:stretch/>
        </p:blipFill>
        <p:spPr>
          <a:xfrm rot="20845565">
            <a:off x="8934332" y="3418826"/>
            <a:ext cx="820362" cy="1340098"/>
          </a:xfrm>
          <a:prstGeom prst="rect">
            <a:avLst/>
          </a:prstGeom>
        </p:spPr>
      </p:pic>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3333" r="35614" b="10585"/>
          <a:stretch/>
        </p:blipFill>
        <p:spPr>
          <a:xfrm rot="20845565">
            <a:off x="4508427" y="3173628"/>
            <a:ext cx="932514" cy="1523305"/>
          </a:xfrm>
          <a:prstGeom prst="rect">
            <a:avLst/>
          </a:prstGeom>
        </p:spPr>
      </p:pic>
      <p:pic>
        <p:nvPicPr>
          <p:cNvPr id="10" name="Picture 9"/>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3333" r="35614" b="10585"/>
          <a:stretch/>
        </p:blipFill>
        <p:spPr>
          <a:xfrm rot="20845565">
            <a:off x="3844584" y="3306749"/>
            <a:ext cx="816918" cy="1334473"/>
          </a:xfrm>
          <a:prstGeom prst="rect">
            <a:avLst/>
          </a:prstGeom>
        </p:spPr>
      </p:pic>
      <p:pic>
        <p:nvPicPr>
          <p:cNvPr id="11" name="Picture 1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3333" r="35614" b="10585"/>
          <a:stretch/>
        </p:blipFill>
        <p:spPr>
          <a:xfrm rot="20845565">
            <a:off x="3217895" y="3501917"/>
            <a:ext cx="816918" cy="1334473"/>
          </a:xfrm>
          <a:prstGeom prst="rect">
            <a:avLst/>
          </a:prstGeom>
        </p:spPr>
      </p:pic>
      <p:pic>
        <p:nvPicPr>
          <p:cNvPr id="13" name="Picture 1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3333" r="35614" b="10585"/>
          <a:stretch/>
        </p:blipFill>
        <p:spPr>
          <a:xfrm rot="20845565">
            <a:off x="2652997" y="3749222"/>
            <a:ext cx="816918" cy="1334473"/>
          </a:xfrm>
          <a:prstGeom prst="rect">
            <a:avLst/>
          </a:prstGeom>
        </p:spPr>
      </p:pic>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3333" r="35614" b="10585"/>
          <a:stretch/>
        </p:blipFill>
        <p:spPr>
          <a:xfrm rot="20845565">
            <a:off x="9575827" y="3563782"/>
            <a:ext cx="816918" cy="1334473"/>
          </a:xfrm>
          <a:prstGeom prst="rect">
            <a:avLst/>
          </a:prstGeom>
        </p:spPr>
      </p:pic>
      <p:pic>
        <p:nvPicPr>
          <p:cNvPr id="15" name="Picture 1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3333" r="35614" b="10585"/>
          <a:stretch/>
        </p:blipFill>
        <p:spPr>
          <a:xfrm rot="20845565">
            <a:off x="10168918" y="3735735"/>
            <a:ext cx="816918" cy="1334473"/>
          </a:xfrm>
          <a:prstGeom prst="rect">
            <a:avLst/>
          </a:prstGeom>
        </p:spPr>
      </p:pic>
      <p:pic>
        <p:nvPicPr>
          <p:cNvPr id="17" name="Picture 16"/>
          <p:cNvPicPr>
            <a:picLocks noChangeAspect="1"/>
          </p:cNvPicPr>
          <p:nvPr/>
        </p:nvPicPr>
        <p:blipFill rotWithShape="1">
          <a:blip r:embed="rId7">
            <a:extLst>
              <a:ext uri="{BEBA8EAE-BF5A-486C-A8C5-ECC9F3942E4B}">
                <a14:imgProps xmlns:a14="http://schemas.microsoft.com/office/drawing/2010/main">
                  <a14:imgLayer r:embed="rId8">
                    <a14:imgEffect>
                      <a14:backgroundRemoval t="60833" b="80926" l="58229" r="64063">
                        <a14:foregroundMark x1="61563" y1="63056" x2="62344" y2="63056"/>
                        <a14:foregroundMark x1="63281" y1="62778" x2="63542" y2="62870"/>
                        <a14:backgroundMark x1="60000" y1="65648" x2="60521" y2="61296"/>
                      </a14:backgroundRemoval>
                    </a14:imgEffect>
                  </a14:imgLayer>
                </a14:imgProps>
              </a:ext>
            </a:extLst>
          </a:blip>
          <a:srcRect l="58332" t="61926" r="35173" b="20896"/>
          <a:stretch/>
        </p:blipFill>
        <p:spPr>
          <a:xfrm flipH="1">
            <a:off x="9807780" y="1802077"/>
            <a:ext cx="2187007" cy="3253841"/>
          </a:xfrm>
          <a:prstGeom prst="rect">
            <a:avLst/>
          </a:prstGeom>
        </p:spPr>
      </p:pic>
      <p:sp>
        <p:nvSpPr>
          <p:cNvPr id="18" name="Rounded Rectangle 17"/>
          <p:cNvSpPr/>
          <p:nvPr/>
        </p:nvSpPr>
        <p:spPr>
          <a:xfrm>
            <a:off x="865931" y="63882"/>
            <a:ext cx="10460137" cy="13537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kì</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lạ</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xảy</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ra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cõng</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chạy</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lũ</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9" name="TextBox 18"/>
          <p:cNvSpPr txBox="1"/>
          <p:nvPr/>
        </p:nvSpPr>
        <p:spPr>
          <a:xfrm>
            <a:off x="1655906" y="4875935"/>
            <a:ext cx="2949940" cy="1055608"/>
          </a:xfrm>
          <a:prstGeom prst="roundRect">
            <a:avLst/>
          </a:prstGeom>
          <a:solidFill>
            <a:schemeClr val="bg1"/>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defRPr/>
            </a:pP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Bàn</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chân</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rớm</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máu</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20" name="TextBox 19"/>
          <p:cNvSpPr txBox="1"/>
          <p:nvPr/>
        </p:nvSpPr>
        <p:spPr>
          <a:xfrm>
            <a:off x="4999464" y="4855852"/>
            <a:ext cx="3039867" cy="1055608"/>
          </a:xfrm>
          <a:prstGeom prst="roundRect">
            <a:avLst/>
          </a:prstGeom>
          <a:solidFill>
            <a:schemeClr val="bg1"/>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defRPr/>
            </a:pP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Bụt</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phẩy</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chiếc</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quạt</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thần</a:t>
            </a:r>
            <a:endPar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p:cNvSpPr txBox="1"/>
          <p:nvPr/>
        </p:nvSpPr>
        <p:spPr>
          <a:xfrm>
            <a:off x="8591335" y="4822022"/>
            <a:ext cx="2949940" cy="1055608"/>
          </a:xfrm>
          <a:prstGeom prst="roundRect">
            <a:avLst/>
          </a:prstGeom>
          <a:solidFill>
            <a:schemeClr val="bg1"/>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defRPr/>
            </a:pP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Bàn</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chân</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lành</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hẳn</a:t>
            </a:r>
            <a:endPar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3" name="TextBox 22"/>
          <p:cNvSpPr txBox="1"/>
          <p:nvPr/>
        </p:nvSpPr>
        <p:spPr>
          <a:xfrm>
            <a:off x="1576260" y="6146666"/>
            <a:ext cx="10048240" cy="578882"/>
          </a:xfrm>
          <a:prstGeom prst="roundRect">
            <a:avLst/>
          </a:prstGeom>
          <a:solidFill>
            <a:schemeClr val="bg1"/>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defRPr/>
            </a:pP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Nơi</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bàn</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chân</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đi</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qua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mọc</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ra</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khóm</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màu</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đỏ</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thắm</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2" name="Cloud 21">
            <a:extLst>
              <a:ext uri="{FF2B5EF4-FFF2-40B4-BE49-F238E27FC236}">
                <a16:creationId xmlns:a16="http://schemas.microsoft.com/office/drawing/2014/main" id="{1F3F4E64-56E6-4530-8EDD-E8DED43C85BA}"/>
              </a:ext>
            </a:extLst>
          </p:cNvPr>
          <p:cNvSpPr/>
          <p:nvPr/>
        </p:nvSpPr>
        <p:spPr>
          <a:xfrm>
            <a:off x="4605847" y="1417591"/>
            <a:ext cx="4328292" cy="1630947"/>
          </a:xfrm>
          <a:prstGeom prst="cloud">
            <a:avLst/>
          </a:prstGeom>
          <a:solidFill>
            <a:schemeClr val="accent2">
              <a:lumMod val="75000"/>
            </a:schemeClr>
          </a:solidFill>
          <a:ln w="12700" cap="flat" cmpd="sng" algn="ctr">
            <a:solidFill>
              <a:srgbClr val="4472C4">
                <a:shade val="50000"/>
              </a:srgbClr>
            </a:solidFill>
            <a:prstDash val="solid"/>
            <a:miter lim="800000"/>
          </a:ln>
          <a:effectLst/>
        </p:spPr>
        <p:txBody>
          <a:bodyPr lIns="91403" tIns="45702" rIns="91403" bIns="45702" rtlCol="0" anchor="ctr"/>
          <a:lstStyle/>
          <a:p>
            <a:pPr algn="ctr">
              <a:defRPr/>
            </a:pPr>
            <a:r>
              <a:rPr lang="en-US" sz="3200" b="1"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Thảo</a:t>
            </a:r>
            <a:r>
              <a:rPr lang="en-US" sz="3200" b="1"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luận</a:t>
            </a:r>
            <a:r>
              <a:rPr lang="en-US" sz="3200" b="1"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nhóm</a:t>
            </a:r>
            <a:r>
              <a:rPr lang="en-US" sz="3200" b="1"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đôi</a:t>
            </a:r>
            <a:endParaRPr lang="en-US" sz="3200" b="1"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4" name="Cloud 23">
            <a:extLst>
              <a:ext uri="{FF2B5EF4-FFF2-40B4-BE49-F238E27FC236}">
                <a16:creationId xmlns:a16="http://schemas.microsoft.com/office/drawing/2014/main" id="{58D3E037-10DC-47CA-9198-724D7321EB24}"/>
              </a:ext>
            </a:extLst>
          </p:cNvPr>
          <p:cNvSpPr/>
          <p:nvPr/>
        </p:nvSpPr>
        <p:spPr>
          <a:xfrm>
            <a:off x="4758247" y="1569992"/>
            <a:ext cx="4328292" cy="1251364"/>
          </a:xfrm>
          <a:prstGeom prst="cloud">
            <a:avLst/>
          </a:prstGeom>
          <a:solidFill>
            <a:srgbClr val="7030A0"/>
          </a:solidFill>
          <a:ln w="12700" cap="flat" cmpd="sng" algn="ctr">
            <a:solidFill>
              <a:srgbClr val="4472C4">
                <a:shade val="50000"/>
              </a:srgbClr>
            </a:solidFill>
            <a:prstDash val="solid"/>
            <a:miter lim="800000"/>
          </a:ln>
          <a:effectLst/>
        </p:spPr>
        <p:txBody>
          <a:bodyPr lIns="91403" tIns="45702" rIns="91403" bIns="45702" rtlCol="0" anchor="ctr"/>
          <a:lstStyle/>
          <a:p>
            <a:pPr algn="ctr">
              <a:defRPr/>
            </a:pPr>
            <a:r>
              <a:rPr lang="en-US" sz="3600" b="1"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Chia </a:t>
            </a:r>
            <a:r>
              <a:rPr lang="en-US" sz="3600" b="1"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sẻ</a:t>
            </a:r>
            <a:endParaRPr lang="en-US" sz="3600" b="1"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80907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22"/>
                                        </p:tgtEl>
                                        <p:attrNameLst>
                                          <p:attrName>ppt_w</p:attrName>
                                        </p:attrNameLst>
                                      </p:cBhvr>
                                      <p:tavLst>
                                        <p:tav tm="0">
                                          <p:val>
                                            <p:strVal val="ppt_w"/>
                                          </p:val>
                                        </p:tav>
                                        <p:tav tm="100000">
                                          <p:val>
                                            <p:fltVal val="0"/>
                                          </p:val>
                                        </p:tav>
                                      </p:tavLst>
                                    </p:anim>
                                    <p:anim calcmode="lin" valueType="num">
                                      <p:cBhvr>
                                        <p:cTn id="14" dur="500"/>
                                        <p:tgtEl>
                                          <p:spTgt spid="22"/>
                                        </p:tgtEl>
                                        <p:attrNameLst>
                                          <p:attrName>ppt_h</p:attrName>
                                        </p:attrNameLst>
                                      </p:cBhvr>
                                      <p:tavLst>
                                        <p:tav tm="0">
                                          <p:val>
                                            <p:strVal val="ppt_h"/>
                                          </p:val>
                                        </p:tav>
                                        <p:tav tm="100000">
                                          <p:val>
                                            <p:fltVal val="0"/>
                                          </p:val>
                                        </p:tav>
                                      </p:tavLst>
                                    </p:anim>
                                    <p:animEffect transition="out" filter="fade">
                                      <p:cBhvr>
                                        <p:cTn id="15" dur="500"/>
                                        <p:tgtEl>
                                          <p:spTgt spid="22"/>
                                        </p:tgtEl>
                                      </p:cBhvr>
                                    </p:animEffect>
                                    <p:set>
                                      <p:cBhvr>
                                        <p:cTn id="16" dur="1" fill="hold">
                                          <p:stCondLst>
                                            <p:cond delay="499"/>
                                          </p:stCondLst>
                                        </p:cTn>
                                        <p:tgtEl>
                                          <p:spTgt spid="22"/>
                                        </p:tgtEl>
                                        <p:attrNameLst>
                                          <p:attrName>style.visibility</p:attrName>
                                        </p:attrNameLst>
                                      </p:cBhvr>
                                      <p:to>
                                        <p:strVal val="hidden"/>
                                      </p:to>
                                    </p:set>
                                  </p:childTnLst>
                                </p:cTn>
                              </p:par>
                              <p:par>
                                <p:cTn id="17" presetID="53" presetClass="entr" presetSubtype="16"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1" nodeType="clickEffect">
                                  <p:stCondLst>
                                    <p:cond delay="0"/>
                                  </p:stCondLst>
                                  <p:childTnLst>
                                    <p:anim calcmode="lin" valueType="num">
                                      <p:cBhvr>
                                        <p:cTn id="25" dur="500"/>
                                        <p:tgtEl>
                                          <p:spTgt spid="24"/>
                                        </p:tgtEl>
                                        <p:attrNameLst>
                                          <p:attrName>ppt_w</p:attrName>
                                        </p:attrNameLst>
                                      </p:cBhvr>
                                      <p:tavLst>
                                        <p:tav tm="0">
                                          <p:val>
                                            <p:strVal val="ppt_w"/>
                                          </p:val>
                                        </p:tav>
                                        <p:tav tm="100000">
                                          <p:val>
                                            <p:fltVal val="0"/>
                                          </p:val>
                                        </p:tav>
                                      </p:tavLst>
                                    </p:anim>
                                    <p:anim calcmode="lin" valueType="num">
                                      <p:cBhvr>
                                        <p:cTn id="26" dur="500"/>
                                        <p:tgtEl>
                                          <p:spTgt spid="24"/>
                                        </p:tgtEl>
                                        <p:attrNameLst>
                                          <p:attrName>ppt_h</p:attrName>
                                        </p:attrNameLst>
                                      </p:cBhvr>
                                      <p:tavLst>
                                        <p:tav tm="0">
                                          <p:val>
                                            <p:strVal val="ppt_h"/>
                                          </p:val>
                                        </p:tav>
                                        <p:tav tm="100000">
                                          <p:val>
                                            <p:fltVal val="0"/>
                                          </p:val>
                                        </p:tav>
                                      </p:tavLst>
                                    </p:anim>
                                    <p:animEffect transition="out" filter="fade">
                                      <p:cBhvr>
                                        <p:cTn id="27" dur="500"/>
                                        <p:tgtEl>
                                          <p:spTgt spid="24"/>
                                        </p:tgtEl>
                                      </p:cBhvr>
                                    </p:animEffect>
                                    <p:set>
                                      <p:cBhvr>
                                        <p:cTn id="28" dur="1" fill="hold">
                                          <p:stCondLst>
                                            <p:cond delay="499"/>
                                          </p:stCondLst>
                                        </p:cTn>
                                        <p:tgtEl>
                                          <p:spTgt spid="24"/>
                                        </p:tgtEl>
                                        <p:attrNameLst>
                                          <p:attrName>style.visibility</p:attrName>
                                        </p:attrNameLst>
                                      </p:cBhvr>
                                      <p:to>
                                        <p:strVal val="hidden"/>
                                      </p:to>
                                    </p:set>
                                  </p:childTnLst>
                                </p:cTn>
                              </p:par>
                              <p:par>
                                <p:cTn id="29" presetID="35" presetClass="path" presetSubtype="0" accel="50000" decel="50000" fill="hold" nodeType="withEffect">
                                  <p:stCondLst>
                                    <p:cond delay="0"/>
                                  </p:stCondLst>
                                  <p:childTnLst>
                                    <p:animMotion origin="layout" path="M -6.25E-7 0 L -0.82318 0.0338 " pathEditMode="relative" rAng="0" ptsTypes="AA">
                                      <p:cBhvr>
                                        <p:cTn id="30" dur="5000" fill="hold"/>
                                        <p:tgtEl>
                                          <p:spTgt spid="17"/>
                                        </p:tgtEl>
                                        <p:attrNameLst>
                                          <p:attrName>ppt_x</p:attrName>
                                          <p:attrName>ppt_y</p:attrName>
                                        </p:attrNameLst>
                                      </p:cBhvr>
                                      <p:rCtr x="-41159" y="1690"/>
                                    </p:animMotion>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arn(inVertical)">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barn(inVertical)">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down)">
                                      <p:cBhvr>
                                        <p:cTn id="55" dur="10"/>
                                        <p:tgtEl>
                                          <p:spTgt spid="15"/>
                                        </p:tgtEl>
                                      </p:cBhvr>
                                    </p:animEffect>
                                  </p:childTnLst>
                                </p:cTn>
                              </p:par>
                            </p:childTnLst>
                          </p:cTn>
                        </p:par>
                        <p:par>
                          <p:cTn id="56" fill="hold">
                            <p:stCondLst>
                              <p:cond delay="10"/>
                            </p:stCondLst>
                            <p:childTnLst>
                              <p:par>
                                <p:cTn id="57" presetID="22" presetClass="entr" presetSubtype="4"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down)">
                                      <p:cBhvr>
                                        <p:cTn id="59" dur="10"/>
                                        <p:tgtEl>
                                          <p:spTgt spid="14"/>
                                        </p:tgtEl>
                                      </p:cBhvr>
                                    </p:animEffect>
                                  </p:childTnLst>
                                </p:cTn>
                              </p:par>
                            </p:childTnLst>
                          </p:cTn>
                        </p:par>
                        <p:par>
                          <p:cTn id="60" fill="hold">
                            <p:stCondLst>
                              <p:cond delay="20"/>
                            </p:stCondLst>
                            <p:childTnLst>
                              <p:par>
                                <p:cTn id="61" presetID="22" presetClass="entr" presetSubtype="4" fill="hold" nodeType="after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wipe(down)">
                                      <p:cBhvr>
                                        <p:cTn id="63" dur="10"/>
                                        <p:tgtEl>
                                          <p:spTgt spid="8"/>
                                        </p:tgtEl>
                                      </p:cBhvr>
                                    </p:animEffect>
                                  </p:childTnLst>
                                </p:cTn>
                              </p:par>
                            </p:childTnLst>
                          </p:cTn>
                        </p:par>
                        <p:par>
                          <p:cTn id="64" fill="hold">
                            <p:stCondLst>
                              <p:cond delay="30"/>
                            </p:stCondLst>
                            <p:childTnLst>
                              <p:par>
                                <p:cTn id="65" presetID="22" presetClass="entr" presetSubtype="4" fill="hold" nodeType="after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wipe(down)">
                                      <p:cBhvr>
                                        <p:cTn id="67" dur="10"/>
                                        <p:tgtEl>
                                          <p:spTgt spid="7"/>
                                        </p:tgtEl>
                                      </p:cBhvr>
                                    </p:animEffect>
                                  </p:childTnLst>
                                </p:cTn>
                              </p:par>
                            </p:childTnLst>
                          </p:cTn>
                        </p:par>
                        <p:par>
                          <p:cTn id="68" fill="hold">
                            <p:stCondLst>
                              <p:cond delay="40"/>
                            </p:stCondLst>
                            <p:childTnLst>
                              <p:par>
                                <p:cTn id="69" presetID="22" presetClass="entr" presetSubtype="4" fill="hold" nodeType="after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wipe(down)">
                                      <p:cBhvr>
                                        <p:cTn id="71" dur="10"/>
                                        <p:tgtEl>
                                          <p:spTgt spid="6"/>
                                        </p:tgtEl>
                                      </p:cBhvr>
                                    </p:animEffect>
                                  </p:childTnLst>
                                </p:cTn>
                              </p:par>
                            </p:childTnLst>
                          </p:cTn>
                        </p:par>
                        <p:par>
                          <p:cTn id="72" fill="hold">
                            <p:stCondLst>
                              <p:cond delay="50"/>
                            </p:stCondLst>
                            <p:childTnLst>
                              <p:par>
                                <p:cTn id="73" presetID="22" presetClass="entr" presetSubtype="4" fill="hold" nodeType="after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wipe(down)">
                                      <p:cBhvr>
                                        <p:cTn id="75" dur="10"/>
                                        <p:tgtEl>
                                          <p:spTgt spid="4"/>
                                        </p:tgtEl>
                                      </p:cBhvr>
                                    </p:animEffect>
                                  </p:childTnLst>
                                </p:cTn>
                              </p:par>
                            </p:childTnLst>
                          </p:cTn>
                        </p:par>
                        <p:par>
                          <p:cTn id="76" fill="hold">
                            <p:stCondLst>
                              <p:cond delay="60"/>
                            </p:stCondLst>
                            <p:childTnLst>
                              <p:par>
                                <p:cTn id="77" presetID="22" presetClass="entr" presetSubtype="4" fill="hold" nodeType="after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wipe(down)">
                                      <p:cBhvr>
                                        <p:cTn id="79" dur="10"/>
                                        <p:tgtEl>
                                          <p:spTgt spid="5"/>
                                        </p:tgtEl>
                                      </p:cBhvr>
                                    </p:animEffect>
                                  </p:childTnLst>
                                </p:cTn>
                              </p:par>
                            </p:childTnLst>
                          </p:cTn>
                        </p:par>
                        <p:par>
                          <p:cTn id="80" fill="hold">
                            <p:stCondLst>
                              <p:cond delay="70"/>
                            </p:stCondLst>
                            <p:childTnLst>
                              <p:par>
                                <p:cTn id="81" presetID="22" presetClass="entr" presetSubtype="4" fill="hold" nodeType="afterEffect">
                                  <p:stCondLst>
                                    <p:cond delay="0"/>
                                  </p:stCondLst>
                                  <p:childTnLst>
                                    <p:set>
                                      <p:cBhvr>
                                        <p:cTn id="82" dur="1" fill="hold">
                                          <p:stCondLst>
                                            <p:cond delay="0"/>
                                          </p:stCondLst>
                                        </p:cTn>
                                        <p:tgtEl>
                                          <p:spTgt spid="9"/>
                                        </p:tgtEl>
                                        <p:attrNameLst>
                                          <p:attrName>style.visibility</p:attrName>
                                        </p:attrNameLst>
                                      </p:cBhvr>
                                      <p:to>
                                        <p:strVal val="visible"/>
                                      </p:to>
                                    </p:set>
                                    <p:animEffect transition="in" filter="wipe(down)">
                                      <p:cBhvr>
                                        <p:cTn id="83" dur="10"/>
                                        <p:tgtEl>
                                          <p:spTgt spid="9"/>
                                        </p:tgtEl>
                                      </p:cBhvr>
                                    </p:animEffect>
                                  </p:childTnLst>
                                </p:cTn>
                              </p:par>
                            </p:childTnLst>
                          </p:cTn>
                        </p:par>
                        <p:par>
                          <p:cTn id="84" fill="hold">
                            <p:stCondLst>
                              <p:cond delay="80"/>
                            </p:stCondLst>
                            <p:childTnLst>
                              <p:par>
                                <p:cTn id="85" presetID="22" presetClass="entr" presetSubtype="4" fill="hold" nodeType="after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wipe(down)">
                                      <p:cBhvr>
                                        <p:cTn id="87" dur="10"/>
                                        <p:tgtEl>
                                          <p:spTgt spid="10"/>
                                        </p:tgtEl>
                                      </p:cBhvr>
                                    </p:animEffect>
                                  </p:childTnLst>
                                </p:cTn>
                              </p:par>
                            </p:childTnLst>
                          </p:cTn>
                        </p:par>
                        <p:par>
                          <p:cTn id="88" fill="hold">
                            <p:stCondLst>
                              <p:cond delay="90"/>
                            </p:stCondLst>
                            <p:childTnLst>
                              <p:par>
                                <p:cTn id="89" presetID="22" presetClass="entr" presetSubtype="4" fill="hold" nodeType="afterEffect">
                                  <p:stCondLst>
                                    <p:cond delay="0"/>
                                  </p:stCondLst>
                                  <p:childTnLst>
                                    <p:set>
                                      <p:cBhvr>
                                        <p:cTn id="90" dur="1" fill="hold">
                                          <p:stCondLst>
                                            <p:cond delay="0"/>
                                          </p:stCondLst>
                                        </p:cTn>
                                        <p:tgtEl>
                                          <p:spTgt spid="11"/>
                                        </p:tgtEl>
                                        <p:attrNameLst>
                                          <p:attrName>style.visibility</p:attrName>
                                        </p:attrNameLst>
                                      </p:cBhvr>
                                      <p:to>
                                        <p:strVal val="visible"/>
                                      </p:to>
                                    </p:set>
                                    <p:animEffect transition="in" filter="wipe(down)">
                                      <p:cBhvr>
                                        <p:cTn id="91" dur="10"/>
                                        <p:tgtEl>
                                          <p:spTgt spid="11"/>
                                        </p:tgtEl>
                                      </p:cBhvr>
                                    </p:animEffect>
                                  </p:childTnLst>
                                </p:cTn>
                              </p:par>
                            </p:childTnLst>
                          </p:cTn>
                        </p:par>
                        <p:par>
                          <p:cTn id="92" fill="hold">
                            <p:stCondLst>
                              <p:cond delay="100"/>
                            </p:stCondLst>
                            <p:childTnLst>
                              <p:par>
                                <p:cTn id="93" presetID="22" presetClass="entr" presetSubtype="4" fill="hold" nodeType="afterEffect">
                                  <p:stCondLst>
                                    <p:cond delay="0"/>
                                  </p:stCondLst>
                                  <p:childTnLst>
                                    <p:set>
                                      <p:cBhvr>
                                        <p:cTn id="94" dur="1" fill="hold">
                                          <p:stCondLst>
                                            <p:cond delay="0"/>
                                          </p:stCondLst>
                                        </p:cTn>
                                        <p:tgtEl>
                                          <p:spTgt spid="13"/>
                                        </p:tgtEl>
                                        <p:attrNameLst>
                                          <p:attrName>style.visibility</p:attrName>
                                        </p:attrNameLst>
                                      </p:cBhvr>
                                      <p:to>
                                        <p:strVal val="visible"/>
                                      </p:to>
                                    </p:set>
                                    <p:animEffect transition="in" filter="wipe(down)">
                                      <p:cBhvr>
                                        <p:cTn id="95" dur="1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3" grpId="0" animBg="1"/>
      <p:bldP spid="22" grpId="0" animBg="1"/>
      <p:bldP spid="22" grpId="1" animBg="1"/>
      <p:bldP spid="24" grpId="0" animBg="1"/>
      <p:bldP spid="2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97393" y="317254"/>
            <a:ext cx="11597214" cy="13537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4. Theo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sao</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dân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làng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đặt</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loài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ấy</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tỉ m</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uội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0" name="TextBox 19"/>
          <p:cNvSpPr txBox="1"/>
          <p:nvPr/>
        </p:nvSpPr>
        <p:spPr>
          <a:xfrm>
            <a:off x="537852" y="1796637"/>
            <a:ext cx="7901610" cy="584775"/>
          </a:xfrm>
          <a:prstGeom prst="rect">
            <a:avLst/>
          </a:prstGeom>
          <a:noFill/>
        </p:spPr>
        <p:txBody>
          <a:bodyPr wrap="square" rtlCol="0">
            <a:spAutoFit/>
          </a:bodyPr>
          <a:lstStyle/>
          <a:p>
            <a:pPr algn="just">
              <a:defRPr/>
            </a:pP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đẹp</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tình</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Na.</a:t>
            </a:r>
          </a:p>
        </p:txBody>
      </p:sp>
      <p:sp>
        <p:nvSpPr>
          <p:cNvPr id="21" name="TextBox 20"/>
          <p:cNvSpPr txBox="1"/>
          <p:nvPr/>
        </p:nvSpPr>
        <p:spPr>
          <a:xfrm>
            <a:off x="445971" y="2932823"/>
            <a:ext cx="7901610" cy="1077218"/>
          </a:xfrm>
          <a:prstGeom prst="rect">
            <a:avLst/>
          </a:prstGeom>
          <a:noFill/>
        </p:spPr>
        <p:txBody>
          <a:bodyPr wrap="square" rtlCol="0">
            <a:spAutoFit/>
          </a:bodyPr>
          <a:lstStyle/>
          <a:p>
            <a:pPr marL="457200" indent="-457200" algn="just">
              <a:buFontTx/>
              <a:buChar char="-"/>
              <a:defRPr/>
            </a:pP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bông</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lớn</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che</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chở</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nụ</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bé</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che</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chở</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Na.</a:t>
            </a:r>
          </a:p>
        </p:txBody>
      </p:sp>
      <p:pic>
        <p:nvPicPr>
          <p:cNvPr id="7" name="Picture 6" descr="A picture containing flower, plant, fresh&#10;&#10;Description automatically generated">
            <a:extLst>
              <a:ext uri="{FF2B5EF4-FFF2-40B4-BE49-F238E27FC236}">
                <a16:creationId xmlns:a16="http://schemas.microsoft.com/office/drawing/2014/main" id="{11ED987B-E494-415A-ACD1-4F8BFB8674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6159" y="1451292"/>
            <a:ext cx="3398448" cy="3955415"/>
          </a:xfrm>
          <a:prstGeom prst="rect">
            <a:avLst/>
          </a:prstGeom>
        </p:spPr>
      </p:pic>
      <p:sp>
        <p:nvSpPr>
          <p:cNvPr id="16" name="TextBox 15">
            <a:extLst>
              <a:ext uri="{FF2B5EF4-FFF2-40B4-BE49-F238E27FC236}">
                <a16:creationId xmlns:a16="http://schemas.microsoft.com/office/drawing/2014/main" id="{E60370BC-B4CC-457F-8163-38788958BEB3}"/>
              </a:ext>
            </a:extLst>
          </p:cNvPr>
          <p:cNvSpPr txBox="1"/>
          <p:nvPr/>
        </p:nvSpPr>
        <p:spPr>
          <a:xfrm>
            <a:off x="445971" y="4300646"/>
            <a:ext cx="7901610" cy="1077218"/>
          </a:xfrm>
          <a:prstGeom prst="rect">
            <a:avLst/>
          </a:prstGeom>
          <a:noFill/>
        </p:spPr>
        <p:txBody>
          <a:bodyPr wrap="square" rtlCol="0">
            <a:spAutoFit/>
          </a:bodyPr>
          <a:lstStyle/>
          <a:p>
            <a:pPr marL="457200" indent="-457200" algn="just">
              <a:buFontTx/>
              <a:buChar char="-"/>
              <a:defRPr/>
            </a:pP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nhiều</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nụ</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quây</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quần</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bên</a:t>
            </a:r>
            <a:r>
              <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nhau</a:t>
            </a:r>
            <a:endParaRPr 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11385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1">
            <a:extLst>
              <a:ext uri="{FF2B5EF4-FFF2-40B4-BE49-F238E27FC236}">
                <a16:creationId xmlns:a16="http://schemas.microsoft.com/office/drawing/2014/main" id="{3AD24F28-1415-40B3-A995-3C246C286D7F}"/>
              </a:ext>
            </a:extLst>
          </p:cNvPr>
          <p:cNvSpPr>
            <a:spLocks noChangeArrowheads="1"/>
          </p:cNvSpPr>
          <p:nvPr/>
        </p:nvSpPr>
        <p:spPr bwMode="gray">
          <a:xfrm>
            <a:off x="2676834" y="409413"/>
            <a:ext cx="6418608" cy="954107"/>
          </a:xfrm>
          <a:prstGeom prst="rect">
            <a:avLst/>
          </a:prstGeom>
          <a:noFill/>
          <a:ln>
            <a:noFill/>
          </a:ln>
        </p:spPr>
        <p:txBody>
          <a:bodyPr wrap="square">
            <a:spAutoFit/>
          </a:bodyPr>
          <a:lstStyle/>
          <a:p>
            <a:pPr algn="ctr" defTabSz="1219140">
              <a:defRPr/>
            </a:pPr>
            <a:r>
              <a:rPr lang="en-US" altLang="zh-CN" sz="5600" b="1" spc="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altLang="zh-CN" sz="5600" b="1" spc="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5600" b="1" spc="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5600" b="1" spc="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5600" b="1" spc="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lại</a:t>
            </a:r>
            <a:endParaRPr lang="zh-CN" altLang="en-US" sz="5600" b="1" spc="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descr="A group of children's books&#10;&#10;Description automatically generated with low confidence">
            <a:extLst>
              <a:ext uri="{FF2B5EF4-FFF2-40B4-BE49-F238E27FC236}">
                <a16:creationId xmlns:a16="http://schemas.microsoft.com/office/drawing/2014/main" id="{2667041B-A0AF-478D-A6B9-A1D6F3147B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2739" y="2840208"/>
            <a:ext cx="8035582" cy="4017791"/>
          </a:xfrm>
          <a:prstGeom prst="rect">
            <a:avLst/>
          </a:prstGeom>
        </p:spPr>
      </p:pic>
    </p:spTree>
    <p:extLst>
      <p:ext uri="{BB962C8B-B14F-4D97-AF65-F5344CB8AC3E}">
        <p14:creationId xmlns:p14="http://schemas.microsoft.com/office/powerpoint/2010/main" val="22088765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BC84344-07A7-41A6-3988-09B38188A680}"/>
              </a:ext>
            </a:extLst>
          </p:cNvPr>
          <p:cNvSpPr txBox="1"/>
          <p:nvPr/>
        </p:nvSpPr>
        <p:spPr>
          <a:xfrm>
            <a:off x="810884" y="1722358"/>
            <a:ext cx="10265434" cy="2833148"/>
          </a:xfrm>
          <a:prstGeom prst="rect">
            <a:avLst/>
          </a:prstGeom>
          <a:noFill/>
        </p:spPr>
        <p:txBody>
          <a:bodyPr wrap="square">
            <a:spAutoFit/>
          </a:bodyPr>
          <a:lstStyle/>
          <a:p>
            <a:pPr>
              <a:lnSpc>
                <a:spcPct val="107000"/>
              </a:lnSpc>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VN"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vi-VN"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Ca ngợi tình cảm chị em thắm thiết của Nết và Na. Từ đó hiểu được hoa tỉ muội là loài hoa mọc thành chùm, bông hoa lớn che chở cho nụ hoa bé nhỏ, như chị luôn che chở cho em.</a:t>
            </a:r>
            <a:endParaRPr lang="en-VN"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476478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2885"/>
            <a:ext cx="10515600" cy="1325563"/>
          </a:xfrm>
        </p:spPr>
        <p:txBody>
          <a:bodyPr>
            <a:normAutofit/>
          </a:bodyPr>
          <a:lstStyle/>
          <a:p>
            <a:r>
              <a:rPr lang="en-US" sz="3110" dirty="0">
                <a:latin typeface="Arial-Rounded" panose="020B0500000000000000" pitchFamily="34" charset="0"/>
                <a:ea typeface="Arial-Rounded" panose="020B0500000000000000" pitchFamily="34" charset="0"/>
                <a:cs typeface="Arial-Rounded" panose="020B0500000000000000" pitchFamily="34" charset="0"/>
              </a:rPr>
              <a:t>1. </a:t>
            </a:r>
            <a:r>
              <a:rPr lang="en-US" sz="3110" dirty="0" err="1">
                <a:latin typeface="Arial-Rounded" panose="020B0500000000000000" pitchFamily="34" charset="0"/>
                <a:ea typeface="Arial-Rounded" panose="020B0500000000000000" pitchFamily="34" charset="0"/>
                <a:cs typeface="Arial-Rounded" panose="020B0500000000000000" pitchFamily="34" charset="0"/>
              </a:rPr>
              <a:t>Xếp</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từ</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dưới</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đây</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vào</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nhóm</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thích</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hợp</a:t>
            </a:r>
            <a:r>
              <a:rPr lang="en-US" sz="311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 name="Picture 3">
            <a:extLst>
              <a:ext uri="{FF2B5EF4-FFF2-40B4-BE49-F238E27FC236}">
                <a16:creationId xmlns:a16="http://schemas.microsoft.com/office/drawing/2014/main" id="{CC99DCF9-1E5D-498E-99F6-14F376BD3000}"/>
              </a:ext>
            </a:extLst>
          </p:cNvPr>
          <p:cNvPicPr>
            <a:picLocks noChangeAspect="1"/>
          </p:cNvPicPr>
          <p:nvPr/>
        </p:nvPicPr>
        <p:blipFill>
          <a:blip r:embed="rId3"/>
          <a:stretch>
            <a:fillRect/>
          </a:stretch>
        </p:blipFill>
        <p:spPr>
          <a:xfrm>
            <a:off x="1800003" y="2048207"/>
            <a:ext cx="8039100" cy="1762125"/>
          </a:xfrm>
          <a:prstGeom prst="rect">
            <a:avLst/>
          </a:prstGeom>
        </p:spPr>
      </p:pic>
      <p:sp>
        <p:nvSpPr>
          <p:cNvPr id="8" name="Rectangle 7">
            <a:extLst>
              <a:ext uri="{FF2B5EF4-FFF2-40B4-BE49-F238E27FC236}">
                <a16:creationId xmlns:a16="http://schemas.microsoft.com/office/drawing/2014/main" id="{C446E305-53A2-4F4E-8AD8-593AE104C426}"/>
              </a:ext>
            </a:extLst>
          </p:cNvPr>
          <p:cNvSpPr/>
          <p:nvPr/>
        </p:nvSpPr>
        <p:spPr>
          <a:xfrm>
            <a:off x="2222204" y="5163548"/>
            <a:ext cx="2711303" cy="839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Rounded" panose="020B0500000000000000" pitchFamily="34" charset="0"/>
                <a:ea typeface="Arial-Rounded" panose="020B0500000000000000" pitchFamily="34" charset="0"/>
                <a:cs typeface="Arial-Rounded" panose="020B0500000000000000" pitchFamily="34" charset="0"/>
              </a:rPr>
              <a:t>a. </a:t>
            </a:r>
            <a:r>
              <a:rPr lang="en-US" dirty="0" err="1">
                <a:latin typeface="Arial-Rounded" panose="020B0500000000000000" pitchFamily="34" charset="0"/>
                <a:ea typeface="Arial-Rounded" panose="020B0500000000000000" pitchFamily="34" charset="0"/>
                <a:cs typeface="Arial-Rounded" panose="020B0500000000000000" pitchFamily="34" charset="0"/>
              </a:rPr>
              <a:t>Từ</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ngữ</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chỉ</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hoạt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động</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609368F0-73D2-4CD4-9C8B-2ADE9295014E}"/>
              </a:ext>
            </a:extLst>
          </p:cNvPr>
          <p:cNvSpPr/>
          <p:nvPr/>
        </p:nvSpPr>
        <p:spPr>
          <a:xfrm>
            <a:off x="6468140" y="5163548"/>
            <a:ext cx="2711303" cy="839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Rounded" panose="020B0500000000000000" pitchFamily="34" charset="0"/>
                <a:ea typeface="Arial-Rounded" panose="020B0500000000000000" pitchFamily="34" charset="0"/>
                <a:cs typeface="Arial-Rounded" panose="020B0500000000000000" pitchFamily="34" charset="0"/>
              </a:rPr>
              <a:t>a. </a:t>
            </a:r>
            <a:r>
              <a:rPr lang="en-US" dirty="0" err="1">
                <a:latin typeface="Arial-Rounded" panose="020B0500000000000000" pitchFamily="34" charset="0"/>
                <a:ea typeface="Arial-Rounded" panose="020B0500000000000000" pitchFamily="34" charset="0"/>
                <a:cs typeface="Arial-Rounded" panose="020B0500000000000000" pitchFamily="34" charset="0"/>
              </a:rPr>
              <a:t>Từ</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ngữ</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chỉ</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đặc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điểm</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1" name="Straight Arrow Connector 10">
            <a:extLst>
              <a:ext uri="{FF2B5EF4-FFF2-40B4-BE49-F238E27FC236}">
                <a16:creationId xmlns:a16="http://schemas.microsoft.com/office/drawing/2014/main" id="{84A36ED6-2DC7-488C-8F86-FB693F0DDB89}"/>
              </a:ext>
            </a:extLst>
          </p:cNvPr>
          <p:cNvCxnSpPr>
            <a:endCxn id="9" idx="0"/>
          </p:cNvCxnSpPr>
          <p:nvPr/>
        </p:nvCxnSpPr>
        <p:spPr>
          <a:xfrm>
            <a:off x="3083442" y="2679405"/>
            <a:ext cx="4740350" cy="248414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3" name="Straight Arrow Connector 12">
            <a:extLst>
              <a:ext uri="{FF2B5EF4-FFF2-40B4-BE49-F238E27FC236}">
                <a16:creationId xmlns:a16="http://schemas.microsoft.com/office/drawing/2014/main" id="{11041B6A-32C4-4E47-AB56-F917D50E9E50}"/>
              </a:ext>
            </a:extLst>
          </p:cNvPr>
          <p:cNvCxnSpPr>
            <a:endCxn id="9" idx="0"/>
          </p:cNvCxnSpPr>
          <p:nvPr/>
        </p:nvCxnSpPr>
        <p:spPr>
          <a:xfrm>
            <a:off x="5124893" y="2679405"/>
            <a:ext cx="2698899" cy="248414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5" name="Straight Arrow Connector 14">
            <a:extLst>
              <a:ext uri="{FF2B5EF4-FFF2-40B4-BE49-F238E27FC236}">
                <a16:creationId xmlns:a16="http://schemas.microsoft.com/office/drawing/2014/main" id="{9D11696C-AC95-4220-BA71-91FC9DD2A297}"/>
              </a:ext>
            </a:extLst>
          </p:cNvPr>
          <p:cNvCxnSpPr>
            <a:endCxn id="8" idx="0"/>
          </p:cNvCxnSpPr>
          <p:nvPr/>
        </p:nvCxnSpPr>
        <p:spPr>
          <a:xfrm flipH="1">
            <a:off x="3577856" y="2796363"/>
            <a:ext cx="3099391" cy="236718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a:extLst>
              <a:ext uri="{FF2B5EF4-FFF2-40B4-BE49-F238E27FC236}">
                <a16:creationId xmlns:a16="http://schemas.microsoft.com/office/drawing/2014/main" id="{3768FF6B-5703-4473-95E1-2D26C6EA0A84}"/>
              </a:ext>
            </a:extLst>
          </p:cNvPr>
          <p:cNvCxnSpPr>
            <a:endCxn id="8" idx="0"/>
          </p:cNvCxnSpPr>
          <p:nvPr/>
        </p:nvCxnSpPr>
        <p:spPr>
          <a:xfrm flipH="1">
            <a:off x="3577856" y="2796363"/>
            <a:ext cx="5183372" cy="236718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EAE96241-3C74-4015-B893-93631F3C4695}"/>
              </a:ext>
            </a:extLst>
          </p:cNvPr>
          <p:cNvCxnSpPr>
            <a:endCxn id="9" idx="0"/>
          </p:cNvCxnSpPr>
          <p:nvPr/>
        </p:nvCxnSpPr>
        <p:spPr>
          <a:xfrm>
            <a:off x="3577855" y="3593805"/>
            <a:ext cx="4245937" cy="156974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1" name="Straight Arrow Connector 20">
            <a:extLst>
              <a:ext uri="{FF2B5EF4-FFF2-40B4-BE49-F238E27FC236}">
                <a16:creationId xmlns:a16="http://schemas.microsoft.com/office/drawing/2014/main" id="{CF3AA3AA-7ADF-4E67-ACBB-6E08B200D6C4}"/>
              </a:ext>
            </a:extLst>
          </p:cNvPr>
          <p:cNvCxnSpPr>
            <a:endCxn id="8" idx="0"/>
          </p:cNvCxnSpPr>
          <p:nvPr/>
        </p:nvCxnSpPr>
        <p:spPr>
          <a:xfrm flipH="1">
            <a:off x="3577856" y="3593805"/>
            <a:ext cx="1780953" cy="156974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3" name="Straight Arrow Connector 22">
            <a:extLst>
              <a:ext uri="{FF2B5EF4-FFF2-40B4-BE49-F238E27FC236}">
                <a16:creationId xmlns:a16="http://schemas.microsoft.com/office/drawing/2014/main" id="{96E3D540-BCC5-4FE3-AA67-B6DA01ACD047}"/>
              </a:ext>
            </a:extLst>
          </p:cNvPr>
          <p:cNvCxnSpPr>
            <a:endCxn id="9" idx="0"/>
          </p:cNvCxnSpPr>
          <p:nvPr/>
        </p:nvCxnSpPr>
        <p:spPr>
          <a:xfrm>
            <a:off x="7230140" y="3593805"/>
            <a:ext cx="593652" cy="156974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5" name="Straight Arrow Connector 24">
            <a:extLst>
              <a:ext uri="{FF2B5EF4-FFF2-40B4-BE49-F238E27FC236}">
                <a16:creationId xmlns:a16="http://schemas.microsoft.com/office/drawing/2014/main" id="{ABB8806D-1C4E-4117-8031-F51A69189D8D}"/>
              </a:ext>
            </a:extLst>
          </p:cNvPr>
          <p:cNvCxnSpPr>
            <a:endCxn id="8" idx="0"/>
          </p:cNvCxnSpPr>
          <p:nvPr/>
        </p:nvCxnSpPr>
        <p:spPr>
          <a:xfrm flipH="1">
            <a:off x="3577856" y="3593805"/>
            <a:ext cx="5077046" cy="156974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16" name="Picture 15">
            <a:extLst>
              <a:ext uri="{FF2B5EF4-FFF2-40B4-BE49-F238E27FC236}">
                <a16:creationId xmlns:a16="http://schemas.microsoft.com/office/drawing/2014/main" id="{E2531F18-FA1E-4113-8EC2-8F5EB4C79D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9971" y="0"/>
            <a:ext cx="946296" cy="9417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ppt_x"/>
                                          </p:val>
                                        </p:tav>
                                        <p:tav tm="100000">
                                          <p:val>
                                            <p:strVal val="#ppt_x"/>
                                          </p:val>
                                        </p:tav>
                                      </p:tavLst>
                                    </p:anim>
                                    <p:anim calcmode="lin" valueType="num">
                                      <p:cBhvr additive="base">
                                        <p:cTn id="5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569CB-F292-D857-ADD5-E297B85D0F88}"/>
              </a:ext>
            </a:extLst>
          </p:cNvPr>
          <p:cNvSpPr>
            <a:spLocks noGrp="1"/>
          </p:cNvSpPr>
          <p:nvPr>
            <p:ph type="title"/>
          </p:nvPr>
        </p:nvSpPr>
        <p:spPr/>
        <p:txBody>
          <a:bodyPr/>
          <a:lstStyle/>
          <a:p>
            <a:endParaRPr lang="en-VN"/>
          </a:p>
        </p:txBody>
      </p:sp>
      <p:sp>
        <p:nvSpPr>
          <p:cNvPr id="3" name="Content Placeholder 2">
            <a:extLst>
              <a:ext uri="{FF2B5EF4-FFF2-40B4-BE49-F238E27FC236}">
                <a16:creationId xmlns:a16="http://schemas.microsoft.com/office/drawing/2014/main" id="{6259CB81-5EDB-001C-AA25-D0125DD870CC}"/>
              </a:ext>
            </a:extLst>
          </p:cNvPr>
          <p:cNvSpPr>
            <a:spLocks noGrp="1"/>
          </p:cNvSpPr>
          <p:nvPr>
            <p:ph sz="half" idx="1"/>
          </p:nvPr>
        </p:nvSpPr>
        <p:spPr/>
        <p:txBody>
          <a:bodyPr/>
          <a:lstStyle/>
          <a:p>
            <a:endParaRPr lang="en-VN"/>
          </a:p>
        </p:txBody>
      </p:sp>
      <p:sp>
        <p:nvSpPr>
          <p:cNvPr id="4" name="Content Placeholder 3">
            <a:extLst>
              <a:ext uri="{FF2B5EF4-FFF2-40B4-BE49-F238E27FC236}">
                <a16:creationId xmlns:a16="http://schemas.microsoft.com/office/drawing/2014/main" id="{F12247E6-7097-C4DA-8A72-3C48618C3F4F}"/>
              </a:ext>
            </a:extLst>
          </p:cNvPr>
          <p:cNvSpPr>
            <a:spLocks noGrp="1"/>
          </p:cNvSpPr>
          <p:nvPr>
            <p:ph sz="half" idx="2"/>
          </p:nvPr>
        </p:nvSpPr>
        <p:spPr/>
        <p:txBody>
          <a:bodyPr/>
          <a:lstStyle/>
          <a:p>
            <a:endParaRPr lang="en-VN"/>
          </a:p>
        </p:txBody>
      </p:sp>
    </p:spTree>
    <p:extLst>
      <p:ext uri="{BB962C8B-B14F-4D97-AF65-F5344CB8AC3E}">
        <p14:creationId xmlns:p14="http://schemas.microsoft.com/office/powerpoint/2010/main" val="206128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B375E-7CDB-189C-7B9A-41C387E85CB2}"/>
              </a:ext>
            </a:extLst>
          </p:cNvPr>
          <p:cNvSpPr>
            <a:spLocks noGrp="1"/>
          </p:cNvSpPr>
          <p:nvPr>
            <p:ph type="title"/>
          </p:nvPr>
        </p:nvSpPr>
        <p:spPr/>
        <p:txBody>
          <a:bodyPr/>
          <a:lstStyle/>
          <a:p>
            <a:endParaRPr lang="en-VN"/>
          </a:p>
        </p:txBody>
      </p:sp>
      <p:pic>
        <p:nvPicPr>
          <p:cNvPr id="5" name="nhac (online-video-cutter.com).mp4">
            <a:hlinkClick r:id="" action="ppaction://media"/>
            <a:extLst>
              <a:ext uri="{FF2B5EF4-FFF2-40B4-BE49-F238E27FC236}">
                <a16:creationId xmlns:a16="http://schemas.microsoft.com/office/drawing/2014/main" id="{EAF1D889-6D99-EA86-F178-CB35171BBD74}"/>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1" y="0"/>
            <a:ext cx="11717866" cy="6858000"/>
          </a:xfrm>
        </p:spPr>
      </p:pic>
      <p:sp>
        <p:nvSpPr>
          <p:cNvPr id="4" name="Content Placeholder 3">
            <a:extLst>
              <a:ext uri="{FF2B5EF4-FFF2-40B4-BE49-F238E27FC236}">
                <a16:creationId xmlns:a16="http://schemas.microsoft.com/office/drawing/2014/main" id="{EBE5767B-1327-35CE-10AF-0D9FFAB08B94}"/>
              </a:ext>
            </a:extLst>
          </p:cNvPr>
          <p:cNvSpPr>
            <a:spLocks noGrp="1"/>
          </p:cNvSpPr>
          <p:nvPr>
            <p:ph sz="half" idx="2"/>
          </p:nvPr>
        </p:nvSpPr>
        <p:spPr/>
        <p:txBody>
          <a:bodyPr/>
          <a:lstStyle/>
          <a:p>
            <a:endParaRPr lang="en-VN"/>
          </a:p>
        </p:txBody>
      </p:sp>
    </p:spTree>
    <p:extLst>
      <p:ext uri="{BB962C8B-B14F-4D97-AF65-F5344CB8AC3E}">
        <p14:creationId xmlns:p14="http://schemas.microsoft.com/office/powerpoint/2010/main" val="1954433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5048E-CC4B-6B69-A317-E8BFAB8B9633}"/>
              </a:ext>
            </a:extLst>
          </p:cNvPr>
          <p:cNvSpPr>
            <a:spLocks noGrp="1"/>
          </p:cNvSpPr>
          <p:nvPr>
            <p:ph type="title"/>
          </p:nvPr>
        </p:nvSpPr>
        <p:spPr/>
        <p:txBody>
          <a:bodyPr/>
          <a:lstStyle/>
          <a:p>
            <a:endParaRPr lang="en-VN"/>
          </a:p>
        </p:txBody>
      </p:sp>
      <p:sp>
        <p:nvSpPr>
          <p:cNvPr id="3" name="Content Placeholder 2">
            <a:extLst>
              <a:ext uri="{FF2B5EF4-FFF2-40B4-BE49-F238E27FC236}">
                <a16:creationId xmlns:a16="http://schemas.microsoft.com/office/drawing/2014/main" id="{77B57831-00B0-543D-1076-745A7B4E1448}"/>
              </a:ext>
            </a:extLst>
          </p:cNvPr>
          <p:cNvSpPr>
            <a:spLocks noGrp="1"/>
          </p:cNvSpPr>
          <p:nvPr>
            <p:ph sz="half" idx="1"/>
          </p:nvPr>
        </p:nvSpPr>
        <p:spPr/>
        <p:txBody>
          <a:bodyPr/>
          <a:lstStyle/>
          <a:p>
            <a:endParaRPr lang="en-VN"/>
          </a:p>
        </p:txBody>
      </p:sp>
      <p:sp>
        <p:nvSpPr>
          <p:cNvPr id="4" name="Content Placeholder 3">
            <a:extLst>
              <a:ext uri="{FF2B5EF4-FFF2-40B4-BE49-F238E27FC236}">
                <a16:creationId xmlns:a16="http://schemas.microsoft.com/office/drawing/2014/main" id="{24F78519-A2FD-3006-95ED-6937ADDCDA01}"/>
              </a:ext>
            </a:extLst>
          </p:cNvPr>
          <p:cNvSpPr>
            <a:spLocks noGrp="1"/>
          </p:cNvSpPr>
          <p:nvPr>
            <p:ph sz="half" idx="2"/>
          </p:nvPr>
        </p:nvSpPr>
        <p:spPr/>
        <p:txBody>
          <a:bodyPr/>
          <a:lstStyle/>
          <a:p>
            <a:endParaRPr lang="en-VN"/>
          </a:p>
        </p:txBody>
      </p:sp>
    </p:spTree>
    <p:extLst>
      <p:ext uri="{BB962C8B-B14F-4D97-AF65-F5344CB8AC3E}">
        <p14:creationId xmlns:p14="http://schemas.microsoft.com/office/powerpoint/2010/main" val="2280556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72BE1-4732-BD2C-36DF-3E5F7BA0FC09}"/>
              </a:ext>
            </a:extLst>
          </p:cNvPr>
          <p:cNvSpPr>
            <a:spLocks noGrp="1"/>
          </p:cNvSpPr>
          <p:nvPr>
            <p:ph type="title"/>
          </p:nvPr>
        </p:nvSpPr>
        <p:spPr/>
        <p:txBody>
          <a:bodyPr/>
          <a:lstStyle/>
          <a:p>
            <a:endParaRPr lang="en-VN"/>
          </a:p>
        </p:txBody>
      </p:sp>
      <p:sp>
        <p:nvSpPr>
          <p:cNvPr id="4" name="Content Placeholder 3">
            <a:extLst>
              <a:ext uri="{FF2B5EF4-FFF2-40B4-BE49-F238E27FC236}">
                <a16:creationId xmlns:a16="http://schemas.microsoft.com/office/drawing/2014/main" id="{D3B348EB-6409-82A3-B35A-15281B7E932E}"/>
              </a:ext>
            </a:extLst>
          </p:cNvPr>
          <p:cNvSpPr>
            <a:spLocks noGrp="1"/>
          </p:cNvSpPr>
          <p:nvPr>
            <p:ph sz="half" idx="2"/>
          </p:nvPr>
        </p:nvSpPr>
        <p:spPr/>
        <p:txBody>
          <a:bodyPr/>
          <a:lstStyle/>
          <a:p>
            <a:endParaRPr lang="en-VN"/>
          </a:p>
        </p:txBody>
      </p:sp>
      <p:pic>
        <p:nvPicPr>
          <p:cNvPr id="1026" name="Picture 2">
            <a:extLst>
              <a:ext uri="{FF2B5EF4-FFF2-40B4-BE49-F238E27FC236}">
                <a16:creationId xmlns:a16="http://schemas.microsoft.com/office/drawing/2014/main" id="{521F5F03-5A1E-1F33-D143-CE2F70A3990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0"/>
            <a:ext cx="11938958" cy="7366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90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2080" y="0"/>
            <a:ext cx="1440180" cy="784860"/>
          </a:xfrm>
          <a:prstGeom prst="rect">
            <a:avLst/>
          </a:prstGeom>
        </p:spPr>
      </p:pic>
      <p:sp>
        <p:nvSpPr>
          <p:cNvPr id="6" name="Text Box 5"/>
          <p:cNvSpPr txBox="1"/>
          <p:nvPr/>
        </p:nvSpPr>
        <p:spPr>
          <a:xfrm>
            <a:off x="1389888" y="254635"/>
            <a:ext cx="106700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1.</a:t>
            </a:r>
            <a:r>
              <a:rPr kumimoji="0" lang="en-US" sz="40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Nói</a:t>
            </a:r>
            <a:r>
              <a:rPr kumimoji="0" lang="en-US" sz="40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về</a:t>
            </a:r>
            <a:r>
              <a:rPr kumimoji="0" lang="en-US" sz="40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những</a:t>
            </a:r>
            <a:r>
              <a:rPr kumimoji="0" lang="en-US" sz="40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việc</a:t>
            </a:r>
            <a:r>
              <a:rPr kumimoji="0" lang="en-US" sz="40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anh</a:t>
            </a:r>
            <a:r>
              <a:rPr kumimoji="0" lang="en-US" sz="40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chị</a:t>
            </a:r>
            <a:r>
              <a:rPr kumimoji="0" lang="en-US" sz="40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thường</a:t>
            </a:r>
            <a:r>
              <a:rPr kumimoji="0" lang="en-US" sz="40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làm</a:t>
            </a:r>
            <a:r>
              <a:rPr kumimoji="0" lang="en-US" sz="40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cho</a:t>
            </a:r>
            <a:r>
              <a:rPr kumimoji="0" lang="en-US" sz="40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em</a:t>
            </a:r>
            <a:endParaRPr kumimoji="0" lang="en-US" sz="40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5" name="Speech Bubble: Rectangle with Corners Rounded 4">
            <a:extLst>
              <a:ext uri="{FF2B5EF4-FFF2-40B4-BE49-F238E27FC236}">
                <a16:creationId xmlns:a16="http://schemas.microsoft.com/office/drawing/2014/main" id="{BCF9ACDA-62D9-4AD5-9DBB-A8C78BB37488}"/>
              </a:ext>
            </a:extLst>
          </p:cNvPr>
          <p:cNvSpPr/>
          <p:nvPr/>
        </p:nvSpPr>
        <p:spPr>
          <a:xfrm>
            <a:off x="1702258" y="1076071"/>
            <a:ext cx="10045291" cy="3416787"/>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Tx/>
              <a:buChar char="-"/>
            </a:pPr>
            <a:r>
              <a:rPr lang="en-US" sz="3200" dirty="0">
                <a:latin typeface="Arial-Rounded" panose="020B0500000000000000" pitchFamily="34" charset="0"/>
                <a:ea typeface="Arial-Rounded" panose="020B0500000000000000" pitchFamily="34" charset="0"/>
                <a:cs typeface="Arial-Rounded" panose="020B0500000000000000" pitchFamily="34" charset="0"/>
              </a:rPr>
              <a:t>Anh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hàng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lgn="just">
              <a:buFontTx/>
              <a:buChar char="-"/>
            </a:pPr>
            <a:r>
              <a:rPr lang="en-US" sz="3200" dirty="0">
                <a:latin typeface="Arial-Rounded" panose="020B0500000000000000" pitchFamily="34" charset="0"/>
                <a:ea typeface="Arial-Rounded" panose="020B0500000000000000" pitchFamily="34" charset="0"/>
                <a:cs typeface="Arial-Rounded" panose="020B0500000000000000" pitchFamily="34" charset="0"/>
              </a:rPr>
              <a:t>Anh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đưa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lớp</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lgn="just">
              <a:buFontTx/>
              <a:buChar char="-"/>
            </a:pPr>
            <a:r>
              <a:rPr lang="en-US" sz="3200" dirty="0">
                <a:latin typeface="Arial-Rounded" panose="020B0500000000000000" pitchFamily="34" charset="0"/>
                <a:ea typeface="Arial-Rounded" panose="020B0500000000000000" pitchFamily="34" charset="0"/>
                <a:cs typeface="Arial-Rounded" panose="020B0500000000000000" pitchFamily="34" charset="0"/>
              </a:rPr>
              <a:t>Anh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xúc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cơm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ăn</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lgn="just">
              <a:buFontTx/>
              <a:buChar char="-"/>
            </a:pPr>
            <a:r>
              <a:rPr lang="en-US" sz="3200" dirty="0">
                <a:latin typeface="Arial-Rounded" panose="020B0500000000000000" pitchFamily="34" charset="0"/>
                <a:ea typeface="Arial-Rounded" panose="020B0500000000000000" pitchFamily="34" charset="0"/>
                <a:cs typeface="Arial-Rounded" panose="020B0500000000000000" pitchFamily="34" charset="0"/>
              </a:rPr>
              <a:t>Anh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chăm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ốm</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 name="Straight Connector 1">
            <a:extLst>
              <a:ext uri="{FF2B5EF4-FFF2-40B4-BE49-F238E27FC236}">
                <a16:creationId xmlns:a16="http://schemas.microsoft.com/office/drawing/2014/main" id="{EDD3D418-7FBC-5198-79FC-92828802FEA8}"/>
              </a:ext>
            </a:extLst>
          </p:cNvPr>
          <p:cNvCxnSpPr>
            <a:cxnSpLocks/>
          </p:cNvCxnSpPr>
          <p:nvPr/>
        </p:nvCxnSpPr>
        <p:spPr>
          <a:xfrm>
            <a:off x="1917724" y="889369"/>
            <a:ext cx="87424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51A42991-0977-C3A8-644E-164C292E5CD2}"/>
              </a:ext>
            </a:extLst>
          </p:cNvPr>
          <p:cNvCxnSpPr>
            <a:cxnSpLocks/>
          </p:cNvCxnSpPr>
          <p:nvPr/>
        </p:nvCxnSpPr>
        <p:spPr>
          <a:xfrm>
            <a:off x="6096000" y="889369"/>
            <a:ext cx="5827776"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CC69B-4739-5AE6-0DEF-B2B58E9E760E}"/>
              </a:ext>
            </a:extLst>
          </p:cNvPr>
          <p:cNvSpPr>
            <a:spLocks noGrp="1"/>
          </p:cNvSpPr>
          <p:nvPr>
            <p:ph type="title"/>
          </p:nvPr>
        </p:nvSpPr>
        <p:spPr>
          <a:xfrm>
            <a:off x="838200" y="365125"/>
            <a:ext cx="10515600" cy="6078538"/>
          </a:xfrm>
        </p:spPr>
        <p:txBody>
          <a:bodyPr/>
          <a:lstStyle/>
          <a:p>
            <a:endParaRPr lang="en-VN" dirty="0"/>
          </a:p>
        </p:txBody>
      </p:sp>
      <p:pic>
        <p:nvPicPr>
          <p:cNvPr id="5" name="Picture 4">
            <a:extLst>
              <a:ext uri="{FF2B5EF4-FFF2-40B4-BE49-F238E27FC236}">
                <a16:creationId xmlns:a16="http://schemas.microsoft.com/office/drawing/2014/main" id="{F9B58354-3067-410A-BCFE-03187CBD8EB6}"/>
              </a:ext>
            </a:extLst>
          </p:cNvPr>
          <p:cNvPicPr>
            <a:picLocks noChangeAspect="1"/>
          </p:cNvPicPr>
          <p:nvPr/>
        </p:nvPicPr>
        <p:blipFill>
          <a:blip r:embed="rId2"/>
          <a:stretch>
            <a:fillRect/>
          </a:stretch>
        </p:blipFill>
        <p:spPr>
          <a:xfrm>
            <a:off x="665672" y="414337"/>
            <a:ext cx="10515599" cy="6215063"/>
          </a:xfrm>
          <a:prstGeom prst="rect">
            <a:avLst/>
          </a:prstGeom>
        </p:spPr>
      </p:pic>
    </p:spTree>
    <p:extLst>
      <p:ext uri="{BB962C8B-B14F-4D97-AF65-F5344CB8AC3E}">
        <p14:creationId xmlns:p14="http://schemas.microsoft.com/office/powerpoint/2010/main" val="1587514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715799" y="52702"/>
            <a:ext cx="5989416"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tích</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hoa</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tỉ</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muội</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489097" y="688017"/>
            <a:ext cx="11583841" cy="6001643"/>
          </a:xfrm>
          <a:prstGeom prst="rect">
            <a:avLst/>
          </a:prstGeom>
          <a:noFill/>
        </p:spPr>
        <p:txBody>
          <a:bodyPr wrap="square" rtlCol="0">
            <a:spAutoFit/>
          </a:bodyPr>
          <a:lstStyle/>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Ngày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xưa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hai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Na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mồ</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côi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cha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mẹ</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sống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ngôi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nhỏ</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bên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sườn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núi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thương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Na,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cái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cũng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nhường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Đêm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đông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gió</a:t>
            </a:r>
            <a:r>
              <a:rPr lang="en-US" sz="2400" dirty="0">
                <a:latin typeface="Times New Roman" panose="02020603050405020304" pitchFamily="18" charset="0"/>
                <a:ea typeface="Arial-Rounded" panose="020B0500000000000000" pitchFamily="34" charset="0"/>
                <a:cs typeface="Times New Roman" panose="02020603050405020304" pitchFamily="18" charset="0"/>
              </a:rPr>
              <a:t> ù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ù</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lùa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vào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vòng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tay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ôm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p>
          <a:p>
            <a:r>
              <a:rPr lang="en-US" sz="2400" dirty="0">
                <a:latin typeface="Times New Roman" panose="02020603050405020304" pitchFamily="18" charset="0"/>
                <a:ea typeface="Arial-Rounded" panose="020B0500000000000000" pitchFamily="34" charset="0"/>
                <a:cs typeface="Times New Roman" panose="02020603050405020304" pitchFamily="18" charset="0"/>
              </a:rPr>
              <a:t>	- Em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rét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a:p>
            <a:r>
              <a:rPr lang="en-US" sz="2400" dirty="0">
                <a:latin typeface="Times New Roman" panose="02020603050405020304" pitchFamily="18" charset="0"/>
                <a:ea typeface="Arial-Rounded" panose="020B0500000000000000" pitchFamily="34" charset="0"/>
                <a:cs typeface="Times New Roman" panose="02020603050405020304" pitchFamily="18" charset="0"/>
              </a:rPr>
              <a:t>	Na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ôm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choàng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lấy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cười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rúc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rích</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a:p>
            <a:r>
              <a:rPr lang="en-US" sz="2400" dirty="0">
                <a:latin typeface="Times New Roman" panose="02020603050405020304" pitchFamily="18" charset="0"/>
                <a:ea typeface="Arial-Rounded" panose="020B0500000000000000" pitchFamily="34" charset="0"/>
                <a:cs typeface="Times New Roman" panose="02020603050405020304" pitchFamily="18" charset="0"/>
              </a:rPr>
              <a:t>	-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Ấm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quá</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a:p>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ôm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chặt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hơn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thầm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thì</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a:p>
            <a:r>
              <a:rPr lang="en-US" sz="2400" dirty="0">
                <a:latin typeface="Times New Roman" panose="02020603050405020304" pitchFamily="18" charset="0"/>
                <a:ea typeface="Arial-Rounded" panose="020B0500000000000000" pitchFamily="34" charset="0"/>
                <a:cs typeface="Times New Roman" panose="02020603050405020304" pitchFamily="18" charset="0"/>
              </a:rPr>
              <a:t>	-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Mẹ</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bảo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mình</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hai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bông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hồng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bông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to,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bông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nhỏ</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mình</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mãi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bên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nhau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nhé</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a:p>
            <a:r>
              <a:rPr lang="en-US" sz="2400" dirty="0">
                <a:latin typeface="Times New Roman" panose="02020603050405020304" pitchFamily="18" charset="0"/>
                <a:ea typeface="Arial-Rounded" panose="020B0500000000000000" pitchFamily="34" charset="0"/>
                <a:cs typeface="Times New Roman" panose="02020603050405020304" pitchFamily="18" charset="0"/>
              </a:rPr>
              <a:t>  	Na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gật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đầu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Hai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cứ</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thế</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ôm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nhau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ngủ</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Năm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ấy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nước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lũ</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dâng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cao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cõng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chạy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theo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dân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đến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nơi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an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toàn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Hai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bàn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chân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rớm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máu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vậy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Bụt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thương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lắm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Bụt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liền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phẩy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chiếc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quạt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thần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Kì</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lạ</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thay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bàn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chân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bỗng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lành</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hẳn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Nơi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bàn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chân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qua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mọc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lên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khóm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đỏ</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thắm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kết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thành</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chùm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bông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lớn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che</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chở</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nụ</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bé</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nhỏ</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Chúng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cũng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đẹp</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tình</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Na.</a:t>
            </a:r>
          </a:p>
          <a:p>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Dân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đặt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tên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loài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ấy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tỉ</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muội</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p:txBody>
      </p:sp>
    </p:spTree>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923952" y="95566"/>
            <a:ext cx="5495513"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tích</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hoa</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tỉ</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muội</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489097" y="730881"/>
            <a:ext cx="11401114"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xưa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mồ</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ngôi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sườn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cũng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nhường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Đêm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ù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ù</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lùa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vòng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rét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lấy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rúc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rích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chặt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bảo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hồng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to,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ngủ</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Năm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2400" noProof="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cõng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chạy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toàn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rớm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vậy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lắm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liền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phẩy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bỗng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hẳn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mọc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đỏ</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chùm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lớn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chở</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cũng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đẹp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loài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tỉ</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muội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9" name="Picture 3">
            <a:extLst>
              <a:ext uri="{FF2B5EF4-FFF2-40B4-BE49-F238E27FC236}">
                <a16:creationId xmlns:a16="http://schemas.microsoft.com/office/drawing/2014/main" id="{3A948E1E-4983-7AAF-AB2B-72AC803F0F00}"/>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3038" y="-157163"/>
            <a:ext cx="527050" cy="452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D8E9AF3A-049B-8EFE-EC4B-4550525B0C21}"/>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6375" y="3914775"/>
            <a:ext cx="527050" cy="267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4892776"/>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529</TotalTime>
  <Words>1323</Words>
  <Application>Microsoft Macintosh PowerPoint</Application>
  <PresentationFormat>Widescreen</PresentationFormat>
  <Paragraphs>80</Paragraphs>
  <Slides>26</Slides>
  <Notes>5</Notes>
  <HiddenSlides>0</HiddenSlides>
  <MMClips>2</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26</vt:i4>
      </vt:variant>
    </vt:vector>
  </HeadingPairs>
  <TitlesOfParts>
    <vt:vector size="38" baseType="lpstr">
      <vt:lpstr>Microsoft YaHei</vt:lpstr>
      <vt:lpstr>Arial</vt:lpstr>
      <vt:lpstr>Arial-Rounded</vt:lpstr>
      <vt:lpstr>Calibri</vt:lpstr>
      <vt:lpstr>Calibri Light</vt:lpstr>
      <vt:lpstr>Times New Roman</vt:lpstr>
      <vt:lpstr>Verdana</vt:lpstr>
      <vt:lpstr>1_Office Theme</vt:lpstr>
      <vt:lpstr>2_Office Theme</vt:lpstr>
      <vt:lpstr>2_Office 主题​​</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câu dài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Xếp những từ dưới đây vào nhóm thích hợp?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Phuong Ngo</cp:lastModifiedBy>
  <cp:revision>18</cp:revision>
  <dcterms:created xsi:type="dcterms:W3CDTF">2021-05-27T03:43:25Z</dcterms:created>
  <dcterms:modified xsi:type="dcterms:W3CDTF">2024-12-25T07:32:24Z</dcterms:modified>
</cp:coreProperties>
</file>