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27"/>
  </p:notesMasterIdLst>
  <p:sldIdLst>
    <p:sldId id="257" r:id="rId5"/>
    <p:sldId id="258" r:id="rId6"/>
    <p:sldId id="259" r:id="rId7"/>
    <p:sldId id="260" r:id="rId8"/>
    <p:sldId id="261" r:id="rId9"/>
    <p:sldId id="262" r:id="rId10"/>
    <p:sldId id="286" r:id="rId11"/>
    <p:sldId id="292" r:id="rId12"/>
    <p:sldId id="293" r:id="rId13"/>
    <p:sldId id="294" r:id="rId14"/>
    <p:sldId id="295" r:id="rId15"/>
    <p:sldId id="300" r:id="rId16"/>
    <p:sldId id="297" r:id="rId17"/>
    <p:sldId id="298" r:id="rId18"/>
    <p:sldId id="287" r:id="rId19"/>
    <p:sldId id="290" r:id="rId20"/>
    <p:sldId id="289" r:id="rId21"/>
    <p:sldId id="291" r:id="rId22"/>
    <p:sldId id="271" r:id="rId23"/>
    <p:sldId id="288" r:id="rId24"/>
    <p:sldId id="272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>
        <p:scale>
          <a:sx n="100" d="100"/>
          <a:sy n="100" d="100"/>
        </p:scale>
        <p:origin x="510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41" y="0"/>
            <a:ext cx="1351659" cy="134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6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9+6=15(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1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8+4=12(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5181530" y="2078184"/>
            <a:ext cx="3491345" cy="1995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80665" y="2493064"/>
            <a:ext cx="2660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rgbClr val="FF0000"/>
                </a:solidFill>
              </a:rPr>
              <a:t>Tiết</a:t>
            </a:r>
            <a:r>
              <a:rPr lang="en-US" sz="6000" i="1" dirty="0" smtClean="0">
                <a:solidFill>
                  <a:srgbClr val="FF0000"/>
                </a:solidFill>
              </a:rPr>
              <a:t> 2 </a:t>
            </a:r>
            <a:endParaRPr lang="en-US" sz="6000" i="1" dirty="0">
              <a:solidFill>
                <a:srgbClr val="FF0000"/>
              </a:solidFill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06" y="4505201"/>
            <a:ext cx="1694696" cy="21619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33" y="4073238"/>
            <a:ext cx="3188719" cy="2671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43" y="0"/>
            <a:ext cx="1385757" cy="13791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con bay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" y="1757680"/>
            <a:ext cx="9912350" cy="37071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457326"/>
            <a:ext cx="9810749" cy="46688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 + 4 = 13(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13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9449" y="2609850"/>
            <a:ext cx="4419601" cy="40782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8090" y="457835"/>
            <a:ext cx="9432290" cy="1179830"/>
          </a:xfrm>
          <a:prstGeom prst="rect">
            <a:avLst/>
          </a:prstGeom>
        </p:spPr>
      </p:pic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2869565" y="2363470"/>
            <a:ext cx="5710555" cy="14909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14 - 3 = 11 (</a:t>
            </a:r>
            <a:r>
              <a:rPr lang="en-US" sz="3200" dirty="0" err="1"/>
              <a:t>bạn</a:t>
            </a:r>
            <a:r>
              <a:rPr lang="en-US" sz="3200" dirty="0"/>
              <a:t>)</a:t>
            </a:r>
          </a:p>
          <a:p>
            <a:pPr algn="ctr"/>
            <a:r>
              <a:rPr lang="en-US" sz="3200" dirty="0" smtClean="0"/>
              <a:t>                     </a:t>
            </a:r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/>
              <a:t>số</a:t>
            </a:r>
            <a:r>
              <a:rPr lang="en-US" sz="3200" dirty="0"/>
              <a:t>: 11 </a:t>
            </a:r>
            <a:r>
              <a:rPr lang="en-US" sz="3200" dirty="0" err="1"/>
              <a:t>bạn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 + 6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+ 7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+ 6 ? 11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89" y="4330423"/>
            <a:ext cx="3188719" cy="2671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3755" y="1698625"/>
            <a:ext cx="820293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9: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toán về thêm bớt một số đơn vị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97" y="0"/>
            <a:ext cx="1440003" cy="1433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5181530" y="2078184"/>
            <a:ext cx="3491345" cy="1995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80665" y="2493064"/>
            <a:ext cx="2660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rgbClr val="FF0000"/>
                </a:solidFill>
              </a:rPr>
              <a:t>Tiết</a:t>
            </a:r>
            <a:r>
              <a:rPr lang="en-US" sz="6000" i="1" dirty="0" smtClean="0">
                <a:solidFill>
                  <a:srgbClr val="FF0000"/>
                </a:solidFill>
              </a:rPr>
              <a:t> 1 </a:t>
            </a:r>
            <a:endParaRPr lang="en-US" sz="6000" i="1" dirty="0">
              <a:solidFill>
                <a:srgbClr val="FF0000"/>
              </a:solidFill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06" y="4505201"/>
            <a:ext cx="1694696" cy="21619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33" y="4073238"/>
            <a:ext cx="3188719" cy="2671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43" y="0"/>
            <a:ext cx="1385757" cy="13791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22497701_1_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303</Words>
  <Application>Microsoft Office PowerPoint</Application>
  <PresentationFormat>Custom</PresentationFormat>
  <Paragraphs>57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3_Office Theme</vt:lpstr>
      <vt:lpstr>1_Office Theme</vt:lpstr>
      <vt:lpstr>2_Office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Hoa</cp:lastModifiedBy>
  <cp:revision>21</cp:revision>
  <dcterms:created xsi:type="dcterms:W3CDTF">2021-05-10T04:55:00Z</dcterms:created>
  <dcterms:modified xsi:type="dcterms:W3CDTF">2021-10-12T17:42:55Z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