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703" r:id="rId5"/>
  </p:sldMasterIdLst>
  <p:notesMasterIdLst>
    <p:notesMasterId r:id="rId26"/>
  </p:notesMasterIdLst>
  <p:sldIdLst>
    <p:sldId id="257" r:id="rId6"/>
    <p:sldId id="280" r:id="rId7"/>
    <p:sldId id="281" r:id="rId8"/>
    <p:sldId id="282" r:id="rId9"/>
    <p:sldId id="284" r:id="rId10"/>
    <p:sldId id="285" r:id="rId11"/>
    <p:sldId id="302" r:id="rId12"/>
    <p:sldId id="304" r:id="rId13"/>
    <p:sldId id="264" r:id="rId14"/>
    <p:sldId id="286" r:id="rId15"/>
    <p:sldId id="287" r:id="rId16"/>
    <p:sldId id="288" r:id="rId17"/>
    <p:sldId id="289" r:id="rId18"/>
    <p:sldId id="290" r:id="rId19"/>
    <p:sldId id="303" r:id="rId20"/>
    <p:sldId id="269" r:id="rId21"/>
    <p:sldId id="291" r:id="rId22"/>
    <p:sldId id="292" r:id="rId23"/>
    <p:sldId id="293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04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96" y="0"/>
            <a:ext cx="1352204" cy="1345765"/>
          </a:xfrm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760" y="664845"/>
            <a:ext cx="6814820" cy="225615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67735" y="3672205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ngỗng kém số vịt là:</a:t>
            </a:r>
          </a:p>
          <a:p>
            <a:pPr algn="ctr"/>
            <a:r>
              <a:rPr lang="en-US" sz="3200"/>
              <a:t>7 - 5 = 2 (con)</a:t>
            </a:r>
          </a:p>
          <a:p>
            <a:pPr algn="ctr"/>
            <a:r>
              <a:rPr lang="en-US" sz="3200"/>
              <a:t>Đáp số: </a:t>
            </a:r>
            <a:r>
              <a:rPr lang="en-US" sz="3200" smtClean="0"/>
              <a:t>2 </a:t>
            </a:r>
            <a:r>
              <a:rPr lang="en-US" sz="3200"/>
              <a:t>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387" y="167005"/>
            <a:ext cx="3912613" cy="3149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1984375"/>
            <a:ext cx="7444798" cy="31311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143510"/>
            <a:ext cx="389763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45" y="274955"/>
            <a:ext cx="7473315" cy="103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38169" y="1693545"/>
            <a:ext cx="6566842" cy="26277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Bố hơn Mai số tuổi là?</a:t>
            </a:r>
          </a:p>
          <a:p>
            <a:pPr algn="ctr"/>
            <a:r>
              <a:rPr lang="en-US" sz="3600"/>
              <a:t>38 - 7 = 31 (tuổi</a:t>
            </a:r>
            <a:r>
              <a:rPr lang="en-US" sz="3600" smtClean="0"/>
              <a:t>)</a:t>
            </a:r>
          </a:p>
          <a:p>
            <a:pPr algn="ctr"/>
            <a:r>
              <a:rPr lang="en-US" sz="3600" smtClean="0"/>
              <a:t>                     Đáp số: 31 tuổi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075" y="4279900"/>
            <a:ext cx="11245850" cy="1633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/>
              <a:t>Số thùng rác khác hơn số thùng đựng rác tái chế </a:t>
            </a:r>
            <a:r>
              <a:rPr lang="en-US" sz="3300" smtClean="0"/>
              <a:t>là</a:t>
            </a:r>
            <a:r>
              <a:rPr lang="en-US" sz="3300"/>
              <a:t>:</a:t>
            </a:r>
          </a:p>
          <a:p>
            <a:pPr algn="ctr"/>
            <a:r>
              <a:rPr lang="en-US" sz="3300"/>
              <a:t>10 - 5 = 5 (thùng</a:t>
            </a:r>
            <a:r>
              <a:rPr lang="en-US" sz="3300" smtClean="0"/>
              <a:t>)</a:t>
            </a:r>
          </a:p>
          <a:p>
            <a:pPr algn="ctr"/>
            <a:r>
              <a:rPr lang="en-US" sz="3300" smtClean="0"/>
              <a:t>                     Đáp số: 5 thùng</a:t>
            </a:r>
            <a:endParaRPr lang="en-US" sz="33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2826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57353" y="939339"/>
            <a:ext cx="5145578" cy="2676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12822" y="1995055"/>
            <a:ext cx="382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2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2595" y="274320"/>
            <a:ext cx="739267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hồng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255" y="145415"/>
            <a:ext cx="7969885" cy="2606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5" y="313753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Mai gấp được hơn Nam mấy cái thuyền?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4530" y="377317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b. Nam </a:t>
            </a:r>
            <a:r>
              <a:rPr lang="en-US" sz="3200" b="1" dirty="0" err="1"/>
              <a:t>gấp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kém</a:t>
            </a:r>
            <a:r>
              <a:rPr lang="en-US" sz="3200" b="1" dirty="0"/>
              <a:t> Mai </a:t>
            </a:r>
            <a:r>
              <a:rPr lang="en-US" sz="3200" b="1" dirty="0" err="1"/>
              <a:t>mấy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r>
              <a:rPr lang="en-US" sz="3200" b="1" dirty="0"/>
              <a:t> </a:t>
            </a:r>
            <a:r>
              <a:rPr lang="en-US" sz="3200" b="1" dirty="0" err="1"/>
              <a:t>thuyền</a:t>
            </a:r>
            <a:r>
              <a:rPr lang="en-US" sz="3200" b="1" dirty="0"/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4530" y="542671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134742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5561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ounded Rectangle 3"/>
          <p:cNvSpPr/>
          <p:nvPr/>
        </p:nvSpPr>
        <p:spPr>
          <a:xfrm>
            <a:off x="4009292" y="1327639"/>
            <a:ext cx="4334608" cy="218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22580" y="2052949"/>
            <a:ext cx="3187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9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50615" y="3620770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vịt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10 - 7 = 3 (con)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374</Words>
  <Application>Microsoft Office PowerPoint</Application>
  <PresentationFormat>Custom</PresentationFormat>
  <Paragraphs>120</Paragraphs>
  <Slides>20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1_Office Theme</vt:lpstr>
      <vt:lpstr>2_Office Theme</vt:lpstr>
      <vt:lpstr>4_Office 主题</vt:lpstr>
      <vt:lpstr>1_Tema de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User</cp:lastModifiedBy>
  <cp:revision>15</cp:revision>
  <dcterms:created xsi:type="dcterms:W3CDTF">2021-05-06T10:30:00Z</dcterms:created>
  <dcterms:modified xsi:type="dcterms:W3CDTF">2024-09-19T03:16:04Z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