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717" r:id="rId3"/>
    <p:sldMasterId id="2147483729" r:id="rId4"/>
    <p:sldMasterId id="2147483741" r:id="rId5"/>
  </p:sldMasterIdLst>
  <p:notesMasterIdLst>
    <p:notesMasterId r:id="rId26"/>
  </p:notesMasterIdLst>
  <p:sldIdLst>
    <p:sldId id="298" r:id="rId6"/>
    <p:sldId id="284" r:id="rId7"/>
    <p:sldId id="299" r:id="rId8"/>
    <p:sldId id="288" r:id="rId9"/>
    <p:sldId id="302" r:id="rId10"/>
    <p:sldId id="289" r:id="rId11"/>
    <p:sldId id="303" r:id="rId12"/>
    <p:sldId id="300" r:id="rId13"/>
    <p:sldId id="304" r:id="rId14"/>
    <p:sldId id="305" r:id="rId15"/>
    <p:sldId id="301" r:id="rId16"/>
    <p:sldId id="306" r:id="rId17"/>
    <p:sldId id="290" r:id="rId18"/>
    <p:sldId id="307" r:id="rId19"/>
    <p:sldId id="308" r:id="rId20"/>
    <p:sldId id="309" r:id="rId21"/>
    <p:sldId id="310" r:id="rId22"/>
    <p:sldId id="311" r:id="rId23"/>
    <p:sldId id="312" r:id="rId24"/>
    <p:sldId id="314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66322-ED78-48BC-A845-8EFB37FD34F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D45ED-32F2-4384-A21A-2FD8056BB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3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299C0-BF20-4FEC-BB46-781DA3FE2C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113AC-E7EE-403F-A003-0CB35CA436C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44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299C0-BF20-4FEC-BB46-781DA3FE2C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113AC-E7EE-403F-A003-0CB35CA436C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34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89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71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808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67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92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701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499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85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88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593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4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54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576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033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98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969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9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2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7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1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9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1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6" y="156142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9" y="153185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8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9" y="22172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5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9" y="214573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9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3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8" y="275961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8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3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7" y="337348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5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7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2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5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4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5" y="46727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1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3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5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9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1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4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9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3" y="58290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488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72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214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577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798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15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559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577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735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944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578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870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175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979108-F073-469A-8ED6-C60D4733CF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26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AAC7DE-DB5A-42DA-89E2-EE71A12F5C6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941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6ED67A-A830-44B9-AA16-CDFDB5C288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02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B86C6-7235-4179-B651-3423A42508D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6317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C64F7-2581-43CA-B11E-561FC565FD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772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D49B1-0F81-4A27-BF32-1A874A7DC9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3770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84D82F-AB1E-4DB7-BF28-EDE020388E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4522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E01AA-4ED3-4513-BC0B-A8F525ED1D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468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5DC519-95B9-40D1-9637-F8CE018B7D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7913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BCA3B5-04AF-4FE4-BA69-12C6FC7790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654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BF6C83-4046-4F55-A652-1436552859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93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291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92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9569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11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8787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6471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229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767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684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0876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5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1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1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9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3836D1-5360-42E2-A30E-03D4313956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1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5" y="3492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9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media2.WAV"/><Relationship Id="rId7" Type="http://schemas.openxmlformats.org/officeDocument/2006/relationships/audio" Target="../media/audio3.wav"/><Relationship Id="rId12" Type="http://schemas.openxmlformats.org/officeDocument/2006/relationships/image" Target="../media/image27.gif"/><Relationship Id="rId2" Type="http://schemas.microsoft.com/office/2007/relationships/media" Target="../media/media2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26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25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gif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.xml"/><Relationship Id="rId6" Type="http://schemas.openxmlformats.org/officeDocument/2006/relationships/audio" Target="../media/audio7.wav"/><Relationship Id="rId11" Type="http://schemas.openxmlformats.org/officeDocument/2006/relationships/image" Target="../media/image25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gif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31.gif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2.xml"/><Relationship Id="rId6" Type="http://schemas.openxmlformats.org/officeDocument/2006/relationships/audio" Target="../media/audio7.wav"/><Relationship Id="rId11" Type="http://schemas.openxmlformats.org/officeDocument/2006/relationships/image" Target="../media/image25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gif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3.xml"/><Relationship Id="rId6" Type="http://schemas.openxmlformats.org/officeDocument/2006/relationships/audio" Target="../media/audio7.wav"/><Relationship Id="rId11" Type="http://schemas.openxmlformats.org/officeDocument/2006/relationships/image" Target="../media/image25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gif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4.xml"/><Relationship Id="rId6" Type="http://schemas.openxmlformats.org/officeDocument/2006/relationships/audio" Target="../media/audio7.wav"/><Relationship Id="rId11" Type="http://schemas.openxmlformats.org/officeDocument/2006/relationships/image" Target="../media/image25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microsoft.com/office/2007/relationships/hdphoto" Target="../media/hdphoto3.wdp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11" Type="http://schemas.microsoft.com/office/2007/relationships/hdphoto" Target="../media/hdphoto2.wdp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9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9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grnew1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59" name="DISC1728.WAV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4800" y="6248400"/>
            <a:ext cx="406400" cy="304800"/>
          </a:xfrm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812800" y="84741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Times New Roman" pitchFamily="18" charset="0"/>
              </a:rPr>
              <a:t>Bảo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Times New Roman" pitchFamily="18" charset="0"/>
              </a:rPr>
              <a:t>Lâm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Times New Roman" pitchFamily="18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806449" y="18489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Châu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5087681" y="857794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Nguyễn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Hu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y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7213600" y="857794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Quang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Anh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347200" y="8365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Ngọc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5045074" y="2895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Đạt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2938719" y="868572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Châu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087681" y="18489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Thảo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7213600" y="1882738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Diệp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9347200" y="1847414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Linh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06449" y="2884714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Ly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2961762" y="1852245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Hải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Nam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2911474" y="4911217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Việt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Ngân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7213600" y="2907682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Minh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Lâm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9347200" y="2844545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Thịnh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812802" y="3873953"/>
            <a:ext cx="1828797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Quân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911474" y="2866177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Khoa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5080000" y="3894217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Phong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7224184" y="3917876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Ngọc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Thảo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9368368" y="3835145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Hiếu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812800" y="4931229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Mẫn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2911474" y="384985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Kim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79" name="Rectangle 37"/>
          <p:cNvSpPr>
            <a:spLocks noChangeArrowheads="1"/>
          </p:cNvSpPr>
          <p:nvPr/>
        </p:nvSpPr>
        <p:spPr bwMode="auto">
          <a:xfrm>
            <a:off x="5080000" y="4908476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Hà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My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0" name="Rectangle 38"/>
          <p:cNvSpPr>
            <a:spLocks noChangeArrowheads="1"/>
          </p:cNvSpPr>
          <p:nvPr/>
        </p:nvSpPr>
        <p:spPr bwMode="auto">
          <a:xfrm>
            <a:off x="7224184" y="4908476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Tuấn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Phong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1" name="Rectangle 39"/>
          <p:cNvSpPr>
            <a:spLocks noChangeArrowheads="1"/>
          </p:cNvSpPr>
          <p:nvPr/>
        </p:nvSpPr>
        <p:spPr bwMode="auto">
          <a:xfrm>
            <a:off x="9368368" y="4901945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Huy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9" name="Picture 16" descr="Picture36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84" y="6010276"/>
            <a:ext cx="142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2635249" y="-37872"/>
            <a:ext cx="6280332" cy="7773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05" tIns="56603" rIns="113205" bIns="56603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Trò chơi: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may mắn</a:t>
            </a:r>
          </a:p>
        </p:txBody>
      </p:sp>
    </p:spTree>
    <p:extLst>
      <p:ext uri="{BB962C8B-B14F-4D97-AF65-F5344CB8AC3E}">
        <p14:creationId xmlns:p14="http://schemas.microsoft.com/office/powerpoint/2010/main" val="2723471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2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3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5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7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8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8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9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0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1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3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4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5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4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6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8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9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9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0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2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2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2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3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3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4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8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5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6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6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2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7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8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8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9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04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1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2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3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4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3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0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4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5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5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6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6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0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7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8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8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9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9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0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0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1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1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2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4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2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0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3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6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4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2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8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53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0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1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18032 C 0.02278 -0.17754 0.02187 -0.17361 0.01992 -0.17037 C 0.01823 -0.16736 0.01367 -0.16157 0.01367 -0.16134 C 0.00976 -0.15023 0.00208 -0.14329 -0.00469 -0.13356 C -0.01146 -0.12338 -0.01654 -0.11227 -0.02331 -0.10254 C -0.028 -0.08796 -0.03243 -0.07338 -0.03855 -0.05879 C -0.0375 0.01621 -0.03685 0.09144 -0.03542 0.16621 C -0.03529 0.17639 -0.03243 0.18426 -0.02774 0.19283 C -0.02605 0.20278 -0.0224 0.20996 -0.01862 0.21921 C -0.01394 0.23125 -0.01094 0.24838 -0.00469 0.25926 C 0.00221 0.2713 0.01679 0.29005 0.0276 0.30046 C 0.03997 0.31158 0.05768 0.31597 0.0707 0.32662 C 0.08398 0.33773 0.09843 0.3463 0.11367 0.35417 C 0.13945 0.36852 0.10573 0.35116 0.13229 0.36806 C 0.13919 0.37176 0.14674 0.37593 0.15377 0.3794 C 0.15833 0.38195 0.16158 0.38542 0.16601 0.38866 C 0.16888 0.39028 0.17239 0.39097 0.17539 0.39259 C 0.18229 0.39722 0.18867 0.40139 0.19531 0.40602 C 0.20416 0.41204 0.21523 0.41389 0.22448 0.41945 C 0.23242 0.42408 0.23971 0.43009 0.24752 0.43519 C 0.24987 0.43681 0.25273 0.43727 0.2552 0.43843 C 0.2625 0.44259 0.26627 0.44838 0.27382 0.45185 C 0.27812 0.45741 0.28346 0.46227 0.28763 0.46806 C 0.29336 0.47546 0.29843 0.4838 0.30455 0.49144 C 0.30976 0.50556 0.30104 0.4838 0.31054 0.5 C 0.31823 0.5132 0.30507 0.49931 0.31679 0.51042 C 0.31966 0.51806 0.32122 0.52616 0.32448 0.53426 C 0.32382 0.54074 0.32565 0.54815 0.31836 0.55162 C 0.31601 0.55278 0.31315 0.55232 0.31054 0.55301 C 0.30742 0.55394 0.30143 0.55648 0.30143 0.55671 C 0.24179 0.55093 0.19961 0.55533 0.15677 0.51505 C 0.15065 0.50301 0.13854 0.49306 0.13372 0.48102 C 0.12708 0.46482 0.12226 0.44769 0.11523 0.43102 C 0.11237 0.41713 0.10742 0.39537 0.12135 0.38704 C 0.16914 0.38958 0.21679 0.39097 0.26458 0.39398 C 0.29179 0.39607 0.31653 0.41343 0.34309 0.41783 C 0.35273 0.42269 0.36315 0.42662 0.37382 0.42824 C 0.38268 0.43426 0.39179 0.42963 0.40143 0.42662 C 0.40924 0.41898 0.40312 0.42361 0.41679 0.41945 C 0.43073 0.41528 0.45325 0.41042 0.46458 0.40139 C 0.47135 0.39653 0.47877 0.38982 0.48606 0.38542 C 0.49635 0.37917 0.49205 0.38658 0.50143 0.37662 C 0.51002 0.36783 0.51289 0.35579 0.52135 0.34722 C 0.52395 0.33982 0.52656 0.33218 0.52916 0.325 C 0.52968 0.32222 0.53073 0.31968 0.53073 0.31667 C 0.52916 0.22755 0.52708 0.13912 0.52448 0.05023 C 0.52408 0.03681 0.51666 0.02662 0.51211 0.01505 C 0.5026 -0.01042 0.49427 -0.03032 0.47382 -0.05 C 0.4694 -0.05393 0.45468 -0.06134 0.45221 -0.06319 C 0.44153 -0.07083 0.43007 -0.07662 0.41679 -0.07917 C 0.40898 -0.08264 0.39908 -0.08611 0.39062 -0.08842 C 0.38242 -0.0875 0.37408 -0.08773 0.36601 -0.08657 C 0.35625 -0.08518 0.34778 -0.07847 0.33997 -0.07338 C 0.33086 -0.06805 0.31875 -0.06319 0.31054 -0.05579 C 0.30416 -0.05046 0.29843 -0.04375 0.29218 -0.03796 C 0.2901 -0.03588 0.28737 -0.03449 0.28606 -0.03217 C 0.28164 -0.02338 0.28437 -0.02801 0.27669 -0.01898 C 0.27617 -0.01481 0.27643 -0.01088 0.27539 -0.00694 C 0.27487 -0.00486 0.27226 -0.00347 0.27226 -0.00116 C 0.27226 0.01551 0.27343 0.03241 0.27539 0.04861 C 0.27591 0.05278 0.27981 0.05533 0.28138 0.05926 C 0.28502 0.06829 0.28645 0.08033 0.29218 0.0882 C 0.29336 0.08982 0.2957 0.09097 0.29687 0.09306 C 0.30169 0.09884 0.30429 0.10648 0.31054 0.11204 C 0.31562 0.11597 0.32356 0.11852 0.32916 0.12222 C 0.33476 0.12593 0.33997 0.13079 0.34596 0.13403 C 0.34791 0.13496 0.35742 0.13658 0.35833 0.13681 C 0.36601 0.13866 0.37252 0.1419 0.37981 0.14421 C 0.38711 0.14352 0.3944 0.14259 0.40143 0.13982 C 0.40976 0.11597 0.4 0.08935 0.38606 0.06921 C 0.38216 0.06366 0.37604 0.0581 0.36914 0.05579 C 0.36601 0.05533 0.35989 0.05324 0.35989 0.05347 C 0.35781 0.05347 0.34101 0.05394 0.33528 0.05579 C 0.33033 0.0581 0.32656 0.05996 0.32135 0.06181 C 0.31653 0.06505 0.31875 0.06482 0.31523 0.06482 " pathEditMode="relative" rAng="0" ptsTypes="AAAAAAAAAAAAAAAAAAAAAAAAAAAAAAAAAAAAAAAAAAAAAAAAAAAAAAAAAAAAAAAAAAAAAAAAAAA">
                                      <p:cBhvr>
                                        <p:cTn id="5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36852"/>
                                    </p:animMotion>
                                  </p:childTnLst>
                                </p:cTn>
                              </p:par>
                              <p:par>
                                <p:cTn id="5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5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59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50" grpId="0" animBg="1"/>
      <p:bldP spid="50" grpId="1" animBg="1"/>
      <p:bldP spid="50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b)</a:t>
              </a:r>
              <a:endParaRPr lang="en-US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MN, MP , NP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4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5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5cm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9cm</a:t>
            </a:r>
            <a:endParaRPr lang="en-US" sz="28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1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1871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419600" y="55626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78338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an3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677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1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695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2514600" y="38100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rung chu«ng vµng </a:t>
            </a:r>
          </a:p>
        </p:txBody>
      </p:sp>
    </p:spTree>
    <p:extLst>
      <p:ext uri="{BB962C8B-B14F-4D97-AF65-F5344CB8AC3E}">
        <p14:creationId xmlns:p14="http://schemas.microsoft.com/office/powerpoint/2010/main" val="485122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00400" y="1143000"/>
            <a:ext cx="6281738" cy="111601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414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52799" y="2411413"/>
            <a:ext cx="6007101" cy="10572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en-US" altLang="en-US" sz="32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noProof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27162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505200" y="3657600"/>
            <a:ext cx="5854700" cy="118971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200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200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chấm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37068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409156" y="4945005"/>
            <a:ext cx="5941219" cy="104616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altLang="en-US" sz="3200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200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thích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93" y="5153366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318499" y="5161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411484" y="52744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57400" y="1219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14600" y="160020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Câu1</a:t>
            </a:r>
          </a:p>
        </p:txBody>
      </p:sp>
      <p:pic>
        <p:nvPicPr>
          <p:cNvPr id="412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9790113" y="1412875"/>
            <a:ext cx="1752600" cy="1752600"/>
            <a:chOff x="4871" y="2906"/>
            <a:chExt cx="1104" cy="1104"/>
          </a:xfrm>
        </p:grpSpPr>
        <p:sp>
          <p:nvSpPr>
            <p:cNvPr id="4143" name="AutoShape 34"/>
            <p:cNvSpPr>
              <a:spLocks noChangeArrowheads="1"/>
            </p:cNvSpPr>
            <p:nvPr/>
          </p:nvSpPr>
          <p:spPr bwMode="auto">
            <a:xfrm>
              <a:off x="4871" y="290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14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127" y="3169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4142" name="WordArt 30"/>
          <p:cNvSpPr>
            <a:spLocks noChangeArrowheads="1" noChangeShapeType="1" noTextEdit="1"/>
          </p:cNvSpPr>
          <p:nvPr/>
        </p:nvSpPr>
        <p:spPr bwMode="auto">
          <a:xfrm>
            <a:off x="3581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chu«ng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vµng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1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3.7037E-6 L -4.16667E-6 -0.07222 " pathEditMode="relative" rAng="0" ptsTypes="AA">
                                      <p:cBhvr>
                                        <p:cTn id="1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19400" y="914400"/>
            <a:ext cx="7467600" cy="15319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mút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520826" y="-4763"/>
            <a:ext cx="320675" cy="6858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19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00400" y="2667000"/>
            <a:ext cx="5562600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29384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9" y="27162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19288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25664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52776" y="3656013"/>
            <a:ext cx="557847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39290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37068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238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06614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152776" y="4646613"/>
            <a:ext cx="557847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mút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49196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46974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238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06614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152776" y="5637213"/>
            <a:ext cx="568642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mút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59102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56880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238" y="57610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06614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524000" y="1219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1890713" y="1614488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Caâu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2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41363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-14287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4" name="WordArt 32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93868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93964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8231" name="WordArt 39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8232" name="WordArt 40"/>
          <p:cNvSpPr>
            <a:spLocks noChangeArrowheads="1" noChangeShapeType="1" noTextEdit="1"/>
          </p:cNvSpPr>
          <p:nvPr/>
        </p:nvSpPr>
        <p:spPr bwMode="auto">
          <a:xfrm>
            <a:off x="93868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8233" name="WordArt 41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8234" name="WordArt 42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21" name="Group 48"/>
          <p:cNvGrpSpPr>
            <a:grpSpLocks/>
          </p:cNvGrpSpPr>
          <p:nvPr/>
        </p:nvGrpSpPr>
        <p:grpSpPr bwMode="auto">
          <a:xfrm>
            <a:off x="8915400" y="2514600"/>
            <a:ext cx="1752600" cy="1752600"/>
            <a:chOff x="4320" y="2928"/>
            <a:chExt cx="1104" cy="1104"/>
          </a:xfrm>
        </p:grpSpPr>
        <p:sp>
          <p:nvSpPr>
            <p:cNvPr id="6191" name="AutoShape 4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6192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6189" name="Picture 51" descr="people008"/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319838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0" name="WordArt 30"/>
          <p:cNvSpPr>
            <a:spLocks noChangeArrowheads="1" noChangeShapeType="1" noTextEdit="1"/>
          </p:cNvSpPr>
          <p:nvPr/>
        </p:nvSpPr>
        <p:spPr bwMode="auto">
          <a:xfrm>
            <a:off x="3581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chu«ng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vµng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2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9" grpId="0" animBg="1"/>
      <p:bldP spid="8219" grpId="0" animBg="1"/>
      <p:bldP spid="82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124200" y="1250950"/>
            <a:ext cx="6430964" cy="1066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17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71839" y="2679700"/>
            <a:ext cx="584358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27162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52789" y="3670300"/>
            <a:ext cx="586263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37068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35214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52789" y="4660900"/>
            <a:ext cx="586263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46974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35214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252789" y="5651500"/>
            <a:ext cx="583723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Đặt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tên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theo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điểm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56880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7610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335214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Caâu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3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514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272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3154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282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9272588" y="2986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9934575" y="1204052"/>
            <a:ext cx="1752600" cy="1752600"/>
            <a:chOff x="4320" y="2928"/>
            <a:chExt cx="1104" cy="1104"/>
          </a:xfrm>
        </p:grpSpPr>
        <p:sp>
          <p:nvSpPr>
            <p:cNvPr id="516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516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166" name="WordArt 30"/>
          <p:cNvSpPr>
            <a:spLocks noChangeArrowheads="1" noChangeShapeType="1" noTextEdit="1"/>
          </p:cNvSpPr>
          <p:nvPr/>
        </p:nvSpPr>
        <p:spPr bwMode="auto">
          <a:xfrm>
            <a:off x="3581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chu«ng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vµng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50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7.40741E-7 L -1.45833E-6 -0.07222 " pathEditMode="relative" rAng="0" ptsTypes="AA">
                                      <p:cBhvr>
                                        <p:cTn id="2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  <p:bldP spid="7195" grpId="0" animBg="1"/>
      <p:bldP spid="719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124199" y="1250950"/>
            <a:ext cx="6810375" cy="1066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altLang="en-US" sz="28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800" b="1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en-US" sz="2800" b="1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nào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?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17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60342" y="2678590"/>
            <a:ext cx="6336108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7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84" y="2690021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448845" y="3774124"/>
            <a:ext cx="6238874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37068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35214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52789" y="4660900"/>
            <a:ext cx="6434930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46974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35214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252789" y="5651500"/>
            <a:ext cx="638900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Đặt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thước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thẳng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điểm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cuối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trùng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56880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7610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335214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Caâu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3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514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272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3154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282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9272588" y="2986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10162360" y="927100"/>
            <a:ext cx="1752600" cy="1752600"/>
            <a:chOff x="4320" y="2928"/>
            <a:chExt cx="1104" cy="1104"/>
          </a:xfrm>
        </p:grpSpPr>
        <p:sp>
          <p:nvSpPr>
            <p:cNvPr id="516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516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166" name="WordArt 30"/>
          <p:cNvSpPr>
            <a:spLocks noChangeArrowheads="1" noChangeShapeType="1" noTextEdit="1"/>
          </p:cNvSpPr>
          <p:nvPr/>
        </p:nvSpPr>
        <p:spPr bwMode="auto">
          <a:xfrm>
            <a:off x="3581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chu«ng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vµng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2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4.44444E-6 L -2.08333E-6 -0.07223 " pathEditMode="relative" rAng="0" ptsTypes="AA">
                                      <p:cBhvr>
                                        <p:cTn id="2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  <p:bldP spid="7195" grpId="0" animBg="1"/>
      <p:bldP spid="719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60681" y="2275281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2070644" y="2040503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941644" y="204479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4881170" y="4346454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90225" y="3524252"/>
            <a:ext cx="36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250439" y="337745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7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AB,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1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b)</a:t>
              </a:r>
              <a:endParaRPr lang="en-US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5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grnew1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59" name="DISC1728.WAV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4800" y="6248400"/>
            <a:ext cx="406400" cy="304800"/>
          </a:xfrm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832918" y="1089117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Times New Roman" pitchFamily="18" charset="0"/>
              </a:rPr>
              <a:t>Huy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Times New Roman" pitchFamily="18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933698" y="1084786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5066391" y="1073377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Việt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Ngân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7213600" y="1073377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Ngọc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356572" y="1102514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Châu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862408" y="208778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Thiện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2946400" y="2108325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Đạt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080000" y="2068411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Hiếu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7213600" y="2098579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Quân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9356572" y="2110945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Linh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91622" y="316225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Mẫn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2908598" y="318982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Hải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Nam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5091796" y="3173772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Kim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Ngân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7213600" y="316225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Thịnh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9347200" y="3173772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Tuấn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Phong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862408" y="4261959"/>
            <a:ext cx="1887228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Phong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976591" y="4271321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Ánh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5066391" y="424866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Hưng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7224184" y="4225927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Minh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Lâm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9356572" y="4222664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Khoa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834418" y="5336429"/>
            <a:ext cx="1851783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Khánh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2908598" y="5336429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Huyền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My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79" name="Rectangle 37"/>
          <p:cNvSpPr>
            <a:spLocks noChangeArrowheads="1"/>
          </p:cNvSpPr>
          <p:nvPr/>
        </p:nvSpPr>
        <p:spPr bwMode="auto">
          <a:xfrm>
            <a:off x="5066391" y="5323554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Phúc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0" name="Rectangle 38"/>
          <p:cNvSpPr>
            <a:spLocks noChangeArrowheads="1"/>
          </p:cNvSpPr>
          <p:nvPr/>
        </p:nvSpPr>
        <p:spPr bwMode="auto">
          <a:xfrm>
            <a:off x="7237382" y="5323554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Quang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1" name="Rectangle 39"/>
          <p:cNvSpPr>
            <a:spLocks noChangeArrowheads="1"/>
          </p:cNvSpPr>
          <p:nvPr/>
        </p:nvSpPr>
        <p:spPr bwMode="auto">
          <a:xfrm>
            <a:off x="9347200" y="5303726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Bảo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9" name="Picture 16" descr="Picture36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84" y="6010276"/>
            <a:ext cx="142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2759166" y="62437"/>
            <a:ext cx="6283234" cy="8094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05" tIns="56603" rIns="113205" bIns="56603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Trò chơi: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a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may mắn</a:t>
            </a:r>
          </a:p>
        </p:txBody>
      </p:sp>
    </p:spTree>
    <p:extLst>
      <p:ext uri="{BB962C8B-B14F-4D97-AF65-F5344CB8AC3E}">
        <p14:creationId xmlns:p14="http://schemas.microsoft.com/office/powerpoint/2010/main" val="584490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2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3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5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7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8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8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9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0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1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3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4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5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4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6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8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9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9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0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2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2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2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3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3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4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8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5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6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6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2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7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8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8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9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04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1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2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3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4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3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0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4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5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5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6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6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0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7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8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8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9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9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0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0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1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1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2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4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2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0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3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6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4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2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8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53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0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1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C -0.00169 0.00463 -0.0026 0.00972 -0.00455 0.01435 C -0.00624 0.01875 -0.0108 0.02662 -0.0108 0.02685 C -0.01471 0.04236 -0.0224 0.05208 -0.02916 0.06574 C -0.03594 0.07963 -0.04102 0.09514 -0.04779 0.10856 C -0.05248 0.12916 -0.05691 0.15 -0.06303 0.17014 C -0.06198 0.27453 -0.06133 0.37893 -0.0599 0.48356 C -0.05976 0.49745 -0.05691 0.50833 -0.05221 0.52037 C -0.05053 0.53449 -0.04688 0.54398 -0.0431 0.55717 C -0.03842 0.57384 -0.03542 0.59768 -0.02916 0.61273 C -0.02226 0.6294 -0.00768 0.65602 0.00313 0.67014 C 0.0155 0.68588 0.03321 0.6919 0.04623 0.70671 C 0.05951 0.72222 0.07396 0.73426 0.0892 0.7456 C 0.11498 0.76528 0.08126 0.74143 0.10782 0.76435 C 0.11472 0.77037 0.12227 0.77523 0.1293 0.78055 C 0.13386 0.78379 0.13711 0.78935 0.14154 0.79305 C 0.14441 0.7956 0.14792 0.79653 0.15092 0.79907 C 0.15782 0.80486 0.1642 0.81134 0.17084 0.81759 C 0.17969 0.82592 0.19076 0.82847 0.20001 0.83611 C 0.20795 0.84282 0.21524 0.85115 0.22305 0.85856 C 0.2254 0.86065 0.22826 0.86088 0.23073 0.86273 C 0.23803 0.86852 0.2418 0.87615 0.24935 0.88125 C 0.25365 0.88912 0.25899 0.8956 0.26316 0.9037 C 0.26889 0.91435 0.27396 0.92569 0.28008 0.93634 C 0.28529 0.95625 0.27657 0.92569 0.28607 0.94861 C 0.29376 0.9669 0.2806 0.94791 0.29232 0.96296 C 0.29519 0.97407 0.29675 0.98495 0.30001 0.99583 C 0.29935 1.00486 0.30118 1.01551 0.29389 1.02037 C 0.29154 1.02199 0.28868 1.02153 0.28607 1.02245 C 0.28295 1.02361 0.27696 1.02662 0.27696 1.02685 C 0.21732 1.01921 0.17514 1.02523 0.1323 0.96921 C 0.12618 0.95278 0.11407 0.93889 0.10925 0.92199 C 0.10261 0.8993 0.09779 0.87523 0.09076 0.85254 C 0.0879 0.83264 0.08295 0.80301 0.09688 0.79097 C 0.14467 0.79444 0.19232 0.79676 0.24011 0.80115 C 0.26732 0.8037 0.29206 0.82801 0.31862 0.83403 C 0.32826 0.84074 0.33868 0.84606 0.34935 0.84838 C 0.35821 0.85648 0.36732 0.85069 0.37696 0.84629 C 0.38477 0.83588 0.37865 0.8419 0.39232 0.83611 C 0.40626 0.83032 0.42878 0.82338 0.44011 0.81134 C 0.44688 0.80416 0.4543 0.7949 0.46159 0.78889 C 0.47188 0.78032 0.46758 0.79004 0.47696 0.77639 C 0.48555 0.76412 0.48842 0.74722 0.49688 0.73541 C 0.49948 0.72523 0.50209 0.71481 0.50469 0.70486 C 0.50521 0.70069 0.50626 0.69676 0.50626 0.69259 C 0.50469 0.56875 0.50261 0.44537 0.50001 0.32153 C 0.49961 0.30324 0.49219 0.28889 0.48764 0.27268 C 0.47813 0.23727 0.4698 0.20972 0.44935 0.1824 C 0.44493 0.17662 0.43021 0.1662 0.42774 0.16389 C 0.41706 0.15347 0.4056 0.14467 0.39232 0.14143 C 0.38451 0.13634 0.37461 0.13171 0.36615 0.12893 C 0.35795 0.12963 0.34961 0.1294 0.34154 0.13102 C 0.33178 0.13287 0.32331 0.14282 0.3155 0.14953 C 0.30639 0.1574 0.29428 0.16389 0.28607 0.17407 C 0.27969 0.18194 0.27396 0.19051 0.26771 0.19884 C 0.26563 0.20162 0.2629 0.20347 0.26159 0.20694 C 0.25717 0.21921 0.2599 0.21296 0.25222 0.22546 C 0.2517 0.23102 0.25196 0.23657 0.25092 0.2419 C 0.2504 0.2449 0.24779 0.24699 0.24779 0.25 C 0.24779 0.27315 0.24896 0.29676 0.25092 0.31967 C 0.25144 0.32523 0.25534 0.32893 0.25691 0.33403 C 0.26055 0.34676 0.26198 0.36365 0.26771 0.375 C 0.26889 0.37731 0.27123 0.3787 0.2724 0.38102 C 0.27722 0.38958 0.27982 0.40069 0.28607 0.40787 C 0.29115 0.41365 0.29909 0.41713 0.30469 0.42222 C 0.31029 0.42754 0.3155 0.43403 0.32149 0.43865 C 0.32344 0.44004 0.33295 0.44236 0.33386 0.44259 C 0.34154 0.44514 0.34805 0.44953 0.35534 0.45301 C 0.36264 0.45139 0.36993 0.45 0.37696 0.44676 C 0.38529 0.41342 0.37553 0.37639 0.36159 0.34838 C 0.35769 0.34028 0.35157 0.3331 0.34467 0.32986 C 0.34154 0.32847 0.33542 0.32569 0.33542 0.32592 C 0.33334 0.32592 0.31654 0.32662 0.31081 0.32986 C 0.30586 0.33264 0.30209 0.33565 0.29688 0.33796 C 0.29206 0.34259 0.29428 0.34213 0.29076 0.34213 " pathEditMode="relative" rAng="0" ptsTypes="AAAAAAAAAAAAAAAAAAAAAAAAAAAAAAAAAAAAAAAAAAAAAAAAAAAAAAAAAAAAAAAAAAAAAAAAAAA">
                                      <p:cBhvr>
                                        <p:cTn id="5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51343"/>
                                    </p:animMotion>
                                  </p:childTnLst>
                                </p:cTn>
                              </p:par>
                              <p:par>
                                <p:cTn id="5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5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59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50" grpId="0" animBg="1"/>
      <p:bldP spid="50" grpId="1" animBg="1"/>
      <p:bldP spid="50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7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455</Words>
  <Application>Microsoft Office PowerPoint</Application>
  <PresentationFormat>Widescreen</PresentationFormat>
  <Paragraphs>201</Paragraphs>
  <Slides>20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微软雅黑</vt:lpstr>
      <vt:lpstr>.VnArial</vt:lpstr>
      <vt:lpstr>.VnHelvetInsH</vt:lpstr>
      <vt:lpstr>.VnTime</vt:lpstr>
      <vt:lpstr>.VnTimeH</vt:lpstr>
      <vt:lpstr>Arial</vt:lpstr>
      <vt:lpstr>Calibri</vt:lpstr>
      <vt:lpstr>Calibri Light</vt:lpstr>
      <vt:lpstr>Impact</vt:lpstr>
      <vt:lpstr>Times New Roman</vt:lpstr>
      <vt:lpstr>UTM Cookies</vt:lpstr>
      <vt:lpstr>VNI-Times</vt:lpstr>
      <vt:lpstr>Office Theme</vt:lpstr>
      <vt:lpstr>2_Office 主题​​</vt:lpstr>
      <vt:lpstr>4_Office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93</cp:revision>
  <dcterms:created xsi:type="dcterms:W3CDTF">2021-06-02T01:34:28Z</dcterms:created>
  <dcterms:modified xsi:type="dcterms:W3CDTF">2024-12-09T17:24:34Z</dcterms:modified>
</cp:coreProperties>
</file>