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 id="2147483710" r:id="rId3"/>
    <p:sldMasterId id="2147483724" r:id="rId4"/>
  </p:sldMasterIdLst>
  <p:notesMasterIdLst>
    <p:notesMasterId r:id="rId9"/>
  </p:notesMasterIdLst>
  <p:sldIdLst>
    <p:sldId id="489" r:id="rId5"/>
    <p:sldId id="488" r:id="rId6"/>
    <p:sldId id="329" r:id="rId7"/>
    <p:sldId id="29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F5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9" d="100"/>
          <a:sy n="69" d="100"/>
        </p:scale>
        <p:origin x="78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BBBFB-AC48-4F7C-A3D9-FA0B6A3A15C6}"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21740-88C6-4AD3-8809-F4713D3BFC3A}" type="slidenum">
              <a:rPr lang="en-US" smtClean="0"/>
              <a:t>‹#›</a:t>
            </a:fld>
            <a:endParaRPr lang="en-US"/>
          </a:p>
        </p:txBody>
      </p:sp>
    </p:spTree>
    <p:extLst>
      <p:ext uri="{BB962C8B-B14F-4D97-AF65-F5344CB8AC3E}">
        <p14:creationId xmlns:p14="http://schemas.microsoft.com/office/powerpoint/2010/main" val="172840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1233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7890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911510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13999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7246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6518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98998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11136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126745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4577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0378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17069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99072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28234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014020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43730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354218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50425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670964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57955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82722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6125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5281896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35385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860893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164424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2756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53936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4184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34442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773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3804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8855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7661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665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90147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87553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125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854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2024/12/12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3649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2024/12/12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544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2024/12/12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92613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3396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91502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2024/12/12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8178656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12/12/2024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5907182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12/12/2024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96675403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45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Luyện</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viết</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đoạn</a:t>
            </a:r>
            <a:endParaRPr kumimoji="0" lang="en-US" sz="9600" b="1"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2398883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1476B8-0DD8-488F-A91B-3BCBA3D700DC}"/>
              </a:ext>
            </a:extLst>
          </p:cNvPr>
          <p:cNvSpPr>
            <a:spLocks noGrp="1"/>
          </p:cNvSpPr>
          <p:nvPr>
            <p:ph idx="1"/>
          </p:nvPr>
        </p:nvSpPr>
        <p:spPr>
          <a:xfrm>
            <a:off x="575367" y="957076"/>
            <a:ext cx="10799435" cy="4351338"/>
          </a:xfrm>
        </p:spPr>
        <p:txBody>
          <a:bodyPr>
            <a:normAutofit/>
          </a:bodyPr>
          <a:lstStyle/>
          <a:p>
            <a:pPr marL="0" indent="0" algn="just">
              <a:buNone/>
            </a:pPr>
            <a:r>
              <a:rPr lang="vi-VN" sz="3600" dirty="0">
                <a:latin typeface="Times New Roman" panose="02020603050405020304" pitchFamily="18" charset="0"/>
                <a:ea typeface="Arial-Rounded" panose="020B0500000000000000" pitchFamily="34" charset="0"/>
                <a:cs typeface="Times New Roman" panose="02020603050405020304" pitchFamily="18" charset="0"/>
              </a:rPr>
              <a:t>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trở về với t</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ôi</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01215880-E6B9-4ECA-B101-FB4236F6BE3F}"/>
              </a:ext>
            </a:extLst>
          </p:cNvPr>
          <p:cNvSpPr txBox="1"/>
          <p:nvPr/>
        </p:nvSpPr>
        <p:spPr>
          <a:xfrm>
            <a:off x="646526" y="192032"/>
            <a:ext cx="8824392" cy="646331"/>
          </a:xfrm>
          <a:prstGeom prst="rect">
            <a:avLst/>
          </a:prstGeom>
          <a:noFill/>
        </p:spPr>
        <p:txBody>
          <a:bodyPr wrap="square" rtlCol="0">
            <a:spAutoFit/>
          </a:bodyPr>
          <a:lstStyle/>
          <a:p>
            <a:pPr lvl="0">
              <a:spcAft>
                <a:spcPts val="600"/>
              </a:spcAft>
            </a:pP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FBC5C45-C53F-44EB-B980-89BC150781FB}"/>
              </a:ext>
            </a:extLst>
          </p:cNvPr>
          <p:cNvSpPr/>
          <p:nvPr/>
        </p:nvSpPr>
        <p:spPr>
          <a:xfrm>
            <a:off x="646526" y="4236325"/>
            <a:ext cx="9854630" cy="703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latin typeface="Times New Roman" panose="02020603050405020304" pitchFamily="18" charset="0"/>
                <a:ea typeface="Arial-Rounded" panose="020B0500000000000000" pitchFamily="34" charset="0"/>
                <a:cs typeface="Times New Roman" panose="02020603050405020304" pitchFamily="18" charset="0"/>
              </a:rPr>
              <a:t>a.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đoạn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văn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kể</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ai?</a:t>
            </a:r>
          </a:p>
        </p:txBody>
      </p:sp>
      <p:cxnSp>
        <p:nvCxnSpPr>
          <p:cNvPr id="7" name="Straight Connector 6">
            <a:extLst>
              <a:ext uri="{FF2B5EF4-FFF2-40B4-BE49-F238E27FC236}">
                <a16:creationId xmlns:a16="http://schemas.microsoft.com/office/drawing/2014/main" id="{02E0CADE-1CD5-4611-ABC0-B045C21FAA2D}"/>
              </a:ext>
            </a:extLst>
          </p:cNvPr>
          <p:cNvCxnSpPr>
            <a:cxnSpLocks/>
          </p:cNvCxnSpPr>
          <p:nvPr/>
        </p:nvCxnSpPr>
        <p:spPr>
          <a:xfrm>
            <a:off x="6617038" y="1452234"/>
            <a:ext cx="1799902" cy="0"/>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945A1268-F6C3-4FAC-A1A3-03C942ADA909}"/>
              </a:ext>
            </a:extLst>
          </p:cNvPr>
          <p:cNvSpPr/>
          <p:nvPr/>
        </p:nvSpPr>
        <p:spPr>
          <a:xfrm>
            <a:off x="646526" y="5057817"/>
            <a:ext cx="9854631" cy="62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latin typeface="Times New Roman" panose="02020603050405020304" pitchFamily="18" charset="0"/>
                <a:ea typeface="Arial-Rounded" panose="020B0500000000000000" pitchFamily="34" charset="0"/>
                <a:cs typeface="Times New Roman" panose="02020603050405020304" pitchFamily="18" charset="0"/>
              </a:rPr>
              <a:t>b.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đó</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10" name="Straight Connector 9">
            <a:extLst>
              <a:ext uri="{FF2B5EF4-FFF2-40B4-BE49-F238E27FC236}">
                <a16:creationId xmlns:a16="http://schemas.microsoft.com/office/drawing/2014/main" id="{87BE5E62-9311-48C2-9E86-D9B79DD8B004}"/>
              </a:ext>
            </a:extLst>
          </p:cNvPr>
          <p:cNvCxnSpPr>
            <a:cxnSpLocks/>
          </p:cNvCxnSpPr>
          <p:nvPr/>
        </p:nvCxnSpPr>
        <p:spPr>
          <a:xfrm>
            <a:off x="646526" y="3939883"/>
            <a:ext cx="5399717" cy="0"/>
          </a:xfrm>
          <a:prstGeom prst="line">
            <a:avLst/>
          </a:prstGeom>
          <a:ln w="5715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44CB3517-626A-41D6-BA55-F9B328DC87F7}"/>
              </a:ext>
            </a:extLst>
          </p:cNvPr>
          <p:cNvCxnSpPr>
            <a:cxnSpLocks/>
          </p:cNvCxnSpPr>
          <p:nvPr/>
        </p:nvCxnSpPr>
        <p:spPr>
          <a:xfrm>
            <a:off x="2208324" y="3421866"/>
            <a:ext cx="9111344" cy="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119F7F8C-390B-4F2B-8ED3-622316B60875}"/>
              </a:ext>
            </a:extLst>
          </p:cNvPr>
          <p:cNvCxnSpPr>
            <a:cxnSpLocks/>
          </p:cNvCxnSpPr>
          <p:nvPr/>
        </p:nvCxnSpPr>
        <p:spPr>
          <a:xfrm>
            <a:off x="3680177" y="1915888"/>
            <a:ext cx="7455909"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sp>
        <p:nvSpPr>
          <p:cNvPr id="15" name="Rectangle 14">
            <a:extLst>
              <a:ext uri="{FF2B5EF4-FFF2-40B4-BE49-F238E27FC236}">
                <a16:creationId xmlns:a16="http://schemas.microsoft.com/office/drawing/2014/main" id="{35B7F13C-3A86-484F-8072-E09AC47B33E1}"/>
              </a:ext>
            </a:extLst>
          </p:cNvPr>
          <p:cNvSpPr/>
          <p:nvPr/>
        </p:nvSpPr>
        <p:spPr>
          <a:xfrm>
            <a:off x="646526" y="5872507"/>
            <a:ext cx="10917657" cy="62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ea typeface="Arial-Rounded" panose="020B0500000000000000" pitchFamily="34" charset="0"/>
                <a:cs typeface="Times New Roman" panose="02020603050405020304" pitchFamily="18" charset="0"/>
              </a:rPr>
              <a:t>c.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nào</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đó</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17" name="Straight Connector 16">
            <a:extLst>
              <a:ext uri="{FF2B5EF4-FFF2-40B4-BE49-F238E27FC236}">
                <a16:creationId xmlns:a16="http://schemas.microsoft.com/office/drawing/2014/main" id="{4E1407D4-0053-4A37-873E-DD30B8A7E70B}"/>
              </a:ext>
            </a:extLst>
          </p:cNvPr>
          <p:cNvCxnSpPr>
            <a:cxnSpLocks/>
          </p:cNvCxnSpPr>
          <p:nvPr/>
        </p:nvCxnSpPr>
        <p:spPr>
          <a:xfrm flipV="1">
            <a:off x="1548776" y="2438196"/>
            <a:ext cx="1934652" cy="12627"/>
          </a:xfrm>
          <a:prstGeom prst="line">
            <a:avLst/>
          </a:prstGeom>
          <a:ln w="38100">
            <a:solidFill>
              <a:srgbClr val="00B050"/>
            </a:solidFill>
          </a:ln>
        </p:spPr>
        <p:style>
          <a:lnRef idx="3">
            <a:schemeClr val="dk1"/>
          </a:lnRef>
          <a:fillRef idx="0">
            <a:schemeClr val="dk1"/>
          </a:fillRef>
          <a:effectRef idx="2">
            <a:schemeClr val="dk1"/>
          </a:effectRef>
          <a:fontRef idx="minor">
            <a:schemeClr val="tx1"/>
          </a:fontRef>
        </p:style>
      </p:cxnSp>
      <p:pic>
        <p:nvPicPr>
          <p:cNvPr id="20" name="Content Placeholder 20" descr="logo">
            <a:extLst>
              <a:ext uri="{FF2B5EF4-FFF2-40B4-BE49-F238E27FC236}">
                <a16:creationId xmlns:a16="http://schemas.microsoft.com/office/drawing/2014/main" id="{2EDC7FFE-823D-4EF2-9A92-CA005180C887}"/>
              </a:ext>
            </a:extLst>
          </p:cNvPr>
          <p:cNvPicPr>
            <a:picLocks noChangeAspect="1"/>
          </p:cNvPicPr>
          <p:nvPr/>
        </p:nvPicPr>
        <p:blipFill>
          <a:blip r:embed="rId2"/>
          <a:stretch>
            <a:fillRect/>
          </a:stretch>
        </p:blipFill>
        <p:spPr>
          <a:xfrm>
            <a:off x="10219892" y="-249990"/>
            <a:ext cx="1564640" cy="1598295"/>
          </a:xfrm>
          <a:prstGeom prst="rect">
            <a:avLst/>
          </a:prstGeom>
        </p:spPr>
      </p:pic>
    </p:spTree>
    <p:extLst>
      <p:ext uri="{BB962C8B-B14F-4D97-AF65-F5344CB8AC3E}">
        <p14:creationId xmlns:p14="http://schemas.microsoft.com/office/powerpoint/2010/main" val="135745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par>
                                <p:cTn id="50" presetID="6"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823F-6D5E-4870-8892-C6F5ED28EBEC}"/>
              </a:ext>
            </a:extLst>
          </p:cNvPr>
          <p:cNvSpPr>
            <a:spLocks noGrp="1"/>
          </p:cNvSpPr>
          <p:nvPr>
            <p:ph type="title"/>
          </p:nvPr>
        </p:nvSpPr>
        <p:spPr>
          <a:xfrm>
            <a:off x="277091" y="258762"/>
            <a:ext cx="11623964" cy="1325563"/>
          </a:xfrm>
        </p:spPr>
        <p:txBody>
          <a:bodyPr>
            <a:normAutofit/>
          </a:bodyPr>
          <a:lstStyle/>
          <a:p>
            <a:pPr algn="ctr"/>
            <a:r>
              <a:rPr lang="en-US" sz="3800" b="1" dirty="0">
                <a:latin typeface="Times New Roman" panose="02020603050405020304" pitchFamily="18" charset="0"/>
                <a:ea typeface="Arial-Rounded" panose="020B0500000000000000" pitchFamily="34" charset="0"/>
                <a:cs typeface="Times New Roman" panose="02020603050405020304" pitchFamily="18" charset="0"/>
              </a:rPr>
              <a:t>2.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3-4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kể</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thân</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em</a:t>
            </a:r>
            <a:endParaRPr lang="en-US" sz="3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5A6B727E-17AD-4D45-857C-F422ED0CF9A3}"/>
              </a:ext>
            </a:extLst>
          </p:cNvPr>
          <p:cNvSpPr/>
          <p:nvPr/>
        </p:nvSpPr>
        <p:spPr>
          <a:xfrm>
            <a:off x="277092" y="3624943"/>
            <a:ext cx="11623964" cy="2974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 </a:t>
            </a:r>
            <a:r>
              <a:rPr lang="vi-VN" sz="36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nội là người rất thân với em. Ngày nhỏ em thường ở nhà bà. Hằng ngày bà </a:t>
            </a:r>
            <a:r>
              <a:rPr lang="vi-VN"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kể </a:t>
            </a:r>
            <a:r>
              <a:rPr lang="vi-VN" sz="36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cho em biết bao nhiêu câu chuyện bổ ích. Bà kể về thời bà còn trẻ và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đưa</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chơi</a:t>
            </a:r>
            <a:r>
              <a:rPr lang="vi-VN"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Em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tình</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luôn</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tâm</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rất </a:t>
            </a:r>
            <a:r>
              <a:rPr lang="vi-VN" sz="36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yêu quý bà, em mong bà sống lâu trăm tuổi.</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8A4EC8B3-1477-4489-ABCF-ABDBCB46E109}"/>
              </a:ext>
            </a:extLst>
          </p:cNvPr>
          <p:cNvSpPr/>
          <p:nvPr/>
        </p:nvSpPr>
        <p:spPr>
          <a:xfrm>
            <a:off x="928255" y="1616985"/>
            <a:ext cx="10377053" cy="16487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Tx/>
              <a:buChar char="-"/>
            </a:pP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mà</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muốn</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ai?</a:t>
            </a:r>
          </a:p>
          <a:p>
            <a:pPr marL="457200" lvl="0" indent="-457200" algn="just">
              <a:buFontTx/>
              <a:buChar char="-"/>
            </a:pPr>
            <a:r>
              <a:rPr kumimoji="0" 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thân</a:t>
            </a:r>
            <a:r>
              <a:rPr kumimoji="0" lang="en-US" sz="36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6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6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36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36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6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6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6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457200" lvl="0" indent="-457200" algn="just">
              <a:buFontTx/>
              <a:buChar char="-"/>
            </a:pP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45754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8" name="Picture 2" descr="Kết nối tri thức với cuộc số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4" cstate="screen"/>
          <a:srcRect/>
          <a:stretch>
            <a:fillRect/>
          </a:stretch>
        </p:blipFill>
        <p:spPr>
          <a:xfrm>
            <a:off x="9714797" y="3429000"/>
            <a:ext cx="2263295" cy="3827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263</Words>
  <Application>Microsoft Office PowerPoint</Application>
  <PresentationFormat>Widescreen</PresentationFormat>
  <Paragraphs>12</Paragraphs>
  <Slides>4</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vt:i4>
      </vt:variant>
    </vt:vector>
  </HeadingPairs>
  <TitlesOfParts>
    <vt:vector size="14" baseType="lpstr">
      <vt:lpstr>Arial</vt:lpstr>
      <vt:lpstr>Arial-Rounded</vt:lpstr>
      <vt:lpstr>Calibri</vt:lpstr>
      <vt:lpstr>Calibri Light</vt:lpstr>
      <vt:lpstr>黑体</vt:lpstr>
      <vt:lpstr>Times New Roman</vt:lpstr>
      <vt:lpstr>2_Office 主题​​</vt:lpstr>
      <vt:lpstr>3_Office Theme</vt:lpstr>
      <vt:lpstr>6_Office Theme</vt:lpstr>
      <vt:lpstr>5_Office Theme</vt:lpstr>
      <vt:lpstr>PowerPoint Presentation</vt:lpstr>
      <vt:lpstr>PowerPoint Presentation</vt:lpstr>
      <vt:lpstr>2. Viết 3-4 câu kể về một việc người thân đã làm cho 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tran thao</dc:creator>
  <cp:lastModifiedBy>Administrator</cp:lastModifiedBy>
  <cp:revision>45</cp:revision>
  <dcterms:created xsi:type="dcterms:W3CDTF">2021-05-27T05:55:52Z</dcterms:created>
  <dcterms:modified xsi:type="dcterms:W3CDTF">2024-12-12T08:55:07Z</dcterms:modified>
</cp:coreProperties>
</file>