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8" r:id="rId3"/>
    <p:sldMasterId id="2147483724" r:id="rId4"/>
    <p:sldMasterId id="2147483736" r:id="rId5"/>
    <p:sldMasterId id="2147483748" r:id="rId6"/>
  </p:sldMasterIdLst>
  <p:notesMasterIdLst>
    <p:notesMasterId r:id="rId24"/>
  </p:notesMasterIdLst>
  <p:sldIdLst>
    <p:sldId id="266" r:id="rId7"/>
    <p:sldId id="267" r:id="rId8"/>
    <p:sldId id="268" r:id="rId9"/>
    <p:sldId id="498" r:id="rId10"/>
    <p:sldId id="476" r:id="rId11"/>
    <p:sldId id="497" r:id="rId12"/>
    <p:sldId id="271" r:id="rId13"/>
    <p:sldId id="492" r:id="rId14"/>
    <p:sldId id="493" r:id="rId15"/>
    <p:sldId id="495" r:id="rId16"/>
    <p:sldId id="494" r:id="rId17"/>
    <p:sldId id="496" r:id="rId18"/>
    <p:sldId id="499" r:id="rId19"/>
    <p:sldId id="500" r:id="rId20"/>
    <p:sldId id="501" r:id="rId21"/>
    <p:sldId id="502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F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BBFB-AC48-4F7C-A3D9-FA0B6A3A15C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1740-88C6-4AD3-8809-F4713D3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0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95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64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251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866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58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74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4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2407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337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6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189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1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91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4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1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613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963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028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07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510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99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5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85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8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6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4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5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7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82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2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34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0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936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184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42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7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3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804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855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65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47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5530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125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5418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66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685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81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79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078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5915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4601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785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6805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7561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130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87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833" indent="0" algn="ctr">
              <a:buNone/>
              <a:defRPr/>
            </a:lvl2pPr>
            <a:lvl3pPr marL="1077666" indent="0" algn="ctr">
              <a:buNone/>
              <a:defRPr/>
            </a:lvl3pPr>
            <a:lvl4pPr marL="1616499" indent="0" algn="ctr">
              <a:buNone/>
              <a:defRPr/>
            </a:lvl4pPr>
            <a:lvl5pPr marL="2155332" indent="0" algn="ctr">
              <a:buNone/>
              <a:defRPr/>
            </a:lvl5pPr>
            <a:lvl6pPr marL="2694165" indent="0" algn="ctr">
              <a:buNone/>
              <a:defRPr/>
            </a:lvl6pPr>
            <a:lvl7pPr marL="3232998" indent="0" algn="ctr">
              <a:buNone/>
              <a:defRPr/>
            </a:lvl7pPr>
            <a:lvl8pPr marL="3771832" indent="0" algn="ctr">
              <a:buNone/>
              <a:defRPr/>
            </a:lvl8pPr>
            <a:lvl9pPr marL="43106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01423-D198-4896-B996-AF6CD71AA325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7502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BA3F-51CF-473C-BBC7-9F80CB3FD932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4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7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25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25"/>
            </a:lvl1pPr>
            <a:lvl2pPr marL="538833" indent="0">
              <a:buNone/>
              <a:defRPr sz="2100"/>
            </a:lvl2pPr>
            <a:lvl3pPr marL="1077666" indent="0">
              <a:buNone/>
              <a:defRPr sz="1875"/>
            </a:lvl3pPr>
            <a:lvl4pPr marL="1616499" indent="0">
              <a:buNone/>
              <a:defRPr sz="1650"/>
            </a:lvl4pPr>
            <a:lvl5pPr marL="2155332" indent="0">
              <a:buNone/>
              <a:defRPr sz="1650"/>
            </a:lvl5pPr>
            <a:lvl6pPr marL="2694165" indent="0">
              <a:buNone/>
              <a:defRPr sz="1650"/>
            </a:lvl6pPr>
            <a:lvl7pPr marL="3232998" indent="0">
              <a:buNone/>
              <a:defRPr sz="1650"/>
            </a:lvl7pPr>
            <a:lvl8pPr marL="3771832" indent="0">
              <a:buNone/>
              <a:defRPr sz="1650"/>
            </a:lvl8pPr>
            <a:lvl9pPr marL="4310665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9DFC9-E0D6-4E70-95EC-EE956DA6257B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0797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E0E17-1536-48C6-87E3-A861F0C00F04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5352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38833" indent="0">
              <a:buNone/>
              <a:defRPr sz="2325" b="1"/>
            </a:lvl2pPr>
            <a:lvl3pPr marL="1077666" indent="0">
              <a:buNone/>
              <a:defRPr sz="2100" b="1"/>
            </a:lvl3pPr>
            <a:lvl4pPr marL="1616499" indent="0">
              <a:buNone/>
              <a:defRPr sz="1875" b="1"/>
            </a:lvl4pPr>
            <a:lvl5pPr marL="2155332" indent="0">
              <a:buNone/>
              <a:defRPr sz="1875" b="1"/>
            </a:lvl5pPr>
            <a:lvl6pPr marL="2694165" indent="0">
              <a:buNone/>
              <a:defRPr sz="1875" b="1"/>
            </a:lvl6pPr>
            <a:lvl7pPr marL="3232998" indent="0">
              <a:buNone/>
              <a:defRPr sz="1875" b="1"/>
            </a:lvl7pPr>
            <a:lvl8pPr marL="3771832" indent="0">
              <a:buNone/>
              <a:defRPr sz="1875" b="1"/>
            </a:lvl8pPr>
            <a:lvl9pPr marL="4310665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38833" indent="0">
              <a:buNone/>
              <a:defRPr sz="2325" b="1"/>
            </a:lvl2pPr>
            <a:lvl3pPr marL="1077666" indent="0">
              <a:buNone/>
              <a:defRPr sz="2100" b="1"/>
            </a:lvl3pPr>
            <a:lvl4pPr marL="1616499" indent="0">
              <a:buNone/>
              <a:defRPr sz="1875" b="1"/>
            </a:lvl4pPr>
            <a:lvl5pPr marL="2155332" indent="0">
              <a:buNone/>
              <a:defRPr sz="1875" b="1"/>
            </a:lvl5pPr>
            <a:lvl6pPr marL="2694165" indent="0">
              <a:buNone/>
              <a:defRPr sz="1875" b="1"/>
            </a:lvl6pPr>
            <a:lvl7pPr marL="3232998" indent="0">
              <a:buNone/>
              <a:defRPr sz="1875" b="1"/>
            </a:lvl7pPr>
            <a:lvl8pPr marL="3771832" indent="0">
              <a:buNone/>
              <a:defRPr sz="1875" b="1"/>
            </a:lvl8pPr>
            <a:lvl9pPr marL="4310665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0A47B-B3AA-4408-B89E-78641CC5715A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6969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8FA65-B14B-4883-88C7-F7A3A55E9A2F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0323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E4F5-A3A4-4A0F-A638-D990D725B4CA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284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750"/>
            </a:lvl1pPr>
            <a:lvl2pPr>
              <a:defRPr sz="3300"/>
            </a:lvl2pPr>
            <a:lvl3pPr>
              <a:defRPr sz="285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38833" indent="0">
              <a:buNone/>
              <a:defRPr sz="1425"/>
            </a:lvl2pPr>
            <a:lvl3pPr marL="1077666" indent="0">
              <a:buNone/>
              <a:defRPr sz="1200"/>
            </a:lvl3pPr>
            <a:lvl4pPr marL="1616499" indent="0">
              <a:buNone/>
              <a:defRPr sz="1050"/>
            </a:lvl4pPr>
            <a:lvl5pPr marL="2155332" indent="0">
              <a:buNone/>
              <a:defRPr sz="1050"/>
            </a:lvl5pPr>
            <a:lvl6pPr marL="2694165" indent="0">
              <a:buNone/>
              <a:defRPr sz="1050"/>
            </a:lvl6pPr>
            <a:lvl7pPr marL="3232998" indent="0">
              <a:buNone/>
              <a:defRPr sz="1050"/>
            </a:lvl7pPr>
            <a:lvl8pPr marL="3771832" indent="0">
              <a:buNone/>
              <a:defRPr sz="1050"/>
            </a:lvl8pPr>
            <a:lvl9pPr marL="431066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9C05A-73D7-488D-87AE-9FA1D515BA90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5769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50"/>
            </a:lvl1pPr>
            <a:lvl2pPr marL="538833" indent="0">
              <a:buNone/>
              <a:defRPr sz="3300"/>
            </a:lvl2pPr>
            <a:lvl3pPr marL="1077666" indent="0">
              <a:buNone/>
              <a:defRPr sz="2850"/>
            </a:lvl3pPr>
            <a:lvl4pPr marL="1616499" indent="0">
              <a:buNone/>
              <a:defRPr sz="2325"/>
            </a:lvl4pPr>
            <a:lvl5pPr marL="2155332" indent="0">
              <a:buNone/>
              <a:defRPr sz="2325"/>
            </a:lvl5pPr>
            <a:lvl6pPr marL="2694165" indent="0">
              <a:buNone/>
              <a:defRPr sz="2325"/>
            </a:lvl6pPr>
            <a:lvl7pPr marL="3232998" indent="0">
              <a:buNone/>
              <a:defRPr sz="2325"/>
            </a:lvl7pPr>
            <a:lvl8pPr marL="3771832" indent="0">
              <a:buNone/>
              <a:defRPr sz="2325"/>
            </a:lvl8pPr>
            <a:lvl9pPr marL="4310665" indent="0">
              <a:buNone/>
              <a:defRPr sz="23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650"/>
            </a:lvl1pPr>
            <a:lvl2pPr marL="538833" indent="0">
              <a:buNone/>
              <a:defRPr sz="1425"/>
            </a:lvl2pPr>
            <a:lvl3pPr marL="1077666" indent="0">
              <a:buNone/>
              <a:defRPr sz="1200"/>
            </a:lvl3pPr>
            <a:lvl4pPr marL="1616499" indent="0">
              <a:buNone/>
              <a:defRPr sz="1050"/>
            </a:lvl4pPr>
            <a:lvl5pPr marL="2155332" indent="0">
              <a:buNone/>
              <a:defRPr sz="1050"/>
            </a:lvl5pPr>
            <a:lvl6pPr marL="2694165" indent="0">
              <a:buNone/>
              <a:defRPr sz="1050"/>
            </a:lvl6pPr>
            <a:lvl7pPr marL="3232998" indent="0">
              <a:buNone/>
              <a:defRPr sz="1050"/>
            </a:lvl7pPr>
            <a:lvl8pPr marL="3771832" indent="0">
              <a:buNone/>
              <a:defRPr sz="1050"/>
            </a:lvl8pPr>
            <a:lvl9pPr marL="431066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90DF4-68DF-4AAF-98F9-EB3836BAB8B4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4455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D28DD1-89CB-4A9B-8160-1008CEEB8C29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5867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A9502-423E-4957-ACD4-EFEAFA456813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21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4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786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69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50">
                <a:latin typeface="Arial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50">
                <a:latin typeface="Arial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50"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64759-E7CE-4A8C-955C-20DA2A50E45F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42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5pPr>
      <a:lvl6pPr marL="538833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6pPr>
      <a:lvl7pPr marL="1077666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7pPr>
      <a:lvl8pPr marL="1616499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8pPr>
      <a:lvl9pPr marL="2155332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9pPr>
    </p:titleStyle>
    <p:bodyStyle>
      <a:lvl1pPr marL="403622" indent="-403622" algn="l" rtl="0" eaLnBrk="0" fontAlgn="base" hangingPunct="0">
        <a:spcBef>
          <a:spcPct val="20000"/>
        </a:spcBef>
        <a:spcAft>
          <a:spcPct val="0"/>
        </a:spcAft>
        <a:buChar char="•"/>
        <a:defRPr sz="3750">
          <a:solidFill>
            <a:schemeClr val="tx1"/>
          </a:solidFill>
          <a:latin typeface="+mn-lt"/>
          <a:ea typeface="+mn-ea"/>
          <a:cs typeface="+mn-cs"/>
        </a:defRPr>
      </a:lvl1pPr>
      <a:lvl2pPr marL="875110" indent="-335756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46597" indent="-269081" algn="l" rtl="0" eaLnBrk="0" fontAlgn="base" hangingPunct="0">
        <a:spcBef>
          <a:spcPct val="20000"/>
        </a:spcBef>
        <a:spcAft>
          <a:spcPct val="0"/>
        </a:spcAft>
        <a:buChar char="•"/>
        <a:defRPr sz="2850">
          <a:solidFill>
            <a:schemeClr val="tx1"/>
          </a:solidFill>
          <a:latin typeface="+mn-lt"/>
        </a:defRPr>
      </a:lvl3pPr>
      <a:lvl4pPr marL="1884760" indent="-269081" algn="l" rtl="0" eaLnBrk="0" fontAlgn="base" hangingPunct="0">
        <a:spcBef>
          <a:spcPct val="20000"/>
        </a:spcBef>
        <a:spcAft>
          <a:spcPct val="0"/>
        </a:spcAft>
        <a:buChar char="–"/>
        <a:defRPr sz="2325">
          <a:solidFill>
            <a:schemeClr val="tx1"/>
          </a:solidFill>
          <a:latin typeface="+mn-lt"/>
        </a:defRPr>
      </a:lvl4pPr>
      <a:lvl5pPr marL="2424113" indent="-269081" algn="l" rtl="0" eaLnBrk="0" fontAlgn="base" hangingPunct="0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5pPr>
      <a:lvl6pPr marL="2963582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6pPr>
      <a:lvl7pPr marL="3502415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7pPr>
      <a:lvl8pPr marL="4041248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8pPr>
      <a:lvl9pPr marL="4580081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8833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666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499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332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4165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2998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832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665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26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5.gif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24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64.xml"/><Relationship Id="rId7" Type="http://schemas.openxmlformats.org/officeDocument/2006/relationships/audio" Target="../media/audio5.wav"/><Relationship Id="rId12" Type="http://schemas.openxmlformats.org/officeDocument/2006/relationships/image" Target="NUL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4.wav"/><Relationship Id="rId11" Type="http://schemas.openxmlformats.org/officeDocument/2006/relationships/image" Target="../media/image29.png"/><Relationship Id="rId5" Type="http://schemas.openxmlformats.org/officeDocument/2006/relationships/audio" Target="../media/audio3.wav"/><Relationship Id="rId10" Type="http://schemas.openxmlformats.org/officeDocument/2006/relationships/image" Target="NULL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7.png"/><Relationship Id="rId5" Type="http://schemas.openxmlformats.org/officeDocument/2006/relationships/audio" Target="../media/audio5.wav"/><Relationship Id="rId10" Type="http://schemas.openxmlformats.org/officeDocument/2006/relationships/image" Target="NULL"/><Relationship Id="rId4" Type="http://schemas.openxmlformats.org/officeDocument/2006/relationships/audio" Target="../media/audio4.wav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64.xml"/><Relationship Id="rId7" Type="http://schemas.openxmlformats.org/officeDocument/2006/relationships/audio" Target="../media/audio5.wav"/><Relationship Id="rId12" Type="http://schemas.openxmlformats.org/officeDocument/2006/relationships/image" Target="NUL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4.wav"/><Relationship Id="rId11" Type="http://schemas.openxmlformats.org/officeDocument/2006/relationships/image" Target="../media/image29.png"/><Relationship Id="rId5" Type="http://schemas.openxmlformats.org/officeDocument/2006/relationships/audio" Target="../media/audio3.wav"/><Relationship Id="rId10" Type="http://schemas.openxmlformats.org/officeDocument/2006/relationships/image" Target="NULL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67"/>
          <p:cNvSpPr txBox="1"/>
          <p:nvPr/>
        </p:nvSpPr>
        <p:spPr>
          <a:xfrm>
            <a:off x="3251333" y="1762760"/>
            <a:ext cx="5885199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rPr>
              <a:t>Tiết 1 + 2</a:t>
            </a:r>
            <a:endParaRPr kumimoji="0" lang="zh-CN" altLang="en-US" sz="80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Microsoft YaHei" panose="020B0503020204020204" charset="-122"/>
              <a:cs typeface="Arial Rounded MT Bold" panose="020F0704030504030204" pitchFamily="34" charset="0"/>
            </a:endParaRPr>
          </a:p>
        </p:txBody>
      </p: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343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479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43961" y="228957"/>
            <a:ext cx="596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477076" y="1162395"/>
            <a:ext cx="415589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4761607" y="1767288"/>
            <a:ext cx="4195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(Minh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073" y="138430"/>
            <a:ext cx="3321450" cy="3630006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62A58FDF-36D1-45DB-898F-618811AD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" y="512619"/>
            <a:ext cx="527050" cy="321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2A58FDF-36D1-45DB-898F-618811AD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1" y="3616680"/>
            <a:ext cx="527050" cy="231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62A58FDF-36D1-45DB-898F-618811AD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71" y="1316183"/>
            <a:ext cx="527050" cy="230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62A58FDF-36D1-45DB-898F-618811AD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24" y="3768436"/>
            <a:ext cx="527050" cy="248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326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1871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419600" y="5562600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172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78338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an3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67715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1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69545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2514600" y="38100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rung chu«ng vµng </a:t>
            </a:r>
          </a:p>
        </p:txBody>
      </p:sp>
    </p:spTree>
    <p:extLst>
      <p:ext uri="{BB962C8B-B14F-4D97-AF65-F5344CB8AC3E}">
        <p14:creationId xmlns:p14="http://schemas.microsoft.com/office/powerpoint/2010/main" val="765478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8">
            <a:alphaModFix amt="34000"/>
          </a:blip>
          <a:srcRect/>
          <a:stretch>
            <a:fillRect/>
          </a:stretch>
        </p:blipFill>
        <p:spPr>
          <a:xfrm>
            <a:off x="7611491" y="-5249788"/>
            <a:ext cx="7669477" cy="69217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alphaModFix amt="34000"/>
          </a:blip>
          <a:srcRect/>
          <a:stretch>
            <a:fillRect/>
          </a:stretch>
        </p:blipFill>
        <p:spPr>
          <a:xfrm>
            <a:off x="-4456239" y="461065"/>
            <a:ext cx="8815019" cy="79555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303745" y="5630904"/>
            <a:ext cx="14140357" cy="2982331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C83A54C-AC96-13D6-61EF-96F8BD8D90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71551" y="584327"/>
            <a:ext cx="10325100" cy="901697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ADDE83BE-27CB-1AED-327E-AB861C7A2CD5}"/>
              </a:ext>
            </a:extLst>
          </p:cNvPr>
          <p:cNvSpPr txBox="1"/>
          <p:nvPr/>
        </p:nvSpPr>
        <p:spPr>
          <a:xfrm>
            <a:off x="793376" y="644137"/>
            <a:ext cx="1099969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id="{7F9B493E-71FB-B017-85AB-35809C307423}"/>
              </a:ext>
            </a:extLst>
          </p:cNvPr>
          <p:cNvGrpSpPr>
            <a:grpSpLocks noChangeAspect="1"/>
          </p:cNvGrpSpPr>
          <p:nvPr/>
        </p:nvGrpSpPr>
        <p:grpSpPr>
          <a:xfrm>
            <a:off x="1844419" y="1960157"/>
            <a:ext cx="784288" cy="766134"/>
            <a:chOff x="0" y="0"/>
            <a:chExt cx="4828540" cy="4716780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EB7BADE-E1A9-FA03-11CC-F13E923A9E27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9" name="TextBox 8">
            <a:extLst>
              <a:ext uri="{FF2B5EF4-FFF2-40B4-BE49-F238E27FC236}">
                <a16:creationId xmlns:a16="http://schemas.microsoft.com/office/drawing/2014/main" id="{9B017869-7860-BA8F-E973-6D6D80C0FBC6}"/>
              </a:ext>
            </a:extLst>
          </p:cNvPr>
          <p:cNvSpPr txBox="1"/>
          <p:nvPr/>
        </p:nvSpPr>
        <p:spPr>
          <a:xfrm>
            <a:off x="1727880" y="1671915"/>
            <a:ext cx="901651" cy="1016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905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Bold"/>
                <a:ea typeface="+mn-ea"/>
                <a:cs typeface="+mn-cs"/>
              </a:rPr>
              <a:t> </a:t>
            </a:r>
            <a:r>
              <a:rPr kumimoji="0" lang="vi-VN" sz="47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en-US" sz="472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2" name="Group 7">
            <a:extLst>
              <a:ext uri="{FF2B5EF4-FFF2-40B4-BE49-F238E27FC236}">
                <a16:creationId xmlns:a16="http://schemas.microsoft.com/office/drawing/2014/main" id="{C8174E4B-BFD5-7850-8F31-3A4EECF1F827}"/>
              </a:ext>
            </a:extLst>
          </p:cNvPr>
          <p:cNvGrpSpPr>
            <a:grpSpLocks noChangeAspect="1"/>
          </p:cNvGrpSpPr>
          <p:nvPr/>
        </p:nvGrpSpPr>
        <p:grpSpPr>
          <a:xfrm>
            <a:off x="1844419" y="3139979"/>
            <a:ext cx="784288" cy="766134"/>
            <a:chOff x="0" y="0"/>
            <a:chExt cx="4828540" cy="4716780"/>
          </a:xfrm>
        </p:grpSpPr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FDA0978F-7C4E-9F61-F4A7-794D1B1A98B5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4" name="TextBox 8">
            <a:extLst>
              <a:ext uri="{FF2B5EF4-FFF2-40B4-BE49-F238E27FC236}">
                <a16:creationId xmlns:a16="http://schemas.microsoft.com/office/drawing/2014/main" id="{E1EB2C17-3D32-1A20-BD16-3FA8D5322B23}"/>
              </a:ext>
            </a:extLst>
          </p:cNvPr>
          <p:cNvSpPr txBox="1"/>
          <p:nvPr/>
        </p:nvSpPr>
        <p:spPr>
          <a:xfrm>
            <a:off x="1727880" y="2861593"/>
            <a:ext cx="901651" cy="1016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905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Bold"/>
                <a:ea typeface="+mn-ea"/>
                <a:cs typeface="+mn-cs"/>
              </a:rPr>
              <a:t> </a:t>
            </a:r>
            <a:r>
              <a:rPr kumimoji="0" lang="vi-VN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47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5" name="Group 7">
            <a:extLst>
              <a:ext uri="{FF2B5EF4-FFF2-40B4-BE49-F238E27FC236}">
                <a16:creationId xmlns:a16="http://schemas.microsoft.com/office/drawing/2014/main" id="{D944F32A-CFEC-73F9-C404-71B13FF8B586}"/>
              </a:ext>
            </a:extLst>
          </p:cNvPr>
          <p:cNvGrpSpPr>
            <a:grpSpLocks noChangeAspect="1"/>
          </p:cNvGrpSpPr>
          <p:nvPr/>
        </p:nvGrpSpPr>
        <p:grpSpPr>
          <a:xfrm>
            <a:off x="1856920" y="4237208"/>
            <a:ext cx="784288" cy="766134"/>
            <a:chOff x="0" y="0"/>
            <a:chExt cx="4828540" cy="4716780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8483F57A-B365-98BF-C542-EE31D5144510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" name="TextBox 8">
            <a:extLst>
              <a:ext uri="{FF2B5EF4-FFF2-40B4-BE49-F238E27FC236}">
                <a16:creationId xmlns:a16="http://schemas.microsoft.com/office/drawing/2014/main" id="{565C5D00-A1E8-B13D-94DF-88614C0F9BD2}"/>
              </a:ext>
            </a:extLst>
          </p:cNvPr>
          <p:cNvSpPr txBox="1"/>
          <p:nvPr/>
        </p:nvSpPr>
        <p:spPr>
          <a:xfrm>
            <a:off x="1740382" y="3977150"/>
            <a:ext cx="901651" cy="1016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905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Bold"/>
                <a:ea typeface="+mn-ea"/>
                <a:cs typeface="+mn-cs"/>
              </a:rPr>
              <a:t> </a:t>
            </a:r>
            <a:r>
              <a:rPr kumimoji="0" lang="vi-VN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47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84219809-77C4-7ABB-D669-670A9047C08C}"/>
              </a:ext>
            </a:extLst>
          </p:cNvPr>
          <p:cNvSpPr txBox="1"/>
          <p:nvPr/>
        </p:nvSpPr>
        <p:spPr>
          <a:xfrm>
            <a:off x="2986712" y="1948218"/>
            <a:ext cx="8443288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FC78A0F9-814E-7063-1E2C-8C5CF6EA22C3}"/>
              </a:ext>
            </a:extLst>
          </p:cNvPr>
          <p:cNvSpPr txBox="1"/>
          <p:nvPr/>
        </p:nvSpPr>
        <p:spPr>
          <a:xfrm>
            <a:off x="2986711" y="3138378"/>
            <a:ext cx="898621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77BE34E6-0AE4-8706-FB2B-569E8529F25E}"/>
              </a:ext>
            </a:extLst>
          </p:cNvPr>
          <p:cNvSpPr txBox="1"/>
          <p:nvPr/>
        </p:nvSpPr>
        <p:spPr>
          <a:xfrm>
            <a:off x="2986711" y="4204734"/>
            <a:ext cx="805752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734A917B-5116-85FA-3B93-5E95765B7721}"/>
              </a:ext>
            </a:extLst>
          </p:cNvPr>
          <p:cNvSpPr txBox="1"/>
          <p:nvPr/>
        </p:nvSpPr>
        <p:spPr>
          <a:xfrm>
            <a:off x="1639510" y="5266908"/>
            <a:ext cx="930154" cy="90883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906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25000"/>
                </a:srgbClr>
              </a:solidFill>
              <a:effectLst/>
              <a:uLnTx/>
              <a:uFillTx/>
              <a:latin typeface="Fira Sans Bold"/>
              <a:ea typeface="+mn-ea"/>
              <a:cs typeface="+mn-cs"/>
            </a:endParaRPr>
          </a:p>
        </p:txBody>
      </p:sp>
      <p:pic>
        <p:nvPicPr>
          <p:cNvPr id="60" name="Tieng-chuong-het-gio-www_nhacchuongvui_com (mp3cut.net)">
            <a:hlinkClick r:id="" action="ppaction://media"/>
            <a:extLst>
              <a:ext uri="{FF2B5EF4-FFF2-40B4-BE49-F238E27FC236}">
                <a16:creationId xmlns:a16="http://schemas.microsoft.com/office/drawing/2014/main" id="{0BB7C0FB-74FE-1CAF-605B-B19A3FC99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841835" y="-302896"/>
            <a:ext cx="476593" cy="476593"/>
          </a:xfrm>
          <a:prstGeom prst="rect">
            <a:avLst/>
          </a:prstGeom>
        </p:spPr>
      </p:pic>
      <p:sp>
        <p:nvSpPr>
          <p:cNvPr id="3112" name="AutoShape 13">
            <a:extLst>
              <a:ext uri="{FF2B5EF4-FFF2-40B4-BE49-F238E27FC236}">
                <a16:creationId xmlns:a16="http://schemas.microsoft.com/office/drawing/2014/main" id="{C4615641-0894-4936-42C7-6A7954CDF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952" y="5134604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113" name="AutoShape 14">
            <a:extLst>
              <a:ext uri="{FF2B5EF4-FFF2-40B4-BE49-F238E27FC236}">
                <a16:creationId xmlns:a16="http://schemas.microsoft.com/office/drawing/2014/main" id="{5E4C6AA9-2E9C-3A31-B826-375FEA5E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200" y="5140855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114" name="AutoShape 15">
            <a:extLst>
              <a:ext uri="{FF2B5EF4-FFF2-40B4-BE49-F238E27FC236}">
                <a16:creationId xmlns:a16="http://schemas.microsoft.com/office/drawing/2014/main" id="{DA4C11F7-4678-DF1D-0C46-777A902A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200" y="5140855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115" name="AutoShape 16">
            <a:extLst>
              <a:ext uri="{FF2B5EF4-FFF2-40B4-BE49-F238E27FC236}">
                <a16:creationId xmlns:a16="http://schemas.microsoft.com/office/drawing/2014/main" id="{911DBF60-A1B1-C215-AE34-F570B2C0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200" y="5140855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116" name="AutoShape 17">
            <a:extLst>
              <a:ext uri="{FF2B5EF4-FFF2-40B4-BE49-F238E27FC236}">
                <a16:creationId xmlns:a16="http://schemas.microsoft.com/office/drawing/2014/main" id="{3D18CC05-4A8F-8F27-577D-D165F1350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200" y="5140855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117" name="AutoShape 18">
            <a:extLst>
              <a:ext uri="{FF2B5EF4-FFF2-40B4-BE49-F238E27FC236}">
                <a16:creationId xmlns:a16="http://schemas.microsoft.com/office/drawing/2014/main" id="{17D7C7C1-9546-429A-83BC-33D6E1524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890" y="5154637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128" name="AutoShape 38">
            <a:extLst>
              <a:ext uri="{FF2B5EF4-FFF2-40B4-BE49-F238E27FC236}">
                <a16:creationId xmlns:a16="http://schemas.microsoft.com/office/drawing/2014/main" id="{0B20D006-969C-6718-699C-8F74D7A69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711" y="5977954"/>
            <a:ext cx="151894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75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275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75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endParaRPr kumimoji="0" lang="en-US" altLang="en-US" sz="275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9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53" presetClass="exit" presetSubtype="3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4" grpId="0"/>
      <p:bldP spid="34" grpId="1"/>
      <p:bldP spid="37" grpId="0"/>
      <p:bldP spid="37" grpId="1"/>
      <p:bldP spid="10" grpId="0"/>
      <p:bldP spid="10" grpId="1"/>
      <p:bldP spid="11" grpId="0"/>
      <p:bldP spid="11" grpId="1"/>
      <p:bldP spid="15" grpId="0"/>
      <p:bldP spid="15" grpId="1"/>
      <p:bldP spid="3112" grpId="0" animBg="1"/>
      <p:bldP spid="3112" grpId="1" animBg="1"/>
      <p:bldP spid="3113" grpId="0" animBg="1"/>
      <p:bldP spid="3113" grpId="1" animBg="1"/>
      <p:bldP spid="3114" grpId="0" animBg="1"/>
      <p:bldP spid="3114" grpId="1" animBg="1"/>
      <p:bldP spid="3115" grpId="0" animBg="1"/>
      <p:bldP spid="3115" grpId="1" animBg="1"/>
      <p:bldP spid="3116" grpId="0" animBg="1"/>
      <p:bldP spid="3116" grpId="1" animBg="1"/>
      <p:bldP spid="3117" grpId="0" animBg="1"/>
      <p:bldP spid="3117" grpId="1" animBg="1"/>
      <p:bldP spid="3128" grpId="0" animBg="1"/>
      <p:bldP spid="31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alphaModFix amt="34000"/>
          </a:blip>
          <a:srcRect/>
          <a:stretch>
            <a:fillRect/>
          </a:stretch>
        </p:blipFill>
        <p:spPr>
          <a:xfrm>
            <a:off x="14832267" y="397662"/>
            <a:ext cx="5459377" cy="48135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34000"/>
          </a:blip>
          <a:srcRect/>
          <a:stretch>
            <a:fillRect/>
          </a:stretch>
        </p:blipFill>
        <p:spPr>
          <a:xfrm>
            <a:off x="-853032" y="1059051"/>
            <a:ext cx="6781589" cy="61203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288724" y="5323737"/>
            <a:ext cx="14140357" cy="2982331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C83A54C-AC96-13D6-61EF-96F8BD8D90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55356" y="457201"/>
            <a:ext cx="10681288" cy="901697"/>
          </a:xfrm>
          <a:prstGeom prst="rect">
            <a:avLst/>
          </a:prstGeom>
        </p:spPr>
      </p:pic>
      <p:grpSp>
        <p:nvGrpSpPr>
          <p:cNvPr id="14" name="Group 7">
            <a:extLst>
              <a:ext uri="{FF2B5EF4-FFF2-40B4-BE49-F238E27FC236}">
                <a16:creationId xmlns:a16="http://schemas.microsoft.com/office/drawing/2014/main" id="{7F9B493E-71FB-B017-85AB-35809C307423}"/>
              </a:ext>
            </a:extLst>
          </p:cNvPr>
          <p:cNvGrpSpPr>
            <a:grpSpLocks noChangeAspect="1"/>
          </p:cNvGrpSpPr>
          <p:nvPr/>
        </p:nvGrpSpPr>
        <p:grpSpPr>
          <a:xfrm>
            <a:off x="2424310" y="4416907"/>
            <a:ext cx="784288" cy="766134"/>
            <a:chOff x="0" y="0"/>
            <a:chExt cx="4828540" cy="4716780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EB7BADE-E1A9-FA03-11CC-F13E923A9E27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9" name="TextBox 8">
            <a:extLst>
              <a:ext uri="{FF2B5EF4-FFF2-40B4-BE49-F238E27FC236}">
                <a16:creationId xmlns:a16="http://schemas.microsoft.com/office/drawing/2014/main" id="{9B017869-7860-BA8F-E973-6D6D80C0FBC6}"/>
              </a:ext>
            </a:extLst>
          </p:cNvPr>
          <p:cNvSpPr txBox="1"/>
          <p:nvPr/>
        </p:nvSpPr>
        <p:spPr>
          <a:xfrm>
            <a:off x="2324925" y="4108622"/>
            <a:ext cx="901651" cy="1016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905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2" name="Group 7">
            <a:extLst>
              <a:ext uri="{FF2B5EF4-FFF2-40B4-BE49-F238E27FC236}">
                <a16:creationId xmlns:a16="http://schemas.microsoft.com/office/drawing/2014/main" id="{C8174E4B-BFD5-7850-8F31-3A4EECF1F827}"/>
              </a:ext>
            </a:extLst>
          </p:cNvPr>
          <p:cNvGrpSpPr>
            <a:grpSpLocks noChangeAspect="1"/>
          </p:cNvGrpSpPr>
          <p:nvPr/>
        </p:nvGrpSpPr>
        <p:grpSpPr>
          <a:xfrm>
            <a:off x="2482168" y="1917408"/>
            <a:ext cx="784288" cy="766134"/>
            <a:chOff x="0" y="0"/>
            <a:chExt cx="4828540" cy="4716780"/>
          </a:xfrm>
        </p:grpSpPr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FDA0978F-7C4E-9F61-F4A7-794D1B1A98B5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4" name="TextBox 8">
            <a:extLst>
              <a:ext uri="{FF2B5EF4-FFF2-40B4-BE49-F238E27FC236}">
                <a16:creationId xmlns:a16="http://schemas.microsoft.com/office/drawing/2014/main" id="{E1EB2C17-3D32-1A20-BD16-3FA8D5322B23}"/>
              </a:ext>
            </a:extLst>
          </p:cNvPr>
          <p:cNvSpPr txBox="1"/>
          <p:nvPr/>
        </p:nvSpPr>
        <p:spPr>
          <a:xfrm>
            <a:off x="2365629" y="1657350"/>
            <a:ext cx="901651" cy="1016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905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35" name="Group 7">
            <a:extLst>
              <a:ext uri="{FF2B5EF4-FFF2-40B4-BE49-F238E27FC236}">
                <a16:creationId xmlns:a16="http://schemas.microsoft.com/office/drawing/2014/main" id="{D944F32A-CFEC-73F9-C404-71B13FF8B586}"/>
              </a:ext>
            </a:extLst>
          </p:cNvPr>
          <p:cNvGrpSpPr>
            <a:grpSpLocks noChangeAspect="1"/>
          </p:cNvGrpSpPr>
          <p:nvPr/>
        </p:nvGrpSpPr>
        <p:grpSpPr>
          <a:xfrm>
            <a:off x="2441463" y="3067419"/>
            <a:ext cx="784288" cy="766134"/>
            <a:chOff x="0" y="0"/>
            <a:chExt cx="4828540" cy="4716780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8483F57A-B365-98BF-C542-EE31D5144510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" name="TextBox 8">
            <a:extLst>
              <a:ext uri="{FF2B5EF4-FFF2-40B4-BE49-F238E27FC236}">
                <a16:creationId xmlns:a16="http://schemas.microsoft.com/office/drawing/2014/main" id="{565C5D00-A1E8-B13D-94DF-88614C0F9BD2}"/>
              </a:ext>
            </a:extLst>
          </p:cNvPr>
          <p:cNvSpPr txBox="1"/>
          <p:nvPr/>
        </p:nvSpPr>
        <p:spPr>
          <a:xfrm>
            <a:off x="2324925" y="2777555"/>
            <a:ext cx="901651" cy="1016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905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84219809-77C4-7ABB-D669-670A9047C08C}"/>
              </a:ext>
            </a:extLst>
          </p:cNvPr>
          <p:cNvSpPr txBox="1"/>
          <p:nvPr/>
        </p:nvSpPr>
        <p:spPr>
          <a:xfrm>
            <a:off x="4011958" y="4327991"/>
            <a:ext cx="554385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FC78A0F9-814E-7063-1E2C-8C5CF6EA22C3}"/>
              </a:ext>
            </a:extLst>
          </p:cNvPr>
          <p:cNvSpPr txBox="1"/>
          <p:nvPr/>
        </p:nvSpPr>
        <p:spPr>
          <a:xfrm>
            <a:off x="4075479" y="1925439"/>
            <a:ext cx="3706155" cy="721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Mũm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77BE34E6-0AE4-8706-FB2B-569E8529F25E}"/>
              </a:ext>
            </a:extLst>
          </p:cNvPr>
          <p:cNvSpPr txBox="1"/>
          <p:nvPr/>
        </p:nvSpPr>
        <p:spPr>
          <a:xfrm>
            <a:off x="3994910" y="2948777"/>
            <a:ext cx="3644306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Chập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0B15B00-69BF-7C8B-5140-2AFC7CCE4928}"/>
              </a:ext>
            </a:extLst>
          </p:cNvPr>
          <p:cNvSpPr txBox="1"/>
          <p:nvPr/>
        </p:nvSpPr>
        <p:spPr>
          <a:xfrm>
            <a:off x="528671" y="5097432"/>
            <a:ext cx="930154" cy="90883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906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25000"/>
                </a:srgbClr>
              </a:solidFill>
              <a:effectLst/>
              <a:uLnTx/>
              <a:uFillTx/>
              <a:latin typeface="Fira Sans Bold"/>
              <a:ea typeface="+mn-ea"/>
              <a:cs typeface="+mn-cs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F9B0F1E5-0F91-D9CC-F34B-E5D6314E2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113" y="4965128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8" name="AutoShape 14">
            <a:extLst>
              <a:ext uri="{FF2B5EF4-FFF2-40B4-BE49-F238E27FC236}">
                <a16:creationId xmlns:a16="http://schemas.microsoft.com/office/drawing/2014/main" id="{2D6BB181-D59F-4259-7801-FC8803040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60" y="4971379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32BF3F21-7C6C-1B33-7C52-79A6664B8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60" y="4971379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13671960-9EEF-A1E6-67A5-6CDAE7165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60" y="4971379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5CB3394B-2904-EAF5-E38F-6BCC16390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60" y="4971379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8B49ADD5-C8A0-1A5E-9374-E01E1A2C8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50" y="4985161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AutoShape 38">
            <a:extLst>
              <a:ext uri="{FF2B5EF4-FFF2-40B4-BE49-F238E27FC236}">
                <a16:creationId xmlns:a16="http://schemas.microsoft.com/office/drawing/2014/main" id="{5A019BBF-7642-9857-7B82-809525F90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872" y="5808478"/>
            <a:ext cx="151894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75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275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75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endParaRPr kumimoji="0" lang="en-US" altLang="en-US" sz="275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90B7259-C3BA-3640-6A0E-D89E807D14B3}"/>
              </a:ext>
            </a:extLst>
          </p:cNvPr>
          <p:cNvSpPr txBox="1"/>
          <p:nvPr/>
        </p:nvSpPr>
        <p:spPr>
          <a:xfrm>
            <a:off x="838201" y="457200"/>
            <a:ext cx="1057274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53" presetClass="exit" presetSubtype="3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34" grpId="1"/>
      <p:bldP spid="37" grpId="0"/>
      <p:bldP spid="37" grpId="1"/>
      <p:bldP spid="10" grpId="0"/>
      <p:bldP spid="10" grpId="1"/>
      <p:bldP spid="11" grpId="0"/>
      <p:bldP spid="11" grpId="1"/>
      <p:bldP spid="15" grpId="0"/>
      <p:bldP spid="15" grpId="1"/>
      <p:bldP spid="5" grpId="0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8">
            <a:alphaModFix amt="34000"/>
          </a:blip>
          <a:srcRect/>
          <a:stretch>
            <a:fillRect/>
          </a:stretch>
        </p:blipFill>
        <p:spPr>
          <a:xfrm>
            <a:off x="11247269" y="-43348"/>
            <a:ext cx="6340297" cy="5500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alphaModFix amt="34000"/>
          </a:blip>
          <a:srcRect/>
          <a:stretch>
            <a:fillRect/>
          </a:stretch>
        </p:blipFill>
        <p:spPr>
          <a:xfrm>
            <a:off x="-4456239" y="461065"/>
            <a:ext cx="8815019" cy="79555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303745" y="5630904"/>
            <a:ext cx="14140357" cy="2982331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C83A54C-AC96-13D6-61EF-96F8BD8D90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52500" y="499443"/>
            <a:ext cx="10629900" cy="901697"/>
          </a:xfrm>
          <a:prstGeom prst="rect">
            <a:avLst/>
          </a:prstGeom>
        </p:spPr>
      </p:pic>
      <p:grpSp>
        <p:nvGrpSpPr>
          <p:cNvPr id="14" name="Group 7">
            <a:extLst>
              <a:ext uri="{FF2B5EF4-FFF2-40B4-BE49-F238E27FC236}">
                <a16:creationId xmlns:a16="http://schemas.microsoft.com/office/drawing/2014/main" id="{7F9B493E-71FB-B017-85AB-35809C307423}"/>
              </a:ext>
            </a:extLst>
          </p:cNvPr>
          <p:cNvGrpSpPr>
            <a:grpSpLocks noChangeAspect="1"/>
          </p:cNvGrpSpPr>
          <p:nvPr/>
        </p:nvGrpSpPr>
        <p:grpSpPr>
          <a:xfrm>
            <a:off x="1844419" y="1960157"/>
            <a:ext cx="784288" cy="766134"/>
            <a:chOff x="0" y="0"/>
            <a:chExt cx="4828540" cy="4716780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EB7BADE-E1A9-FA03-11CC-F13E923A9E27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9" name="TextBox 8">
            <a:extLst>
              <a:ext uri="{FF2B5EF4-FFF2-40B4-BE49-F238E27FC236}">
                <a16:creationId xmlns:a16="http://schemas.microsoft.com/office/drawing/2014/main" id="{9B017869-7860-BA8F-E973-6D6D80C0FBC6}"/>
              </a:ext>
            </a:extLst>
          </p:cNvPr>
          <p:cNvSpPr txBox="1"/>
          <p:nvPr/>
        </p:nvSpPr>
        <p:spPr>
          <a:xfrm>
            <a:off x="1727880" y="1671915"/>
            <a:ext cx="901651" cy="1016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905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Bold"/>
                <a:ea typeface="+mn-ea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2" name="Group 7">
            <a:extLst>
              <a:ext uri="{FF2B5EF4-FFF2-40B4-BE49-F238E27FC236}">
                <a16:creationId xmlns:a16="http://schemas.microsoft.com/office/drawing/2014/main" id="{C8174E4B-BFD5-7850-8F31-3A4EECF1F827}"/>
              </a:ext>
            </a:extLst>
          </p:cNvPr>
          <p:cNvGrpSpPr>
            <a:grpSpLocks noChangeAspect="1"/>
          </p:cNvGrpSpPr>
          <p:nvPr/>
        </p:nvGrpSpPr>
        <p:grpSpPr>
          <a:xfrm>
            <a:off x="1844419" y="3139979"/>
            <a:ext cx="784288" cy="766134"/>
            <a:chOff x="0" y="0"/>
            <a:chExt cx="4828540" cy="4716780"/>
          </a:xfrm>
        </p:grpSpPr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FDA0978F-7C4E-9F61-F4A7-794D1B1A98B5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4" name="TextBox 8">
            <a:extLst>
              <a:ext uri="{FF2B5EF4-FFF2-40B4-BE49-F238E27FC236}">
                <a16:creationId xmlns:a16="http://schemas.microsoft.com/office/drawing/2014/main" id="{E1EB2C17-3D32-1A20-BD16-3FA8D5322B23}"/>
              </a:ext>
            </a:extLst>
          </p:cNvPr>
          <p:cNvSpPr txBox="1"/>
          <p:nvPr/>
        </p:nvSpPr>
        <p:spPr>
          <a:xfrm>
            <a:off x="1727880" y="2861593"/>
            <a:ext cx="901651" cy="1016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905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Bold"/>
                <a:ea typeface="+mn-ea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5" name="Group 7">
            <a:extLst>
              <a:ext uri="{FF2B5EF4-FFF2-40B4-BE49-F238E27FC236}">
                <a16:creationId xmlns:a16="http://schemas.microsoft.com/office/drawing/2014/main" id="{D944F32A-CFEC-73F9-C404-71B13FF8B586}"/>
              </a:ext>
            </a:extLst>
          </p:cNvPr>
          <p:cNvGrpSpPr>
            <a:grpSpLocks noChangeAspect="1"/>
          </p:cNvGrpSpPr>
          <p:nvPr/>
        </p:nvGrpSpPr>
        <p:grpSpPr>
          <a:xfrm>
            <a:off x="1856920" y="4237208"/>
            <a:ext cx="784288" cy="766134"/>
            <a:chOff x="0" y="0"/>
            <a:chExt cx="4828540" cy="4716780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8483F57A-B365-98BF-C542-EE31D5144510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" name="TextBox 8">
            <a:extLst>
              <a:ext uri="{FF2B5EF4-FFF2-40B4-BE49-F238E27FC236}">
                <a16:creationId xmlns:a16="http://schemas.microsoft.com/office/drawing/2014/main" id="{565C5D00-A1E8-B13D-94DF-88614C0F9BD2}"/>
              </a:ext>
            </a:extLst>
          </p:cNvPr>
          <p:cNvSpPr txBox="1"/>
          <p:nvPr/>
        </p:nvSpPr>
        <p:spPr>
          <a:xfrm>
            <a:off x="1740382" y="3977150"/>
            <a:ext cx="901651" cy="1016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905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Bold"/>
                <a:ea typeface="+mn-ea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84219809-77C4-7ABB-D669-670A9047C08C}"/>
              </a:ext>
            </a:extLst>
          </p:cNvPr>
          <p:cNvSpPr txBox="1"/>
          <p:nvPr/>
        </p:nvSpPr>
        <p:spPr>
          <a:xfrm>
            <a:off x="3171826" y="1948218"/>
            <a:ext cx="737107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Dáng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vững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FC78A0F9-814E-7063-1E2C-8C5CF6EA22C3}"/>
              </a:ext>
            </a:extLst>
          </p:cNvPr>
          <p:cNvSpPr txBox="1"/>
          <p:nvPr/>
        </p:nvSpPr>
        <p:spPr>
          <a:xfrm>
            <a:off x="3171825" y="3138378"/>
            <a:ext cx="7258049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Dáng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chậm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77BE34E6-0AE4-8706-FB2B-569E8529F25E}"/>
              </a:ext>
            </a:extLst>
          </p:cNvPr>
          <p:cNvSpPr txBox="1"/>
          <p:nvPr/>
        </p:nvSpPr>
        <p:spPr>
          <a:xfrm>
            <a:off x="3171826" y="4204734"/>
            <a:ext cx="7258048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Dáng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734A917B-5116-85FA-3B93-5E95765B7721}"/>
              </a:ext>
            </a:extLst>
          </p:cNvPr>
          <p:cNvSpPr txBox="1"/>
          <p:nvPr/>
        </p:nvSpPr>
        <p:spPr>
          <a:xfrm>
            <a:off x="1639510" y="5266908"/>
            <a:ext cx="930154" cy="90883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906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25000"/>
                </a:srgbClr>
              </a:solidFill>
              <a:effectLst/>
              <a:uLnTx/>
              <a:uFillTx/>
              <a:latin typeface="Fira Sans Bold"/>
              <a:ea typeface="+mn-ea"/>
              <a:cs typeface="+mn-cs"/>
            </a:endParaRPr>
          </a:p>
        </p:txBody>
      </p:sp>
      <p:pic>
        <p:nvPicPr>
          <p:cNvPr id="60" name="Tieng-chuong-het-gio-www_nhacchuongvui_com (mp3cut.net)">
            <a:hlinkClick r:id="" action="ppaction://media"/>
            <a:extLst>
              <a:ext uri="{FF2B5EF4-FFF2-40B4-BE49-F238E27FC236}">
                <a16:creationId xmlns:a16="http://schemas.microsoft.com/office/drawing/2014/main" id="{0BB7C0FB-74FE-1CAF-605B-B19A3FC99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841835" y="-302896"/>
            <a:ext cx="476593" cy="476593"/>
          </a:xfrm>
          <a:prstGeom prst="rect">
            <a:avLst/>
          </a:prstGeom>
        </p:spPr>
      </p:pic>
      <p:sp>
        <p:nvSpPr>
          <p:cNvPr id="3112" name="AutoShape 13">
            <a:extLst>
              <a:ext uri="{FF2B5EF4-FFF2-40B4-BE49-F238E27FC236}">
                <a16:creationId xmlns:a16="http://schemas.microsoft.com/office/drawing/2014/main" id="{C4615641-0894-4936-42C7-6A7954CDF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952" y="5134604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113" name="AutoShape 14">
            <a:extLst>
              <a:ext uri="{FF2B5EF4-FFF2-40B4-BE49-F238E27FC236}">
                <a16:creationId xmlns:a16="http://schemas.microsoft.com/office/drawing/2014/main" id="{5E4C6AA9-2E9C-3A31-B826-375FEA5E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200" y="5140855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114" name="AutoShape 15">
            <a:extLst>
              <a:ext uri="{FF2B5EF4-FFF2-40B4-BE49-F238E27FC236}">
                <a16:creationId xmlns:a16="http://schemas.microsoft.com/office/drawing/2014/main" id="{DA4C11F7-4678-DF1D-0C46-777A902A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200" y="5140855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115" name="AutoShape 16">
            <a:extLst>
              <a:ext uri="{FF2B5EF4-FFF2-40B4-BE49-F238E27FC236}">
                <a16:creationId xmlns:a16="http://schemas.microsoft.com/office/drawing/2014/main" id="{911DBF60-A1B1-C215-AE34-F570B2C0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200" y="5140855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116" name="AutoShape 17">
            <a:extLst>
              <a:ext uri="{FF2B5EF4-FFF2-40B4-BE49-F238E27FC236}">
                <a16:creationId xmlns:a16="http://schemas.microsoft.com/office/drawing/2014/main" id="{3D18CC05-4A8F-8F27-577D-D165F1350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200" y="5140855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117" name="AutoShape 18">
            <a:extLst>
              <a:ext uri="{FF2B5EF4-FFF2-40B4-BE49-F238E27FC236}">
                <a16:creationId xmlns:a16="http://schemas.microsoft.com/office/drawing/2014/main" id="{17D7C7C1-9546-429A-83BC-33D6E1524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890" y="5154637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128" name="AutoShape 38">
            <a:extLst>
              <a:ext uri="{FF2B5EF4-FFF2-40B4-BE49-F238E27FC236}">
                <a16:creationId xmlns:a16="http://schemas.microsoft.com/office/drawing/2014/main" id="{0B20D006-969C-6718-699C-8F74D7A69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711" y="5977954"/>
            <a:ext cx="151894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75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275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75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endParaRPr kumimoji="0" lang="en-US" altLang="en-US" sz="275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00" y="444791"/>
            <a:ext cx="101922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lẫm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chẫm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7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53" presetClass="exit" presetSubtype="3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34" grpId="1"/>
      <p:bldP spid="37" grpId="0"/>
      <p:bldP spid="37" grpId="1"/>
      <p:bldP spid="10" grpId="0"/>
      <p:bldP spid="10" grpId="1"/>
      <p:bldP spid="11" grpId="0"/>
      <p:bldP spid="11" grpId="1"/>
      <p:bldP spid="15" grpId="0"/>
      <p:bldP spid="15" grpId="1"/>
      <p:bldP spid="3112" grpId="0" animBg="1"/>
      <p:bldP spid="3112" grpId="1" animBg="1"/>
      <p:bldP spid="3113" grpId="0" animBg="1"/>
      <p:bldP spid="3113" grpId="1" animBg="1"/>
      <p:bldP spid="3114" grpId="0" animBg="1"/>
      <p:bldP spid="3114" grpId="1" animBg="1"/>
      <p:bldP spid="3115" grpId="0" animBg="1"/>
      <p:bldP spid="3115" grpId="1" animBg="1"/>
      <p:bldP spid="3116" grpId="0" animBg="1"/>
      <p:bldP spid="3116" grpId="1" animBg="1"/>
      <p:bldP spid="3117" grpId="0" animBg="1"/>
      <p:bldP spid="3117" grpId="1" animBg="1"/>
      <p:bldP spid="3128" grpId="0" animBg="1"/>
      <p:bldP spid="3128" grpId="1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" y="0"/>
            <a:ext cx="1440180" cy="7848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191385" y="254635"/>
            <a:ext cx="8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EAB83-1797-4DE9-807B-01D3F1EC4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446" y="1019175"/>
            <a:ext cx="7156709" cy="3600893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CA83028-0F3E-4FCF-A4A1-F1CE28ADCF2F}"/>
              </a:ext>
            </a:extLst>
          </p:cNvPr>
          <p:cNvSpPr/>
          <p:nvPr/>
        </p:nvSpPr>
        <p:spPr>
          <a:xfrm>
            <a:off x="0" y="685357"/>
            <a:ext cx="2992582" cy="2030133"/>
          </a:xfrm>
          <a:prstGeom prst="cloudCallout">
            <a:avLst>
              <a:gd name="adj1" fmla="val 71272"/>
              <a:gd name="adj2" fmla="val 78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0CE00CC-BB11-4002-9FBA-55A8734294FF}"/>
              </a:ext>
            </a:extLst>
          </p:cNvPr>
          <p:cNvSpPr/>
          <p:nvPr/>
        </p:nvSpPr>
        <p:spPr>
          <a:xfrm>
            <a:off x="8378401" y="407478"/>
            <a:ext cx="3275754" cy="2053398"/>
          </a:xfrm>
          <a:prstGeom prst="cloudCallout">
            <a:avLst>
              <a:gd name="adj1" fmla="val -27990"/>
              <a:gd name="adj2" fmla="val 76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452256" y="138430"/>
            <a:ext cx="596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477076" y="1162395"/>
            <a:ext cx="415589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vang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nhãn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DD3ED-C7F1-46B7-A163-A11F71034BB5}"/>
              </a:ext>
            </a:extLst>
          </p:cNvPr>
          <p:cNvSpPr txBox="1"/>
          <p:nvPr/>
        </p:nvSpPr>
        <p:spPr>
          <a:xfrm>
            <a:off x="4761607" y="1767288"/>
            <a:ext cx="4195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(Minh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073" y="138430"/>
            <a:ext cx="3321450" cy="3630006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62A58FDF-36D1-45DB-898F-618811AD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" y="512619"/>
            <a:ext cx="527050" cy="321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2A58FDF-36D1-45DB-898F-618811AD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1" y="3616680"/>
            <a:ext cx="527050" cy="231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62A58FDF-36D1-45DB-898F-618811AD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71" y="1316183"/>
            <a:ext cx="527050" cy="230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62A58FDF-36D1-45DB-898F-618811AD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24" y="3768436"/>
            <a:ext cx="527050" cy="248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67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902817" y="311357"/>
            <a:ext cx="564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1473316" y="1080201"/>
            <a:ext cx="52647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vang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D7C2-03A0-4757-824D-16C11982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182" y="189946"/>
            <a:ext cx="4695525" cy="494210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4E8D6-2041-4278-809B-125F100CC638}"/>
              </a:ext>
            </a:extLst>
          </p:cNvPr>
          <p:cNvCxnSpPr/>
          <p:nvPr/>
        </p:nvCxnSpPr>
        <p:spPr>
          <a:xfrm flipH="1">
            <a:off x="4743018" y="129129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D0D46E-3F1E-42CD-8F64-C6166E82458F}"/>
              </a:ext>
            </a:extLst>
          </p:cNvPr>
          <p:cNvCxnSpPr/>
          <p:nvPr/>
        </p:nvCxnSpPr>
        <p:spPr>
          <a:xfrm flipH="1">
            <a:off x="4957551" y="173138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C9CF8C-A9EB-4C1F-848F-13BCF8EFFD3F}"/>
              </a:ext>
            </a:extLst>
          </p:cNvPr>
          <p:cNvCxnSpPr/>
          <p:nvPr/>
        </p:nvCxnSpPr>
        <p:spPr>
          <a:xfrm flipH="1">
            <a:off x="5543993" y="232754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786C71-89C7-49EA-8A69-0EF4219E890B}"/>
              </a:ext>
            </a:extLst>
          </p:cNvPr>
          <p:cNvCxnSpPr/>
          <p:nvPr/>
        </p:nvCxnSpPr>
        <p:spPr>
          <a:xfrm flipH="1">
            <a:off x="5248680" y="284217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F512EE-85E9-4E87-A7A0-768E9043E4EF}"/>
              </a:ext>
            </a:extLst>
          </p:cNvPr>
          <p:cNvCxnSpPr/>
          <p:nvPr/>
        </p:nvCxnSpPr>
        <p:spPr>
          <a:xfrm flipH="1">
            <a:off x="5987705" y="343469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85A0A8-EBC3-4620-81C9-881E1AF1F917}"/>
              </a:ext>
            </a:extLst>
          </p:cNvPr>
          <p:cNvCxnSpPr/>
          <p:nvPr/>
        </p:nvCxnSpPr>
        <p:spPr>
          <a:xfrm flipH="1">
            <a:off x="6282794" y="391357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8BD22B-48D7-4590-A4CC-F198D873BAF3}"/>
              </a:ext>
            </a:extLst>
          </p:cNvPr>
          <p:cNvCxnSpPr/>
          <p:nvPr/>
        </p:nvCxnSpPr>
        <p:spPr>
          <a:xfrm flipH="1">
            <a:off x="6369419" y="391357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832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29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371016" y="755091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75923" y="2446205"/>
            <a:ext cx="6916419" cy="2315210"/>
            <a:chOff x="181619" y="1261924"/>
            <a:chExt cx="2109019" cy="2109019"/>
          </a:xfrm>
        </p:grpSpPr>
        <p:sp>
          <p:nvSpPr>
            <p:cNvPr id="43" name="Hexagon 42"/>
            <p:cNvSpPr/>
            <p:nvPr/>
          </p:nvSpPr>
          <p:spPr>
            <a:xfrm>
              <a:off x="181619" y="1261924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1048" y="1553831"/>
              <a:ext cx="1808630" cy="1093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Lẫm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chẫm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Dáng</a:t>
              </a:r>
              <a:r>
                <a:rPr kumimoji="0" lang="en-US" alt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kumimoji="0" lang="en-US" alt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chưa</a:t>
              </a:r>
              <a:r>
                <a:rPr kumimoji="0" lang="en-US" alt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vững</a:t>
              </a:r>
              <a:r>
                <a:rPr kumimoji="0" lang="en-US" alt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alt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Trẻ Em, Cậu Bé, Nụ Cười, Cha, Bờ Biể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3" y="365125"/>
            <a:ext cx="11166762" cy="62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3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371016" y="755091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75923" y="2446205"/>
            <a:ext cx="6916419" cy="2315210"/>
            <a:chOff x="181619" y="1261924"/>
            <a:chExt cx="2109019" cy="2109019"/>
          </a:xfrm>
        </p:grpSpPr>
        <p:sp>
          <p:nvSpPr>
            <p:cNvPr id="43" name="Hexagon 42"/>
            <p:cNvSpPr/>
            <p:nvPr/>
          </p:nvSpPr>
          <p:spPr>
            <a:xfrm>
              <a:off x="181619" y="1261924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1048" y="1553831"/>
              <a:ext cx="1808630" cy="588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noProof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Hàng</a:t>
              </a:r>
              <a:r>
                <a:rPr lang="en-US" sz="3600" noProof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noProof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hiên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5670" y="3282402"/>
            <a:ext cx="6606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5E00"/>
                </a:solidFill>
                <a:latin typeface="+mj-lt"/>
              </a:rPr>
              <a:t>Một khoảng sân có các hàng </a:t>
            </a:r>
            <a:r>
              <a:rPr lang="vi-VN" sz="3600" dirty="0" smtClean="0">
                <a:solidFill>
                  <a:srgbClr val="005E00"/>
                </a:solidFill>
                <a:latin typeface="+mj-lt"/>
              </a:rPr>
              <a:t>cột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7202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492</Words>
  <Application>Microsoft Office PowerPoint</Application>
  <PresentationFormat>Widescreen</PresentationFormat>
  <Paragraphs>125</Paragraphs>
  <Slides>17</Slides>
  <Notes>10</Notes>
  <HiddenSlides>0</HiddenSlides>
  <MMClips>8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Microsoft YaHei</vt:lpstr>
      <vt:lpstr>宋体</vt:lpstr>
      <vt:lpstr>宋体</vt:lpstr>
      <vt:lpstr>.VnTimeH</vt:lpstr>
      <vt:lpstr>Arial</vt:lpstr>
      <vt:lpstr>Arial Rounded MT Bold</vt:lpstr>
      <vt:lpstr>Arial-Rounded</vt:lpstr>
      <vt:lpstr>Calibri</vt:lpstr>
      <vt:lpstr>Calibri Light</vt:lpstr>
      <vt:lpstr>等线</vt:lpstr>
      <vt:lpstr>Fira Sans Bold</vt:lpstr>
      <vt:lpstr>黑体</vt:lpstr>
      <vt:lpstr>Times New Roman</vt:lpstr>
      <vt:lpstr>2_Office Theme</vt:lpstr>
      <vt:lpstr>2_Office 主题​​</vt:lpstr>
      <vt:lpstr>3_Office Theme</vt:lpstr>
      <vt:lpstr>5_Office Theme</vt:lpstr>
      <vt:lpstr>4_Office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Administrator</cp:lastModifiedBy>
  <cp:revision>63</cp:revision>
  <dcterms:created xsi:type="dcterms:W3CDTF">2021-05-27T05:55:52Z</dcterms:created>
  <dcterms:modified xsi:type="dcterms:W3CDTF">2024-12-08T02:50:52Z</dcterms:modified>
</cp:coreProperties>
</file>