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  <p:sldMasterId id="2147483698" r:id="rId3"/>
    <p:sldMasterId id="2147483712" r:id="rId4"/>
    <p:sldMasterId id="2147483724" r:id="rId5"/>
  </p:sldMasterIdLst>
  <p:notesMasterIdLst>
    <p:notesMasterId r:id="rId19"/>
  </p:notesMasterIdLst>
  <p:sldIdLst>
    <p:sldId id="331" r:id="rId6"/>
    <p:sldId id="332" r:id="rId7"/>
    <p:sldId id="338" r:id="rId8"/>
    <p:sldId id="333" r:id="rId9"/>
    <p:sldId id="334" r:id="rId10"/>
    <p:sldId id="335" r:id="rId11"/>
    <p:sldId id="336" r:id="rId12"/>
    <p:sldId id="339" r:id="rId13"/>
    <p:sldId id="340" r:id="rId14"/>
    <p:sldId id="325" r:id="rId15"/>
    <p:sldId id="276" r:id="rId16"/>
    <p:sldId id="278" r:id="rId17"/>
    <p:sldId id="29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21495D-0F10-459F-B6AC-8C373AA8AC75}" v="1638" dt="2021-05-27T05:54:58.3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-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51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F51B1-B992-43B1-8561-3600A6EDFDCF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2EE79-6501-4AFD-9484-9DAD01E39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64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Thiết kế bởi: Hương Thảo - tranthao121006@gmail.com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485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Thiết kế bởi: Hương Thảo - tranthao121006@gmail.com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196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Thiết kế bởi: Hương Thảo - tranthao121006@gmail.com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7162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Thiết kế bởi: Hương Thảo - tranthao121006@gmail.com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1174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Thiết kế bởi: Hương Thảo - tranthao121006@gmail.com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097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Thiết kế bởi: Hương Thảo - tranthao121006@gmail.com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Hương Thảo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85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0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474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337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0774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9656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6010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669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7413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20376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0230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507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0858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0517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0857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4325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094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128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83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985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8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48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0320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005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5547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5283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3375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007318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31739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85077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11903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25001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9591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9879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7162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19967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66595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66451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91880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9212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071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116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296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62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8861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992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606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3401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783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261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808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997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244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878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032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39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2024/12/9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83883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148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436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588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58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98939" y="1699441"/>
            <a:ext cx="74308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Hoạt</a:t>
            </a:r>
            <a:r>
              <a:rPr kumimoji="0" lang="en-US" altLang="zh-CN" sz="96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động</a:t>
            </a:r>
            <a:r>
              <a:rPr kumimoji="0" lang="en-US" altLang="zh-CN" sz="96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endParaRPr kumimoji="0" lang="en-US" altLang="zh-CN" sz="9600" b="1" i="1" u="none" strike="noStrike" kern="1200" cap="none" spc="0" normalizeH="0" baseline="0" noProof="0" dirty="0" smtClean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ea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luyện</a:t>
            </a:r>
            <a:r>
              <a:rPr kumimoji="0" lang="en-US" altLang="zh-CN" sz="9600" b="1" i="1" u="none" strike="noStrike" kern="1200" cap="none" spc="0" normalizeH="0" baseline="0" noProof="0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tập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64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288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Xếp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99DCF9-1E5D-498E-99F6-14F376BD3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3" y="2048207"/>
            <a:ext cx="8039100" cy="17621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446E305-53A2-4F4E-8AD8-593AE104C426}"/>
              </a:ext>
            </a:extLst>
          </p:cNvPr>
          <p:cNvSpPr/>
          <p:nvPr/>
        </p:nvSpPr>
        <p:spPr>
          <a:xfrm>
            <a:off x="2222204" y="5163548"/>
            <a:ext cx="2711303" cy="839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9368F0-73D2-4CD4-9C8B-2ADE9295014E}"/>
              </a:ext>
            </a:extLst>
          </p:cNvPr>
          <p:cNvSpPr/>
          <p:nvPr/>
        </p:nvSpPr>
        <p:spPr>
          <a:xfrm>
            <a:off x="6468140" y="5163548"/>
            <a:ext cx="2711303" cy="839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4A36ED6-2DC7-488C-8F86-FB693F0DDB89}"/>
              </a:ext>
            </a:extLst>
          </p:cNvPr>
          <p:cNvCxnSpPr>
            <a:endCxn id="9" idx="0"/>
          </p:cNvCxnSpPr>
          <p:nvPr/>
        </p:nvCxnSpPr>
        <p:spPr>
          <a:xfrm>
            <a:off x="3083442" y="2679405"/>
            <a:ext cx="4740350" cy="24841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1041B6A-32C4-4E47-AB56-F917D50E9E50}"/>
              </a:ext>
            </a:extLst>
          </p:cNvPr>
          <p:cNvCxnSpPr>
            <a:endCxn id="9" idx="0"/>
          </p:cNvCxnSpPr>
          <p:nvPr/>
        </p:nvCxnSpPr>
        <p:spPr>
          <a:xfrm>
            <a:off x="5124893" y="2679405"/>
            <a:ext cx="2698899" cy="24841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D11696C-AC95-4220-BA71-91FC9DD2A297}"/>
              </a:ext>
            </a:extLst>
          </p:cNvPr>
          <p:cNvCxnSpPr>
            <a:endCxn id="8" idx="0"/>
          </p:cNvCxnSpPr>
          <p:nvPr/>
        </p:nvCxnSpPr>
        <p:spPr>
          <a:xfrm flipH="1">
            <a:off x="3577856" y="2796363"/>
            <a:ext cx="3099391" cy="23671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768FF6B-5703-4473-95E1-2D26C6EA0A84}"/>
              </a:ext>
            </a:extLst>
          </p:cNvPr>
          <p:cNvCxnSpPr>
            <a:endCxn id="8" idx="0"/>
          </p:cNvCxnSpPr>
          <p:nvPr/>
        </p:nvCxnSpPr>
        <p:spPr>
          <a:xfrm flipH="1">
            <a:off x="3577856" y="2796363"/>
            <a:ext cx="5183372" cy="23671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AE96241-3C74-4015-B893-93631F3C4695}"/>
              </a:ext>
            </a:extLst>
          </p:cNvPr>
          <p:cNvCxnSpPr>
            <a:endCxn id="9" idx="0"/>
          </p:cNvCxnSpPr>
          <p:nvPr/>
        </p:nvCxnSpPr>
        <p:spPr>
          <a:xfrm>
            <a:off x="3577855" y="3593805"/>
            <a:ext cx="4245937" cy="1569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F3AA3AA-7ADF-4E67-ACBB-6E08B200D6C4}"/>
              </a:ext>
            </a:extLst>
          </p:cNvPr>
          <p:cNvCxnSpPr>
            <a:endCxn id="8" idx="0"/>
          </p:cNvCxnSpPr>
          <p:nvPr/>
        </p:nvCxnSpPr>
        <p:spPr>
          <a:xfrm flipH="1">
            <a:off x="3577856" y="3593805"/>
            <a:ext cx="1780953" cy="1569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6E3D540-BCC5-4FE3-AA67-B6DA01ACD047}"/>
              </a:ext>
            </a:extLst>
          </p:cNvPr>
          <p:cNvCxnSpPr>
            <a:endCxn id="9" idx="0"/>
          </p:cNvCxnSpPr>
          <p:nvPr/>
        </p:nvCxnSpPr>
        <p:spPr>
          <a:xfrm>
            <a:off x="7230140" y="3593805"/>
            <a:ext cx="593652" cy="1569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BB8806D-1C4E-4117-8031-F51A69189D8D}"/>
              </a:ext>
            </a:extLst>
          </p:cNvPr>
          <p:cNvCxnSpPr>
            <a:endCxn id="8" idx="0"/>
          </p:cNvCxnSpPr>
          <p:nvPr/>
        </p:nvCxnSpPr>
        <p:spPr>
          <a:xfrm flipH="1">
            <a:off x="3577856" y="3593805"/>
            <a:ext cx="5077046" cy="1569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675914" cy="1325563"/>
          </a:xfrm>
        </p:spPr>
        <p:txBody>
          <a:bodyPr>
            <a:norm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40228" y="1589314"/>
            <a:ext cx="9100457" cy="90573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9BA065FF-3C9F-4C52-BF3D-48E9B3A8D56E}"/>
              </a:ext>
            </a:extLst>
          </p:cNvPr>
          <p:cNvSpPr/>
          <p:nvPr/>
        </p:nvSpPr>
        <p:spPr>
          <a:xfrm>
            <a:off x="740228" y="2813503"/>
            <a:ext cx="9100457" cy="90573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BC24B2A0-B80F-42FD-897A-1AB3C9D1A35F}"/>
              </a:ext>
            </a:extLst>
          </p:cNvPr>
          <p:cNvSpPr/>
          <p:nvPr/>
        </p:nvSpPr>
        <p:spPr>
          <a:xfrm>
            <a:off x="740228" y="4199664"/>
            <a:ext cx="9100457" cy="90573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cõng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4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64504" y="2197893"/>
            <a:ext cx="5641496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48025" y="1906270"/>
            <a:ext cx="569658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Trả lời câu hỏi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ea typeface="+mn-ea"/>
              <a:cs typeface="Verdana" panose="020B060403050404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05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14">
            <a:extLst>
              <a:ext uri="{FF2B5EF4-FFF2-40B4-BE49-F238E27FC236}">
                <a16:creationId xmlns:a16="http://schemas.microsoft.com/office/drawing/2014/main" id="{9965C6F7-0248-4F67-8277-2BF9749E74B3}"/>
              </a:ext>
            </a:extLst>
          </p:cNvPr>
          <p:cNvSpPr/>
          <p:nvPr/>
        </p:nvSpPr>
        <p:spPr>
          <a:xfrm>
            <a:off x="23902" y="303631"/>
            <a:ext cx="12030891" cy="1107158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91403" tIns="45702" rIns="91403" bIns="4570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kumimoji="0" lang="en-US" sz="31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sz="3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1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3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 </a:t>
            </a:r>
            <a:r>
              <a:rPr kumimoji="0" lang="en-US" sz="31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tiết</a:t>
            </a:r>
            <a:r>
              <a:rPr kumimoji="0" lang="en-US" sz="3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1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3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1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kumimoji="0" lang="en-US" sz="3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1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kumimoji="0" lang="en-US" sz="3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1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1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kumimoji="0" lang="en-US" sz="3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Na </a:t>
            </a:r>
            <a:r>
              <a:rPr kumimoji="0" lang="en-US" sz="31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3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1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kumimoji="0" lang="en-US" sz="3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1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kumimoji="0" lang="en-US" sz="3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1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kumimoji="0" lang="en-US" sz="3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1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đầm</a:t>
            </a:r>
            <a:r>
              <a:rPr kumimoji="0" lang="en-US" sz="3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1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ấm</a:t>
            </a:r>
            <a:r>
              <a:rPr kumimoji="0" lang="en-US" sz="3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ounded Rectangle 14">
            <a:extLst>
              <a:ext uri="{FF2B5EF4-FFF2-40B4-BE49-F238E27FC236}">
                <a16:creationId xmlns:a16="http://schemas.microsoft.com/office/drawing/2014/main" id="{89878016-DD01-4ADF-A8C4-E8C2FA7F7B18}"/>
              </a:ext>
            </a:extLst>
          </p:cNvPr>
          <p:cNvSpPr/>
          <p:nvPr/>
        </p:nvSpPr>
        <p:spPr>
          <a:xfrm>
            <a:off x="243746" y="1928398"/>
            <a:ext cx="11591201" cy="869187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91403" tIns="45702" rIns="91403" bIns="45702"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kumimoji="0" lang="vi-V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 lũ dâng cao, chị Nết đưa Na đến nơi an toàn bằng cách nào? 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4">
            <a:extLst>
              <a:ext uri="{FF2B5EF4-FFF2-40B4-BE49-F238E27FC236}">
                <a16:creationId xmlns:a16="http://schemas.microsoft.com/office/drawing/2014/main" id="{7649FA48-5164-463C-B83E-2B1E2FA7CAE6}"/>
              </a:ext>
            </a:extLst>
          </p:cNvPr>
          <p:cNvSpPr/>
          <p:nvPr/>
        </p:nvSpPr>
        <p:spPr>
          <a:xfrm>
            <a:off x="243748" y="3489917"/>
            <a:ext cx="11591201" cy="1039406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91403" tIns="45702" rIns="91403" bIns="45702"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kì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xảy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cõng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lũ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Rounded Rectangle 14">
            <a:extLst>
              <a:ext uri="{FF2B5EF4-FFF2-40B4-BE49-F238E27FC236}">
                <a16:creationId xmlns:a16="http://schemas.microsoft.com/office/drawing/2014/main" id="{9965C6F7-0248-4F67-8277-2BF9749E74B3}"/>
              </a:ext>
            </a:extLst>
          </p:cNvPr>
          <p:cNvSpPr/>
          <p:nvPr/>
        </p:nvSpPr>
        <p:spPr>
          <a:xfrm>
            <a:off x="243748" y="5221655"/>
            <a:ext cx="11591201" cy="90802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4. Theo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Tỉ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Muội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4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058260" y="130485"/>
            <a:ext cx="567608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muội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536578-577B-4BDB-9D78-DB8B17D9EDD5}"/>
              </a:ext>
            </a:extLst>
          </p:cNvPr>
          <p:cNvSpPr txBox="1"/>
          <p:nvPr/>
        </p:nvSpPr>
        <p:spPr>
          <a:xfrm>
            <a:off x="489097" y="925074"/>
            <a:ext cx="1131101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xưa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sườn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ù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lùa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to,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Na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Hai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2F16B0-87CF-4FBB-B148-A50021D2B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3246" y="1862285"/>
            <a:ext cx="3672487" cy="2088277"/>
          </a:xfrm>
          <a:prstGeom prst="rect">
            <a:avLst/>
          </a:prstGeom>
        </p:spPr>
      </p:pic>
      <p:sp>
        <p:nvSpPr>
          <p:cNvPr id="7" name="Rounded Rectangle 14">
            <a:extLst>
              <a:ext uri="{FF2B5EF4-FFF2-40B4-BE49-F238E27FC236}">
                <a16:creationId xmlns:a16="http://schemas.microsoft.com/office/drawing/2014/main" id="{9965C6F7-0248-4F67-8277-2BF9749E74B3}"/>
              </a:ext>
            </a:extLst>
          </p:cNvPr>
          <p:cNvSpPr/>
          <p:nvPr/>
        </p:nvSpPr>
        <p:spPr>
          <a:xfrm>
            <a:off x="253218" y="5463460"/>
            <a:ext cx="11676185" cy="9080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lvl="0" algn="ctr"/>
            <a:r>
              <a:rPr 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0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 </a:t>
            </a:r>
            <a:r>
              <a:rPr lang="en-US" sz="30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tiết</a:t>
            </a:r>
            <a:r>
              <a:rPr 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Na </a:t>
            </a:r>
            <a:r>
              <a:rPr lang="en-US" sz="30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đầm</a:t>
            </a:r>
            <a:r>
              <a:rPr 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ấm</a:t>
            </a:r>
            <a:r>
              <a:rPr 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B8B5ABA-C0DB-45C5-83C2-DF7546A33287}"/>
              </a:ext>
            </a:extLst>
          </p:cNvPr>
          <p:cNvCxnSpPr>
            <a:cxnSpLocks/>
          </p:cNvCxnSpPr>
          <p:nvPr/>
        </p:nvCxnSpPr>
        <p:spPr>
          <a:xfrm flipV="1">
            <a:off x="2623457" y="1785257"/>
            <a:ext cx="5573486" cy="14605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137234C-D17D-4020-882C-C247B594D6A3}"/>
              </a:ext>
            </a:extLst>
          </p:cNvPr>
          <p:cNvCxnSpPr>
            <a:cxnSpLocks/>
          </p:cNvCxnSpPr>
          <p:nvPr/>
        </p:nvCxnSpPr>
        <p:spPr>
          <a:xfrm>
            <a:off x="1851079" y="2213973"/>
            <a:ext cx="2949521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4D437CF-7576-47AE-94E1-29DBFC360B97}"/>
              </a:ext>
            </a:extLst>
          </p:cNvPr>
          <p:cNvCxnSpPr>
            <a:cxnSpLocks/>
          </p:cNvCxnSpPr>
          <p:nvPr/>
        </p:nvCxnSpPr>
        <p:spPr>
          <a:xfrm>
            <a:off x="575426" y="3034643"/>
            <a:ext cx="5150460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C94287E-7F0B-474B-8BA9-6C4E29FB59B6}"/>
              </a:ext>
            </a:extLst>
          </p:cNvPr>
          <p:cNvCxnSpPr>
            <a:cxnSpLocks/>
          </p:cNvCxnSpPr>
          <p:nvPr/>
        </p:nvCxnSpPr>
        <p:spPr>
          <a:xfrm>
            <a:off x="564540" y="3950562"/>
            <a:ext cx="2897117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C938CEE-4B8B-4AE3-9DF0-E49BC1D72772}"/>
              </a:ext>
            </a:extLst>
          </p:cNvPr>
          <p:cNvCxnSpPr>
            <a:cxnSpLocks/>
          </p:cNvCxnSpPr>
          <p:nvPr/>
        </p:nvCxnSpPr>
        <p:spPr>
          <a:xfrm>
            <a:off x="2513083" y="5191533"/>
            <a:ext cx="4508203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600203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119574" y="138430"/>
            <a:ext cx="574139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muội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536578-577B-4BDB-9D78-DB8B17D9EDD5}"/>
              </a:ext>
            </a:extLst>
          </p:cNvPr>
          <p:cNvSpPr txBox="1"/>
          <p:nvPr/>
        </p:nvSpPr>
        <p:spPr>
          <a:xfrm>
            <a:off x="489097" y="845185"/>
            <a:ext cx="1115861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cõng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toàn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Hai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rớm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phẩy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hẳn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chùm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chở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muội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2F16B0-87CF-4FBB-B148-A50021D2B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5210" y="3807157"/>
            <a:ext cx="3281362" cy="1865873"/>
          </a:xfrm>
          <a:prstGeom prst="rect">
            <a:avLst/>
          </a:prstGeom>
        </p:spPr>
      </p:pic>
      <p:sp>
        <p:nvSpPr>
          <p:cNvPr id="7" name="Rounded Rectangle 14">
            <a:extLst>
              <a:ext uri="{FF2B5EF4-FFF2-40B4-BE49-F238E27FC236}">
                <a16:creationId xmlns:a16="http://schemas.microsoft.com/office/drawing/2014/main" id="{89878016-DD01-4ADF-A8C4-E8C2FA7F7B18}"/>
              </a:ext>
            </a:extLst>
          </p:cNvPr>
          <p:cNvSpPr/>
          <p:nvPr/>
        </p:nvSpPr>
        <p:spPr>
          <a:xfrm>
            <a:off x="350320" y="5709588"/>
            <a:ext cx="11456252" cy="744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lvl="0" algn="ctr"/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vi-VN" sz="28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 lũ dâng cao, chị Nết đưa Na đến nơi an toàn bằng cách nào?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B8C1CF3-B456-4457-8240-072C6591CCF4}"/>
              </a:ext>
            </a:extLst>
          </p:cNvPr>
          <p:cNvCxnSpPr>
            <a:cxnSpLocks/>
          </p:cNvCxnSpPr>
          <p:nvPr/>
        </p:nvCxnSpPr>
        <p:spPr>
          <a:xfrm>
            <a:off x="5243370" y="1308817"/>
            <a:ext cx="5642344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79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2934517" y="325000"/>
            <a:ext cx="574139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muội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536578-577B-4BDB-9D78-DB8B17D9EDD5}"/>
              </a:ext>
            </a:extLst>
          </p:cNvPr>
          <p:cNvSpPr txBox="1"/>
          <p:nvPr/>
        </p:nvSpPr>
        <p:spPr>
          <a:xfrm>
            <a:off x="385428" y="3076757"/>
            <a:ext cx="115017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cõng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toàn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Hai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rớm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phẩy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hẳn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chùm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chở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muội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2F16B0-87CF-4FBB-B148-A50021D2B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8249" y="940941"/>
            <a:ext cx="3915796" cy="2226630"/>
          </a:xfrm>
          <a:prstGeom prst="rect">
            <a:avLst/>
          </a:prstGeom>
        </p:spPr>
      </p:pic>
      <p:sp>
        <p:nvSpPr>
          <p:cNvPr id="8" name="Rounded Rectangle 14">
            <a:extLst>
              <a:ext uri="{FF2B5EF4-FFF2-40B4-BE49-F238E27FC236}">
                <a16:creationId xmlns:a16="http://schemas.microsoft.com/office/drawing/2014/main" id="{7649FA48-5164-463C-B83E-2B1E2FA7CAE6}"/>
              </a:ext>
            </a:extLst>
          </p:cNvPr>
          <p:cNvSpPr/>
          <p:nvPr/>
        </p:nvSpPr>
        <p:spPr>
          <a:xfrm>
            <a:off x="489856" y="1332411"/>
            <a:ext cx="6903721" cy="14369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lvl="0" algn="ctr"/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kì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xảy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cõng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lũ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2FB3325-A630-43A9-B42F-F5658D541CE7}"/>
              </a:ext>
            </a:extLst>
          </p:cNvPr>
          <p:cNvCxnSpPr>
            <a:cxnSpLocks/>
          </p:cNvCxnSpPr>
          <p:nvPr/>
        </p:nvCxnSpPr>
        <p:spPr>
          <a:xfrm>
            <a:off x="1901204" y="4032524"/>
            <a:ext cx="4510483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5560B64-D6A5-4203-A556-52531AEDAFFF}"/>
              </a:ext>
            </a:extLst>
          </p:cNvPr>
          <p:cNvCxnSpPr>
            <a:cxnSpLocks/>
          </p:cNvCxnSpPr>
          <p:nvPr/>
        </p:nvCxnSpPr>
        <p:spPr>
          <a:xfrm>
            <a:off x="6945086" y="4544153"/>
            <a:ext cx="4757057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44784D9-DFCA-48A6-87AA-1BE9FAA584FB}"/>
              </a:ext>
            </a:extLst>
          </p:cNvPr>
          <p:cNvCxnSpPr>
            <a:cxnSpLocks/>
          </p:cNvCxnSpPr>
          <p:nvPr/>
        </p:nvCxnSpPr>
        <p:spPr>
          <a:xfrm>
            <a:off x="489856" y="5034010"/>
            <a:ext cx="9818915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24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2856204" y="223077"/>
            <a:ext cx="5708741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muội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2F16B0-87CF-4FBB-B148-A50021D2B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1147" y="3969379"/>
            <a:ext cx="4542767" cy="2583143"/>
          </a:xfrm>
          <a:prstGeom prst="rect">
            <a:avLst/>
          </a:prstGeom>
        </p:spPr>
      </p:pic>
      <p:sp>
        <p:nvSpPr>
          <p:cNvPr id="7" name="Rounded Rectangle 14">
            <a:extLst>
              <a:ext uri="{FF2B5EF4-FFF2-40B4-BE49-F238E27FC236}">
                <a16:creationId xmlns:a16="http://schemas.microsoft.com/office/drawing/2014/main" id="{9965C6F7-0248-4F67-8277-2BF9749E74B3}"/>
              </a:ext>
            </a:extLst>
          </p:cNvPr>
          <p:cNvSpPr/>
          <p:nvPr/>
        </p:nvSpPr>
        <p:spPr>
          <a:xfrm>
            <a:off x="386943" y="1016720"/>
            <a:ext cx="11413552" cy="90802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4. Theo </a:t>
            </a:r>
            <a:r>
              <a:rPr kumimoji="0" lang="en-US" sz="3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làng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Tỉ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Muội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B027A5-BA71-4DD7-AAA4-16F6D68D452F}"/>
              </a:ext>
            </a:extLst>
          </p:cNvPr>
          <p:cNvSpPr txBox="1"/>
          <p:nvPr/>
        </p:nvSpPr>
        <p:spPr>
          <a:xfrm>
            <a:off x="391505" y="2011628"/>
            <a:ext cx="11408990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đẹp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chị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chở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nụ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nhỏ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chở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</a:t>
            </a:r>
          </a:p>
        </p:txBody>
      </p:sp>
    </p:spTree>
    <p:extLst>
      <p:ext uri="{BB962C8B-B14F-4D97-AF65-F5344CB8AC3E}">
        <p14:creationId xmlns:p14="http://schemas.microsoft.com/office/powerpoint/2010/main" val="486208126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0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logo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10654665" y="-182880"/>
            <a:ext cx="1656080" cy="169164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3533231" y="111494"/>
            <a:ext cx="5501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tích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tỉ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muội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536578-577B-4BDB-9D78-DB8B17D9EDD5}"/>
              </a:ext>
            </a:extLst>
          </p:cNvPr>
          <p:cNvSpPr txBox="1"/>
          <p:nvPr/>
        </p:nvSpPr>
        <p:spPr>
          <a:xfrm>
            <a:off x="305356" y="783518"/>
            <a:ext cx="1132718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xưa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sườn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ù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lùa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rét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to,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Na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Hai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cõng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Hai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rớm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phẩy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hẳn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chùm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chở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nụ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2F16B0-87CF-4FBB-B148-A50021D2B0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7334" y="1596853"/>
            <a:ext cx="3370926" cy="175661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6751" y="720163"/>
            <a:ext cx="537210" cy="527685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179638" y="4417151"/>
            <a:ext cx="537210" cy="527685"/>
          </a:xfrm>
          <a:prstGeom prst="ellips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945796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7" grpId="1" animBg="1"/>
      <p:bldP spid="9" grpId="0" animBg="1"/>
      <p:bldP spid="9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920</Words>
  <Application>Microsoft Office PowerPoint</Application>
  <PresentationFormat>Widescreen</PresentationFormat>
  <Paragraphs>62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Microsoft YaHei</vt:lpstr>
      <vt:lpstr>宋体</vt:lpstr>
      <vt:lpstr>Arial</vt:lpstr>
      <vt:lpstr>Arial-Rounded</vt:lpstr>
      <vt:lpstr>Calibri</vt:lpstr>
      <vt:lpstr>Calibri Light</vt:lpstr>
      <vt:lpstr>等线</vt:lpstr>
      <vt:lpstr>黑体</vt:lpstr>
      <vt:lpstr>Times New Roman</vt:lpstr>
      <vt:lpstr>Verdana</vt:lpstr>
      <vt:lpstr>1_Office Theme</vt:lpstr>
      <vt:lpstr>2_Office 主题​​</vt:lpstr>
      <vt:lpstr>3_Office Theme</vt:lpstr>
      <vt:lpstr>5_Office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Xếp những từ dưới đây vào nhóm thích hợp?</vt:lpstr>
      <vt:lpstr>2. Đặt câu nói về việc chị Nết đã làm cho em Na.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32</cp:revision>
  <dcterms:created xsi:type="dcterms:W3CDTF">2021-05-27T03:43:25Z</dcterms:created>
  <dcterms:modified xsi:type="dcterms:W3CDTF">2024-12-09T03:41:01Z</dcterms:modified>
</cp:coreProperties>
</file>