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12" r:id="rId4"/>
    <p:sldMasterId id="2147483724" r:id="rId5"/>
    <p:sldMasterId id="2147483736" r:id="rId6"/>
    <p:sldMasterId id="2147483748" r:id="rId7"/>
    <p:sldMasterId id="2147483760" r:id="rId8"/>
    <p:sldMasterId id="2147483772" r:id="rId9"/>
  </p:sldMasterIdLst>
  <p:notesMasterIdLst>
    <p:notesMasterId r:id="rId24"/>
  </p:notesMasterIdLst>
  <p:sldIdLst>
    <p:sldId id="339" r:id="rId10"/>
    <p:sldId id="267" r:id="rId11"/>
    <p:sldId id="268" r:id="rId12"/>
    <p:sldId id="270" r:id="rId13"/>
    <p:sldId id="271" r:id="rId14"/>
    <p:sldId id="333" r:id="rId15"/>
    <p:sldId id="340" r:id="rId16"/>
    <p:sldId id="332" r:id="rId17"/>
    <p:sldId id="301" r:id="rId18"/>
    <p:sldId id="334" r:id="rId19"/>
    <p:sldId id="335" r:id="rId20"/>
    <p:sldId id="336" r:id="rId21"/>
    <p:sldId id="337" r:id="rId22"/>
    <p:sldId id="33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21495D-0F10-459F-B6AC-8C373AA8AC75}" v="1638" dt="2021-05-27T05:54:58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51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F51B1-B992-43B1-8561-3600A6EDFDC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2EE79-6501-4AFD-9484-9DAD01E39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2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3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4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28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01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337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77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6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010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69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1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03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09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23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08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51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085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32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09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12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83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98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3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48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00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5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28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37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0731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3173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50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1190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0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90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591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716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9967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659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6645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88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820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160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372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8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05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01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7595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8759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89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0187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246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0223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331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703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61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15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8878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698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729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496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636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2898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408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624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576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6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7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84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9113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067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002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4730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11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543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8298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2321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833" indent="0" algn="ctr">
              <a:buNone/>
              <a:defRPr/>
            </a:lvl2pPr>
            <a:lvl3pPr marL="1077666" indent="0" algn="ctr">
              <a:buNone/>
              <a:defRPr/>
            </a:lvl3pPr>
            <a:lvl4pPr marL="1616499" indent="0" algn="ctr">
              <a:buNone/>
              <a:defRPr/>
            </a:lvl4pPr>
            <a:lvl5pPr marL="2155332" indent="0" algn="ctr">
              <a:buNone/>
              <a:defRPr/>
            </a:lvl5pPr>
            <a:lvl6pPr marL="2694165" indent="0" algn="ctr">
              <a:buNone/>
              <a:defRPr/>
            </a:lvl6pPr>
            <a:lvl7pPr marL="3232998" indent="0" algn="ctr">
              <a:buNone/>
              <a:defRPr/>
            </a:lvl7pPr>
            <a:lvl8pPr marL="3771832" indent="0" algn="ctr">
              <a:buNone/>
              <a:defRPr/>
            </a:lvl8pPr>
            <a:lvl9pPr marL="431066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9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839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2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325"/>
            </a:lvl1pPr>
            <a:lvl2pPr marL="538833" indent="0">
              <a:buNone/>
              <a:defRPr sz="2100"/>
            </a:lvl2pPr>
            <a:lvl3pPr marL="1077666" indent="0">
              <a:buNone/>
              <a:defRPr sz="1875"/>
            </a:lvl3pPr>
            <a:lvl4pPr marL="1616499" indent="0">
              <a:buNone/>
              <a:defRPr sz="1650"/>
            </a:lvl4pPr>
            <a:lvl5pPr marL="2155332" indent="0">
              <a:buNone/>
              <a:defRPr sz="1650"/>
            </a:lvl5pPr>
            <a:lvl6pPr marL="2694165" indent="0">
              <a:buNone/>
              <a:defRPr sz="1650"/>
            </a:lvl6pPr>
            <a:lvl7pPr marL="3232998" indent="0">
              <a:buNone/>
              <a:defRPr sz="1650"/>
            </a:lvl7pPr>
            <a:lvl8pPr marL="3771832" indent="0">
              <a:buNone/>
              <a:defRPr sz="1650"/>
            </a:lvl8pPr>
            <a:lvl9pPr marL="4310665" indent="0">
              <a:buNone/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3577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325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6589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38833" indent="0">
              <a:buNone/>
              <a:defRPr sz="2325" b="1"/>
            </a:lvl2pPr>
            <a:lvl3pPr marL="1077666" indent="0">
              <a:buNone/>
              <a:defRPr sz="2100" b="1"/>
            </a:lvl3pPr>
            <a:lvl4pPr marL="1616499" indent="0">
              <a:buNone/>
              <a:defRPr sz="1875" b="1"/>
            </a:lvl4pPr>
            <a:lvl5pPr marL="2155332" indent="0">
              <a:buNone/>
              <a:defRPr sz="1875" b="1"/>
            </a:lvl5pPr>
            <a:lvl6pPr marL="2694165" indent="0">
              <a:buNone/>
              <a:defRPr sz="1875" b="1"/>
            </a:lvl6pPr>
            <a:lvl7pPr marL="3232998" indent="0">
              <a:buNone/>
              <a:defRPr sz="1875" b="1"/>
            </a:lvl7pPr>
            <a:lvl8pPr marL="3771832" indent="0">
              <a:buNone/>
              <a:defRPr sz="1875" b="1"/>
            </a:lvl8pPr>
            <a:lvl9pPr marL="431066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50"/>
            </a:lvl1pPr>
            <a:lvl2pPr>
              <a:defRPr sz="2325"/>
            </a:lvl2pPr>
            <a:lvl3pPr>
              <a:defRPr sz="210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030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1288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7403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50"/>
            </a:lvl1pPr>
            <a:lvl2pPr>
              <a:defRPr sz="3300"/>
            </a:lvl2pPr>
            <a:lvl3pPr>
              <a:defRPr sz="285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306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325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50"/>
            </a:lvl1pPr>
            <a:lvl2pPr marL="538833" indent="0">
              <a:buNone/>
              <a:defRPr sz="3300"/>
            </a:lvl2pPr>
            <a:lvl3pPr marL="1077666" indent="0">
              <a:buNone/>
              <a:defRPr sz="2850"/>
            </a:lvl3pPr>
            <a:lvl4pPr marL="1616499" indent="0">
              <a:buNone/>
              <a:defRPr sz="2325"/>
            </a:lvl4pPr>
            <a:lvl5pPr marL="2155332" indent="0">
              <a:buNone/>
              <a:defRPr sz="2325"/>
            </a:lvl5pPr>
            <a:lvl6pPr marL="2694165" indent="0">
              <a:buNone/>
              <a:defRPr sz="2325"/>
            </a:lvl6pPr>
            <a:lvl7pPr marL="3232998" indent="0">
              <a:buNone/>
              <a:defRPr sz="2325"/>
            </a:lvl7pPr>
            <a:lvl8pPr marL="3771832" indent="0">
              <a:buNone/>
              <a:defRPr sz="2325"/>
            </a:lvl8pPr>
            <a:lvl9pPr marL="4310665" indent="0">
              <a:buNone/>
              <a:defRPr sz="23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38833" indent="0">
              <a:buNone/>
              <a:defRPr sz="1425"/>
            </a:lvl2pPr>
            <a:lvl3pPr marL="1077666" indent="0">
              <a:buNone/>
              <a:defRPr sz="1200"/>
            </a:lvl3pPr>
            <a:lvl4pPr marL="1616499" indent="0">
              <a:buNone/>
              <a:defRPr sz="1050"/>
            </a:lvl4pPr>
            <a:lvl5pPr marL="2155332" indent="0">
              <a:buNone/>
              <a:defRPr sz="1050"/>
            </a:lvl5pPr>
            <a:lvl6pPr marL="2694165" indent="0">
              <a:buNone/>
              <a:defRPr sz="1050"/>
            </a:lvl6pPr>
            <a:lvl7pPr marL="3232998" indent="0">
              <a:buNone/>
              <a:defRPr sz="1050"/>
            </a:lvl7pPr>
            <a:lvl8pPr marL="3771832" indent="0">
              <a:buNone/>
              <a:defRPr sz="1050"/>
            </a:lvl8pPr>
            <a:lvl9pPr marL="431066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493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489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2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9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2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4A8A9-2BF7-4A8A-8368-4CDFFD9DCA98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3A908E-BCCF-4F7B-A435-90385526EBE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0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88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3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F0E2A-F7E6-400B-80F7-E364583CAED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C14322-25B3-482C-8517-0529DD4146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2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39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24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5pPr>
      <a:lvl6pPr marL="538833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6pPr>
      <a:lvl7pPr marL="1077666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7pPr>
      <a:lvl8pPr marL="1616499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8pPr>
      <a:lvl9pPr marL="2155332" algn="ctr" rtl="0" fontAlgn="base">
        <a:spcBef>
          <a:spcPct val="0"/>
        </a:spcBef>
        <a:spcAft>
          <a:spcPct val="0"/>
        </a:spcAft>
        <a:defRPr sz="5175">
          <a:solidFill>
            <a:schemeClr val="tx2"/>
          </a:solidFill>
          <a:latin typeface="Arial" charset="0"/>
        </a:defRPr>
      </a:lvl9pPr>
    </p:titleStyle>
    <p:bodyStyle>
      <a:lvl1pPr marL="403622" indent="-403622" algn="l" rtl="0" eaLnBrk="0" fontAlgn="base" hangingPunct="0">
        <a:spcBef>
          <a:spcPct val="20000"/>
        </a:spcBef>
        <a:spcAft>
          <a:spcPct val="0"/>
        </a:spcAft>
        <a:buChar char="•"/>
        <a:defRPr sz="3750">
          <a:solidFill>
            <a:schemeClr val="tx1"/>
          </a:solidFill>
          <a:latin typeface="+mn-lt"/>
          <a:ea typeface="+mn-ea"/>
          <a:cs typeface="+mn-cs"/>
        </a:defRPr>
      </a:lvl1pPr>
      <a:lvl2pPr marL="875110" indent="-335756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6597" indent="-26908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tx1"/>
          </a:solidFill>
          <a:latin typeface="+mn-lt"/>
        </a:defRPr>
      </a:lvl3pPr>
      <a:lvl4pPr marL="1884760" indent="-269081" algn="l" rtl="0" eaLnBrk="0" fontAlgn="base" hangingPunct="0">
        <a:spcBef>
          <a:spcPct val="20000"/>
        </a:spcBef>
        <a:spcAft>
          <a:spcPct val="0"/>
        </a:spcAft>
        <a:buChar char="–"/>
        <a:defRPr sz="2325">
          <a:solidFill>
            <a:schemeClr val="tx1"/>
          </a:solidFill>
          <a:latin typeface="+mn-lt"/>
        </a:defRPr>
      </a:lvl4pPr>
      <a:lvl5pPr marL="2424113" indent="-269081" algn="l" rtl="0" eaLnBrk="0" fontAlgn="base" hangingPunct="0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5pPr>
      <a:lvl6pPr marL="2963582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6pPr>
      <a:lvl7pPr marL="3502415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7pPr>
      <a:lvl8pPr marL="4041248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8pPr>
      <a:lvl9pPr marL="4580081" indent="-269417" algn="l" rtl="0" fontAlgn="base">
        <a:spcBef>
          <a:spcPct val="20000"/>
        </a:spcBef>
        <a:spcAft>
          <a:spcPct val="0"/>
        </a:spcAft>
        <a:buChar char="»"/>
        <a:defRPr sz="232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833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666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6499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41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32998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32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665" algn="l" defTabSz="10776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2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22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1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20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63.xml"/><Relationship Id="rId7" Type="http://schemas.openxmlformats.org/officeDocument/2006/relationships/audio" Target="../media/audio5.wav"/><Relationship Id="rId12" Type="http://schemas.openxmlformats.org/officeDocument/2006/relationships/image" Target="NUL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74.xml"/><Relationship Id="rId7" Type="http://schemas.openxmlformats.org/officeDocument/2006/relationships/audio" Target="../media/audio5.wav"/><Relationship Id="rId12" Type="http://schemas.openxmlformats.org/officeDocument/2006/relationships/image" Target="NUL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NULL"/><Relationship Id="rId4" Type="http://schemas.openxmlformats.org/officeDocument/2006/relationships/audio" Target="../media/audio2.wav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23.png"/><Relationship Id="rId5" Type="http://schemas.openxmlformats.org/officeDocument/2006/relationships/audio" Target="../media/audio5.wav"/><Relationship Id="rId10" Type="http://schemas.openxmlformats.org/officeDocument/2006/relationships/image" Target="NULL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68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871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419600" y="5562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7244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7677150" y="12192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1695450" y="1219200"/>
            <a:ext cx="297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2514600" y="3810000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2751404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7611491" y="-5249788"/>
            <a:ext cx="7669477" cy="692170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-4456239" y="461065"/>
            <a:ext cx="8815019" cy="7955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303745" y="5630904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71551" y="584327"/>
            <a:ext cx="10325100" cy="901697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ADDE83BE-27CB-1AED-327E-AB861C7A2CD5}"/>
              </a:ext>
            </a:extLst>
          </p:cNvPr>
          <p:cNvSpPr txBox="1"/>
          <p:nvPr/>
        </p:nvSpPr>
        <p:spPr>
          <a:xfrm>
            <a:off x="793376" y="644137"/>
            <a:ext cx="1099969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muội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1960157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1727880" y="167191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72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3139979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1727880" y="2861593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7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1856920" y="4237208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1740382" y="39771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72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2923270" y="1948218"/>
            <a:ext cx="4013534" cy="72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chi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2999871" y="3138378"/>
            <a:ext cx="3515229" cy="712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3200400" y="4204734"/>
            <a:ext cx="3429000" cy="7123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45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34A917B-5116-85FA-3B93-5E95765B7721}"/>
              </a:ext>
            </a:extLst>
          </p:cNvPr>
          <p:cNvSpPr txBox="1"/>
          <p:nvPr/>
        </p:nvSpPr>
        <p:spPr>
          <a:xfrm>
            <a:off x="1639510" y="5266908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pic>
        <p:nvPicPr>
          <p:cNvPr id="60" name="Tieng-chuong-het-gio-www_nhacchuongvui_com (mp3cut.net)">
            <a:hlinkClick r:id="" action="ppaction://media"/>
            <a:extLst>
              <a:ext uri="{FF2B5EF4-FFF2-40B4-BE49-F238E27FC236}">
                <a16:creationId xmlns:a16="http://schemas.microsoft.com/office/drawing/2014/main" id="{0BB7C0FB-74FE-1CAF-605B-B19A3FC99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41835" y="-302896"/>
            <a:ext cx="476593" cy="476593"/>
          </a:xfrm>
          <a:prstGeom prst="rect">
            <a:avLst/>
          </a:prstGeom>
        </p:spPr>
      </p:pic>
      <p:sp>
        <p:nvSpPr>
          <p:cNvPr id="3112" name="AutoShape 13">
            <a:extLst>
              <a:ext uri="{FF2B5EF4-FFF2-40B4-BE49-F238E27FC236}">
                <a16:creationId xmlns:a16="http://schemas.microsoft.com/office/drawing/2014/main" id="{C4615641-0894-4936-42C7-6A7954CD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52" y="5134604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13" name="AutoShape 14">
            <a:extLst>
              <a:ext uri="{FF2B5EF4-FFF2-40B4-BE49-F238E27FC236}">
                <a16:creationId xmlns:a16="http://schemas.microsoft.com/office/drawing/2014/main" id="{5E4C6AA9-2E9C-3A31-B826-375FEA5E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14" name="AutoShape 15">
            <a:extLst>
              <a:ext uri="{FF2B5EF4-FFF2-40B4-BE49-F238E27FC236}">
                <a16:creationId xmlns:a16="http://schemas.microsoft.com/office/drawing/2014/main" id="{DA4C11F7-4678-DF1D-0C46-777A902A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15" name="AutoShape 16">
            <a:extLst>
              <a:ext uri="{FF2B5EF4-FFF2-40B4-BE49-F238E27FC236}">
                <a16:creationId xmlns:a16="http://schemas.microsoft.com/office/drawing/2014/main" id="{911DBF60-A1B1-C215-AE34-F570B2C0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16" name="AutoShape 17">
            <a:extLst>
              <a:ext uri="{FF2B5EF4-FFF2-40B4-BE49-F238E27FC236}">
                <a16:creationId xmlns:a16="http://schemas.microsoft.com/office/drawing/2014/main" id="{3D18CC05-4A8F-8F27-577D-D165F135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17" name="AutoShape 18">
            <a:extLst>
              <a:ext uri="{FF2B5EF4-FFF2-40B4-BE49-F238E27FC236}">
                <a16:creationId xmlns:a16="http://schemas.microsoft.com/office/drawing/2014/main" id="{17D7C7C1-9546-429A-83BC-33D6E152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890" y="5154637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28" name="AutoShape 38">
            <a:extLst>
              <a:ext uri="{FF2B5EF4-FFF2-40B4-BE49-F238E27FC236}">
                <a16:creationId xmlns:a16="http://schemas.microsoft.com/office/drawing/2014/main" id="{0B20D006-969C-6718-699C-8F74D7A6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11" y="5977954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28" grpId="0" animBg="1"/>
      <p:bldP spid="31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11247269" y="-43348"/>
            <a:ext cx="6340297" cy="550087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alphaModFix amt="34000"/>
          </a:blip>
          <a:srcRect/>
          <a:stretch>
            <a:fillRect/>
          </a:stretch>
        </p:blipFill>
        <p:spPr>
          <a:xfrm>
            <a:off x="-4456239" y="461065"/>
            <a:ext cx="8815019" cy="795555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-1303745" y="5630904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52500" y="499443"/>
            <a:ext cx="10629900" cy="901697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1960157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1727880" y="167191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1844419" y="3139979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1727880" y="2861593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1856920" y="4237208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1740382" y="39771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4204160" y="1948218"/>
            <a:ext cx="54684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gái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4204161" y="3138378"/>
            <a:ext cx="4411201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4204160" y="4204734"/>
            <a:ext cx="5211304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734A917B-5116-85FA-3B93-5E95765B7721}"/>
              </a:ext>
            </a:extLst>
          </p:cNvPr>
          <p:cNvSpPr txBox="1"/>
          <p:nvPr/>
        </p:nvSpPr>
        <p:spPr>
          <a:xfrm>
            <a:off x="1639510" y="5266908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pic>
        <p:nvPicPr>
          <p:cNvPr id="60" name="Tieng-chuong-het-gio-www_nhacchuongvui_com (mp3cut.net)">
            <a:hlinkClick r:id="" action="ppaction://media"/>
            <a:extLst>
              <a:ext uri="{FF2B5EF4-FFF2-40B4-BE49-F238E27FC236}">
                <a16:creationId xmlns:a16="http://schemas.microsoft.com/office/drawing/2014/main" id="{0BB7C0FB-74FE-1CAF-605B-B19A3FC992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841835" y="-302896"/>
            <a:ext cx="476593" cy="476593"/>
          </a:xfrm>
          <a:prstGeom prst="rect">
            <a:avLst/>
          </a:prstGeom>
        </p:spPr>
      </p:pic>
      <p:sp>
        <p:nvSpPr>
          <p:cNvPr id="3112" name="AutoShape 13">
            <a:extLst>
              <a:ext uri="{FF2B5EF4-FFF2-40B4-BE49-F238E27FC236}">
                <a16:creationId xmlns:a16="http://schemas.microsoft.com/office/drawing/2014/main" id="{C4615641-0894-4936-42C7-6A7954CDF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952" y="5134604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3113" name="AutoShape 14">
            <a:extLst>
              <a:ext uri="{FF2B5EF4-FFF2-40B4-BE49-F238E27FC236}">
                <a16:creationId xmlns:a16="http://schemas.microsoft.com/office/drawing/2014/main" id="{5E4C6AA9-2E9C-3A31-B826-375FEA5EA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114" name="AutoShape 15">
            <a:extLst>
              <a:ext uri="{FF2B5EF4-FFF2-40B4-BE49-F238E27FC236}">
                <a16:creationId xmlns:a16="http://schemas.microsoft.com/office/drawing/2014/main" id="{DA4C11F7-4678-DF1D-0C46-777A902AD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115" name="AutoShape 16">
            <a:extLst>
              <a:ext uri="{FF2B5EF4-FFF2-40B4-BE49-F238E27FC236}">
                <a16:creationId xmlns:a16="http://schemas.microsoft.com/office/drawing/2014/main" id="{911DBF60-A1B1-C215-AE34-F570B2C08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116" name="AutoShape 17">
            <a:extLst>
              <a:ext uri="{FF2B5EF4-FFF2-40B4-BE49-F238E27FC236}">
                <a16:creationId xmlns:a16="http://schemas.microsoft.com/office/drawing/2014/main" id="{3D18CC05-4A8F-8F27-577D-D165F135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200" y="5140855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17" name="AutoShape 18">
            <a:extLst>
              <a:ext uri="{FF2B5EF4-FFF2-40B4-BE49-F238E27FC236}">
                <a16:creationId xmlns:a16="http://schemas.microsoft.com/office/drawing/2014/main" id="{17D7C7C1-9546-429A-83BC-33D6E1524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890" y="5154637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128" name="AutoShape 38">
            <a:extLst>
              <a:ext uri="{FF2B5EF4-FFF2-40B4-BE49-F238E27FC236}">
                <a16:creationId xmlns:a16="http://schemas.microsoft.com/office/drawing/2014/main" id="{0B20D006-969C-6718-699C-8F74D7A69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711" y="5977954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2500" y="444791"/>
            <a:ext cx="101922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muội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81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3112" grpId="0" animBg="1"/>
      <p:bldP spid="3112" grpId="1" animBg="1"/>
      <p:bldP spid="3113" grpId="0" animBg="1"/>
      <p:bldP spid="3113" grpId="1" animBg="1"/>
      <p:bldP spid="3114" grpId="0" animBg="1"/>
      <p:bldP spid="3114" grpId="1" animBg="1"/>
      <p:bldP spid="3115" grpId="0" animBg="1"/>
      <p:bldP spid="3115" grpId="1" animBg="1"/>
      <p:bldP spid="3116" grpId="0" animBg="1"/>
      <p:bldP spid="3116" grpId="1" animBg="1"/>
      <p:bldP spid="3117" grpId="0" animBg="1"/>
      <p:bldP spid="3117" grpId="1" animBg="1"/>
      <p:bldP spid="3128" grpId="0" animBg="1"/>
      <p:bldP spid="3128" grpId="1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6">
            <a:alphaModFix amt="34000"/>
          </a:blip>
          <a:srcRect/>
          <a:stretch>
            <a:fillRect/>
          </a:stretch>
        </p:blipFill>
        <p:spPr>
          <a:xfrm>
            <a:off x="14832267" y="397662"/>
            <a:ext cx="5459377" cy="48135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34000"/>
          </a:blip>
          <a:srcRect/>
          <a:stretch>
            <a:fillRect/>
          </a:stretch>
        </p:blipFill>
        <p:spPr>
          <a:xfrm>
            <a:off x="-853032" y="1059051"/>
            <a:ext cx="6781589" cy="61203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288724" y="5323737"/>
            <a:ext cx="14140357" cy="2982331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C83A54C-AC96-13D6-61EF-96F8BD8D90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5356" y="457201"/>
            <a:ext cx="10681288" cy="901697"/>
          </a:xfrm>
          <a:prstGeom prst="rect">
            <a:avLst/>
          </a:prstGeom>
        </p:spPr>
      </p:pic>
      <p:grpSp>
        <p:nvGrpSpPr>
          <p:cNvPr id="14" name="Group 7">
            <a:extLst>
              <a:ext uri="{FF2B5EF4-FFF2-40B4-BE49-F238E27FC236}">
                <a16:creationId xmlns:a16="http://schemas.microsoft.com/office/drawing/2014/main" id="{7F9B493E-71FB-B017-85AB-35809C307423}"/>
              </a:ext>
            </a:extLst>
          </p:cNvPr>
          <p:cNvGrpSpPr>
            <a:grpSpLocks noChangeAspect="1"/>
          </p:cNvGrpSpPr>
          <p:nvPr/>
        </p:nvGrpSpPr>
        <p:grpSpPr>
          <a:xfrm>
            <a:off x="2482168" y="3054985"/>
            <a:ext cx="784288" cy="766134"/>
            <a:chOff x="0" y="0"/>
            <a:chExt cx="4828540" cy="4716780"/>
          </a:xfrm>
        </p:grpSpPr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EB7BADE-E1A9-FA03-11CC-F13E923A9E27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9" name="TextBox 8">
            <a:extLst>
              <a:ext uri="{FF2B5EF4-FFF2-40B4-BE49-F238E27FC236}">
                <a16:creationId xmlns:a16="http://schemas.microsoft.com/office/drawing/2014/main" id="{9B017869-7860-BA8F-E973-6D6D80C0FBC6}"/>
              </a:ext>
            </a:extLst>
          </p:cNvPr>
          <p:cNvSpPr txBox="1"/>
          <p:nvPr/>
        </p:nvSpPr>
        <p:spPr>
          <a:xfrm>
            <a:off x="2365629" y="2766744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2" name="Group 7">
            <a:extLst>
              <a:ext uri="{FF2B5EF4-FFF2-40B4-BE49-F238E27FC236}">
                <a16:creationId xmlns:a16="http://schemas.microsoft.com/office/drawing/2014/main" id="{C8174E4B-BFD5-7850-8F31-3A4EECF1F827}"/>
              </a:ext>
            </a:extLst>
          </p:cNvPr>
          <p:cNvGrpSpPr>
            <a:grpSpLocks noChangeAspect="1"/>
          </p:cNvGrpSpPr>
          <p:nvPr/>
        </p:nvGrpSpPr>
        <p:grpSpPr>
          <a:xfrm>
            <a:off x="2482168" y="1917408"/>
            <a:ext cx="784288" cy="766134"/>
            <a:chOff x="0" y="0"/>
            <a:chExt cx="4828540" cy="4716780"/>
          </a:xfrm>
        </p:grpSpPr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FDA0978F-7C4E-9F61-F4A7-794D1B1A98B5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4" name="TextBox 8">
            <a:extLst>
              <a:ext uri="{FF2B5EF4-FFF2-40B4-BE49-F238E27FC236}">
                <a16:creationId xmlns:a16="http://schemas.microsoft.com/office/drawing/2014/main" id="{E1EB2C17-3D32-1A20-BD16-3FA8D5322B23}"/>
              </a:ext>
            </a:extLst>
          </p:cNvPr>
          <p:cNvSpPr txBox="1"/>
          <p:nvPr/>
        </p:nvSpPr>
        <p:spPr>
          <a:xfrm>
            <a:off x="2365629" y="1657350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D944F32A-CFEC-73F9-C404-71B13FF8B586}"/>
              </a:ext>
            </a:extLst>
          </p:cNvPr>
          <p:cNvGrpSpPr>
            <a:grpSpLocks noChangeAspect="1"/>
          </p:cNvGrpSpPr>
          <p:nvPr/>
        </p:nvGrpSpPr>
        <p:grpSpPr>
          <a:xfrm>
            <a:off x="2440638" y="4291113"/>
            <a:ext cx="784288" cy="766134"/>
            <a:chOff x="0" y="0"/>
            <a:chExt cx="4828540" cy="4716780"/>
          </a:xfrm>
        </p:grpSpPr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8483F57A-B365-98BF-C542-EE31D5144510}"/>
                </a:ext>
              </a:extLst>
            </p:cNvPr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37" name="TextBox 8">
            <a:extLst>
              <a:ext uri="{FF2B5EF4-FFF2-40B4-BE49-F238E27FC236}">
                <a16:creationId xmlns:a16="http://schemas.microsoft.com/office/drawing/2014/main" id="{565C5D00-A1E8-B13D-94DF-88614C0F9BD2}"/>
              </a:ext>
            </a:extLst>
          </p:cNvPr>
          <p:cNvSpPr txBox="1"/>
          <p:nvPr/>
        </p:nvSpPr>
        <p:spPr>
          <a:xfrm>
            <a:off x="2324100" y="4031055"/>
            <a:ext cx="901651" cy="1016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905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2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Bold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4219809-77C4-7ABB-D669-670A9047C08C}"/>
              </a:ext>
            </a:extLst>
          </p:cNvPr>
          <p:cNvSpPr txBox="1"/>
          <p:nvPr/>
        </p:nvSpPr>
        <p:spPr>
          <a:xfrm>
            <a:off x="3637620" y="3004744"/>
            <a:ext cx="3706155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C78A0F9-814E-7063-1E2C-8C5CF6EA22C3}"/>
              </a:ext>
            </a:extLst>
          </p:cNvPr>
          <p:cNvSpPr txBox="1"/>
          <p:nvPr/>
        </p:nvSpPr>
        <p:spPr>
          <a:xfrm>
            <a:off x="3637620" y="1928667"/>
            <a:ext cx="3706155" cy="72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77BE34E6-0AE4-8706-FB2B-569E8529F25E}"/>
              </a:ext>
            </a:extLst>
          </p:cNvPr>
          <p:cNvSpPr txBox="1"/>
          <p:nvPr/>
        </p:nvSpPr>
        <p:spPr>
          <a:xfrm>
            <a:off x="3699470" y="4309785"/>
            <a:ext cx="3644306" cy="721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E0B15B00-69BF-7C8B-5140-2AFC7CCE4928}"/>
              </a:ext>
            </a:extLst>
          </p:cNvPr>
          <p:cNvSpPr txBox="1"/>
          <p:nvPr/>
        </p:nvSpPr>
        <p:spPr>
          <a:xfrm>
            <a:off x="528671" y="5097432"/>
            <a:ext cx="930154" cy="908839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906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25000"/>
                </a:srgbClr>
              </a:solidFill>
              <a:effectLst/>
              <a:uLnTx/>
              <a:uFillTx/>
              <a:latin typeface="Fira Sans Bold"/>
              <a:ea typeface="+mn-ea"/>
              <a:cs typeface="+mn-cs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9B0F1E5-0F91-D9CC-F34B-E5D6314E2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113" y="4965128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8" name="AutoShape 14">
            <a:extLst>
              <a:ext uri="{FF2B5EF4-FFF2-40B4-BE49-F238E27FC236}">
                <a16:creationId xmlns:a16="http://schemas.microsoft.com/office/drawing/2014/main" id="{2D6BB181-D59F-4259-7801-FC8803040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9" name="AutoShape 15">
            <a:extLst>
              <a:ext uri="{FF2B5EF4-FFF2-40B4-BE49-F238E27FC236}">
                <a16:creationId xmlns:a16="http://schemas.microsoft.com/office/drawing/2014/main" id="{32BF3F21-7C6C-1B33-7C52-79A6664B8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13671960-9EEF-A1E6-67A5-6CDAE7165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5CB3394B-2904-EAF5-E38F-6BCC16390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0" y="4971379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8B49ADD5-C8A0-1A5E-9374-E01E1A2C8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50" y="4985161"/>
            <a:ext cx="1125141" cy="900113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331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9" name="AutoShape 38">
            <a:extLst>
              <a:ext uri="{FF2B5EF4-FFF2-40B4-BE49-F238E27FC236}">
                <a16:creationId xmlns:a16="http://schemas.microsoft.com/office/drawing/2014/main" id="{5A019BBF-7642-9857-7B82-809525F9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872" y="5808478"/>
            <a:ext cx="151894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275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75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altLang="en-US" sz="275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90B7259-C3BA-3640-6A0E-D89E807D14B3}"/>
              </a:ext>
            </a:extLst>
          </p:cNvPr>
          <p:cNvSpPr txBox="1"/>
          <p:nvPr/>
        </p:nvSpPr>
        <p:spPr>
          <a:xfrm>
            <a:off x="838201" y="457200"/>
            <a:ext cx="10572749" cy="709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ts val="601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1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53" presetClass="exit" presetSubtype="3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4" grpId="1"/>
      <p:bldP spid="37" grpId="0"/>
      <p:bldP spid="37" grpId="1"/>
      <p:bldP spid="10" grpId="0"/>
      <p:bldP spid="10" grpId="1"/>
      <p:bldP spid="11" grpId="0"/>
      <p:bldP spid="11" grpId="1"/>
      <p:bldP spid="15" grpId="0"/>
      <p:bldP spid="15" grpId="1"/>
      <p:bldP spid="5" grpId="0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3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565085" y="46956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0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674350" y="0"/>
            <a:ext cx="1644650" cy="164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80" y="0"/>
            <a:ext cx="1440180" cy="7848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91385" y="254635"/>
            <a:ext cx="8843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1.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việc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chị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làm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cho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+mn-ea"/>
                <a:cs typeface="Arial-Rounded" panose="020B0500000000000000" pitchFamily="34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+mn-ea"/>
              <a:cs typeface="Arial-Rounded" panose="020B05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B27A-85A3-40FD-B657-7092FDF085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BCF9ACDA-62D9-4AD5-9DBB-A8C78BB37488}"/>
              </a:ext>
            </a:extLst>
          </p:cNvPr>
          <p:cNvSpPr/>
          <p:nvPr/>
        </p:nvSpPr>
        <p:spPr>
          <a:xfrm>
            <a:off x="2966484" y="1541721"/>
            <a:ext cx="7517218" cy="273256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cơm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533231" y="111494"/>
            <a:ext cx="550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305356" y="783518"/>
            <a:ext cx="113271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334" y="1596853"/>
            <a:ext cx="3370926" cy="17566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6751" y="720163"/>
            <a:ext cx="537210" cy="527685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smtClean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179638" y="4417151"/>
            <a:ext cx="537210" cy="527685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2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61" y="1825626"/>
            <a:ext cx="10999695" cy="1845422"/>
          </a:xfrm>
        </p:spPr>
        <p:txBody>
          <a:bodyPr/>
          <a:lstStyle/>
          <a:p>
            <a:pPr marL="0" indent="0">
              <a:buNone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308120" y="202859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8834943" y="196897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70941" y="269368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0344184" y="25843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33346" y="256266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9448C-953E-4E6A-BFEB-5ADD79195DD1}"/>
              </a:ext>
            </a:extLst>
          </p:cNvPr>
          <p:cNvCxnSpPr/>
          <p:nvPr/>
        </p:nvCxnSpPr>
        <p:spPr>
          <a:xfrm flipH="1">
            <a:off x="10228778" y="255753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112809" y="373681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692738" y="1812804"/>
            <a:ext cx="6957073" cy="2315210"/>
            <a:chOff x="151671" y="1856457"/>
            <a:chExt cx="2121415" cy="2109019"/>
          </a:xfrm>
        </p:grpSpPr>
        <p:sp>
          <p:nvSpPr>
            <p:cNvPr id="43" name="Hexagon 42"/>
            <p:cNvSpPr/>
            <p:nvPr/>
          </p:nvSpPr>
          <p:spPr>
            <a:xfrm>
              <a:off x="151671" y="1856457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65040" y="2242447"/>
              <a:ext cx="2108046" cy="1598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muội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hồng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thành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chùm</a:t>
              </a:r>
              <a:r>
                <a:rPr kumimoji="0" lang="en-US" altLang="vi-VN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nhiều</a:t>
              </a:r>
              <a:r>
                <a:rPr kumimoji="0" lang="en-US" alt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nụ</a:t>
              </a:r>
              <a:endPara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" b="1101"/>
          <a:stretch>
            <a:fillRect/>
          </a:stretch>
        </p:blipFill>
        <p:spPr>
          <a:xfrm>
            <a:off x="376518" y="0"/>
            <a:ext cx="11497235" cy="6589058"/>
          </a:xfrm>
        </p:spPr>
      </p:pic>
    </p:spTree>
    <p:extLst>
      <p:ext uri="{BB962C8B-B14F-4D97-AF65-F5344CB8AC3E}">
        <p14:creationId xmlns:p14="http://schemas.microsoft.com/office/powerpoint/2010/main" val="14862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527104" y="1727527"/>
            <a:ext cx="7917987" cy="2560219"/>
            <a:chOff x="197440" y="2126607"/>
            <a:chExt cx="2239742" cy="2109019"/>
          </a:xfrm>
        </p:grpSpPr>
        <p:sp>
          <p:nvSpPr>
            <p:cNvPr id="6" name="Hexagon 5"/>
            <p:cNvSpPr/>
            <p:nvPr/>
          </p:nvSpPr>
          <p:spPr>
            <a:xfrm>
              <a:off x="238359" y="2126607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8" name="TextBox 43"/>
            <p:cNvSpPr txBox="1"/>
            <p:nvPr/>
          </p:nvSpPr>
          <p:spPr>
            <a:xfrm>
              <a:off x="197440" y="2615560"/>
              <a:ext cx="2239742" cy="1064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Tỉ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muội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endParaRPr>
            </a:p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Chị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gái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(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tỉ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chị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gái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,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muội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: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em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sz="3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gái</a:t>
              </a:r>
              <a:r>
                <a: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+mn-lt"/>
                </a:rPr>
                <a:t>)</a:t>
              </a:r>
              <a:endPara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19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605394" y="138430"/>
            <a:ext cx="5251541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8920836" y="5968985"/>
            <a:ext cx="3145480" cy="84518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536578-577B-4BDB-9D78-DB8B17D9EDD5}"/>
              </a:ext>
            </a:extLst>
          </p:cNvPr>
          <p:cNvSpPr txBox="1"/>
          <p:nvPr/>
        </p:nvSpPr>
        <p:spPr>
          <a:xfrm>
            <a:off x="460703" y="707693"/>
            <a:ext cx="1133278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sườn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núi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ù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rích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Na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cõng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Hai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rớm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bỗng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hẳn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chở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F16B0-87CF-4FBB-B148-A50021D2B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541" y="1467258"/>
            <a:ext cx="3309756" cy="1882019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91133C0-8E1B-4B73-8123-3B659BC8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0" y="-470647"/>
            <a:ext cx="527685" cy="488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5C5E158-91DF-4A6B-B94F-BCF533BD9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67" y="3859305"/>
            <a:ext cx="527685" cy="267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8745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715</Words>
  <Application>Microsoft Office PowerPoint</Application>
  <PresentationFormat>Widescreen</PresentationFormat>
  <Paragraphs>87</Paragraphs>
  <Slides>14</Slides>
  <Notes>4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4" baseType="lpstr">
      <vt:lpstr>Microsoft YaHei</vt:lpstr>
      <vt:lpstr>宋体</vt:lpstr>
      <vt:lpstr>.VnTimeH</vt:lpstr>
      <vt:lpstr>Arial</vt:lpstr>
      <vt:lpstr>Arial-Rounded</vt:lpstr>
      <vt:lpstr>Calibri</vt:lpstr>
      <vt:lpstr>Calibri Light</vt:lpstr>
      <vt:lpstr>等线</vt:lpstr>
      <vt:lpstr>Fira Sans Bold</vt:lpstr>
      <vt:lpstr>黑体</vt:lpstr>
      <vt:lpstr>Times New Roman</vt:lpstr>
      <vt:lpstr>2_Office Theme</vt:lpstr>
      <vt:lpstr>2_Office 主题​​</vt:lpstr>
      <vt:lpstr>3_Office Theme</vt:lpstr>
      <vt:lpstr>5_Office Theme</vt:lpstr>
      <vt:lpstr>4_Office Theme</vt:lpstr>
      <vt:lpstr>Default Design</vt:lpstr>
      <vt:lpstr>2_Default Design</vt:lpstr>
      <vt:lpstr>1_Default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43</cp:revision>
  <dcterms:created xsi:type="dcterms:W3CDTF">2021-05-27T03:43:25Z</dcterms:created>
  <dcterms:modified xsi:type="dcterms:W3CDTF">2024-12-09T02:50:18Z</dcterms:modified>
</cp:coreProperties>
</file>