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4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6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media/audio4.wav" ContentType="audio/x-wav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audio9.wav" ContentType="audio/x-wav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  <p:sldMasterId id="2147483711" r:id="rId2"/>
    <p:sldMasterId id="2147483760" r:id="rId3"/>
    <p:sldMasterId id="2147483774" r:id="rId4"/>
    <p:sldMasterId id="2147483788" r:id="rId5"/>
    <p:sldMasterId id="2147483802" r:id="rId6"/>
    <p:sldMasterId id="2147483814" r:id="rId7"/>
  </p:sldMasterIdLst>
  <p:notesMasterIdLst>
    <p:notesMasterId r:id="rId30"/>
  </p:notesMasterIdLst>
  <p:sldIdLst>
    <p:sldId id="337" r:id="rId8"/>
    <p:sldId id="329" r:id="rId9"/>
    <p:sldId id="324" r:id="rId10"/>
    <p:sldId id="327" r:id="rId11"/>
    <p:sldId id="321" r:id="rId12"/>
    <p:sldId id="335" r:id="rId13"/>
    <p:sldId id="336" r:id="rId14"/>
    <p:sldId id="332" r:id="rId15"/>
    <p:sldId id="283" r:id="rId16"/>
    <p:sldId id="333" r:id="rId17"/>
    <p:sldId id="323" r:id="rId18"/>
    <p:sldId id="334" r:id="rId19"/>
    <p:sldId id="341" r:id="rId20"/>
    <p:sldId id="343" r:id="rId21"/>
    <p:sldId id="346" r:id="rId22"/>
    <p:sldId id="345" r:id="rId23"/>
    <p:sldId id="344" r:id="rId24"/>
    <p:sldId id="325" r:id="rId25"/>
    <p:sldId id="330" r:id="rId26"/>
    <p:sldId id="347" r:id="rId27"/>
    <p:sldId id="348" r:id="rId28"/>
    <p:sldId id="349" r:id="rId29"/>
  </p:sldIdLst>
  <p:sldSz cx="12192000" cy="6858000"/>
  <p:notesSz cx="6858000" cy="9144000"/>
  <p:custDataLst>
    <p:tags r:id="rId31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EEF4"/>
    <a:srgbClr val="FFFF99"/>
    <a:srgbClr val="A8EBE9"/>
    <a:srgbClr val="DBEAC1"/>
    <a:srgbClr val="E6E6E6"/>
    <a:srgbClr val="95B3D7"/>
    <a:srgbClr val="FFFFFF"/>
    <a:srgbClr val="00B0F0"/>
    <a:srgbClr val="BFD865"/>
    <a:srgbClr val="9DD0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1166" y="-4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D1959E-D4FB-4BA2-B7A0-E157EC582BA0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B825B9-31ED-442B-9EA2-75DE3EFDF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848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D2E422-42A8-4A7B-87CD-13A088DD628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966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897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TK: VŨ</a:t>
            </a:r>
            <a:r>
              <a:rPr lang="en-GB" baseline="0" dirty="0" smtClean="0"/>
              <a:t> HỒNG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>
                <a:solidFill>
                  <a:prstClr val="black"/>
                </a:solidFill>
              </a:rPr>
              <a:pPr/>
              <a:t>18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023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94299C0-BF20-4FEC-BB46-781DA3FE2C00}" type="slidenum">
              <a:rPr lang="en-US" sz="1200" smtClean="0">
                <a:solidFill>
                  <a:prstClr val="black"/>
                </a:solidFill>
              </a:rPr>
              <a:pPr/>
              <a:t>20</a:t>
            </a:fld>
            <a:endParaRPr lang="en-US" sz="1200" smtClean="0">
              <a:solidFill>
                <a:prstClr val="black"/>
              </a:solidFill>
            </a:endParaRPr>
          </a:p>
        </p:txBody>
      </p:sp>
      <p:sp>
        <p:nvSpPr>
          <p:cNvPr id="3481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482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DDD113AC-E7EE-403F-A003-0CB35CA436C7}" type="slidenum">
              <a:rPr lang="en-US" sz="1200">
                <a:solidFill>
                  <a:prstClr val="black"/>
                </a:solidFill>
              </a:rPr>
              <a:pPr algn="r"/>
              <a:t>20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94299C0-BF20-4FEC-BB46-781DA3FE2C00}" type="slidenum">
              <a:rPr lang="en-US" sz="1200" smtClean="0">
                <a:solidFill>
                  <a:prstClr val="black"/>
                </a:solidFill>
              </a:rPr>
              <a:pPr/>
              <a:t>21</a:t>
            </a:fld>
            <a:endParaRPr lang="en-US" sz="1200" smtClean="0">
              <a:solidFill>
                <a:prstClr val="black"/>
              </a:solidFill>
            </a:endParaRPr>
          </a:p>
        </p:txBody>
      </p:sp>
      <p:sp>
        <p:nvSpPr>
          <p:cNvPr id="3481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482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DDD113AC-E7EE-403F-A003-0CB35CA436C7}" type="slidenum">
              <a:rPr lang="en-US" sz="1200">
                <a:solidFill>
                  <a:prstClr val="black"/>
                </a:solidFill>
              </a:rPr>
              <a:pPr algn="r"/>
              <a:t>21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94299C0-BF20-4FEC-BB46-781DA3FE2C00}" type="slidenum">
              <a:rPr lang="en-US" sz="1200" smtClean="0">
                <a:solidFill>
                  <a:prstClr val="black"/>
                </a:solidFill>
              </a:rPr>
              <a:pPr/>
              <a:t>22</a:t>
            </a:fld>
            <a:endParaRPr lang="en-US" sz="1200" smtClean="0">
              <a:solidFill>
                <a:prstClr val="black"/>
              </a:solidFill>
            </a:endParaRPr>
          </a:p>
        </p:txBody>
      </p:sp>
      <p:sp>
        <p:nvSpPr>
          <p:cNvPr id="3481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482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DDD113AC-E7EE-403F-A003-0CB35CA436C7}" type="slidenum">
              <a:rPr lang="en-US" sz="1200">
                <a:solidFill>
                  <a:prstClr val="black"/>
                </a:solidFill>
              </a:rPr>
              <a:pPr algn="r"/>
              <a:t>22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07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83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C0EC0-B5DE-4B7B-8B2D-A9C8632058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22490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46769-6E1D-4406-BB13-9B1DBA0B14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66587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48FEE-1F69-4861-ACA4-2A2423EA31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5329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37DD89-0E1D-4AAE-A858-96DCAC7F4D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00551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1CAA8-FA5E-4D35-B436-CC399F7CA3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26101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C32D0-6D35-446B-8CA7-6B4A2C3834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7758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D7A71-CF12-44AE-AE84-699E54FA7B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00220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78288-5905-4DA2-A818-34D4C12C38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928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63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=""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=""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87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=""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=""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41960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5295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87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787"/>
            <a:ext cx="12192000" cy="3492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5001287"/>
            <a:ext cx="2856619" cy="2856619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65126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9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4" y="6021288"/>
            <a:ext cx="2400337" cy="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17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4" y="6021288"/>
            <a:ext cx="2400337" cy="95946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9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3"/>
            <a:ext cx="12192000" cy="34925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20447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92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00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888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581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464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71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46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21325" tIns="60665" rIns="121325" bIns="60665"/>
          <a:lstStyle/>
          <a:p>
            <a:pPr defTabSz="1213193"/>
            <a:fld id="{530820CF-B880-4189-942D-D702A7CBA730}" type="datetimeFigureOut">
              <a:rPr lang="zh-CN" altLang="en-US" sz="2400" smtClean="0">
                <a:solidFill>
                  <a:prstClr val="black"/>
                </a:solidFill>
              </a:rPr>
              <a:pPr defTabSz="1213193"/>
              <a:t>2024/10/22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lIns="121325" tIns="60665" rIns="121325" bIns="60665"/>
          <a:lstStyle/>
          <a:p>
            <a:pPr defTabSz="1213193"/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21325" tIns="60665" rIns="121325" bIns="60665"/>
          <a:lstStyle/>
          <a:p>
            <a:pPr defTabSz="1213193"/>
            <a:fld id="{0C913308-F349-4B6D-A68A-DD1791B4A57B}" type="slidenum">
              <a:rPr lang="zh-CN" altLang="en-US" sz="2400" smtClean="0">
                <a:solidFill>
                  <a:prstClr val="black"/>
                </a:solidFill>
              </a:rPr>
              <a:pPr defTabSz="1213193"/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96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7" y="273129"/>
            <a:ext cx="4011084" cy="1162051"/>
          </a:xfrm>
          <a:prstGeom prst="rect">
            <a:avLst/>
          </a:prstGeom>
        </p:spPr>
        <p:txBody>
          <a:bodyPr lIns="121325" tIns="60665" rIns="121325" bIns="60665"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7" y="273121"/>
            <a:ext cx="6815667" cy="5853113"/>
          </a:xfrm>
          <a:prstGeom prst="rect">
            <a:avLst/>
          </a:prstGeom>
        </p:spPr>
        <p:txBody>
          <a:bodyPr lIns="121325" tIns="60665" rIns="121325" bIns="60665"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7" y="1435103"/>
            <a:ext cx="4011084" cy="4691062"/>
          </a:xfrm>
          <a:prstGeom prst="rect">
            <a:avLst/>
          </a:prstGeom>
        </p:spPr>
        <p:txBody>
          <a:bodyPr lIns="121325" tIns="60665" rIns="121325" bIns="60665"/>
          <a:lstStyle>
            <a:lvl1pPr marL="0" indent="0">
              <a:buNone/>
              <a:defRPr sz="1900"/>
            </a:lvl1pPr>
            <a:lvl2pPr marL="606590" indent="0">
              <a:buNone/>
              <a:defRPr sz="1600"/>
            </a:lvl2pPr>
            <a:lvl3pPr marL="1213193" indent="0">
              <a:buNone/>
              <a:defRPr sz="1300"/>
            </a:lvl3pPr>
            <a:lvl4pPr marL="1819768" indent="0">
              <a:buNone/>
              <a:defRPr sz="1200"/>
            </a:lvl4pPr>
            <a:lvl5pPr marL="2426382" indent="0">
              <a:buNone/>
              <a:defRPr sz="1200"/>
            </a:lvl5pPr>
            <a:lvl6pPr marL="3032966" indent="0">
              <a:buNone/>
              <a:defRPr sz="1200"/>
            </a:lvl6pPr>
            <a:lvl7pPr marL="3639546" indent="0">
              <a:buNone/>
              <a:defRPr sz="1200"/>
            </a:lvl7pPr>
            <a:lvl8pPr marL="4246151" indent="0">
              <a:buNone/>
              <a:defRPr sz="1200"/>
            </a:lvl8pPr>
            <a:lvl9pPr marL="4852759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21325" tIns="60665" rIns="121325" bIns="60665"/>
          <a:lstStyle/>
          <a:p>
            <a:pPr defTabSz="1213193"/>
            <a:fld id="{530820CF-B880-4189-942D-D702A7CBA730}" type="datetimeFigureOut">
              <a:rPr lang="zh-CN" altLang="en-US" sz="2400" smtClean="0">
                <a:solidFill>
                  <a:prstClr val="black"/>
                </a:solidFill>
              </a:rPr>
              <a:pPr defTabSz="1213193"/>
              <a:t>2024/10/22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lIns="121325" tIns="60665" rIns="121325" bIns="60665"/>
          <a:lstStyle/>
          <a:p>
            <a:pPr defTabSz="1213193"/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21325" tIns="60665" rIns="121325" bIns="60665"/>
          <a:lstStyle/>
          <a:p>
            <a:pPr defTabSz="1213193"/>
            <a:fld id="{0C913308-F349-4B6D-A68A-DD1791B4A57B}" type="slidenum">
              <a:rPr lang="zh-CN" altLang="en-US" sz="2400" smtClean="0">
                <a:solidFill>
                  <a:prstClr val="black"/>
                </a:solidFill>
              </a:rPr>
              <a:pPr defTabSz="1213193"/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76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  <a:prstGeom prst="rect">
            <a:avLst/>
          </a:prstGeom>
        </p:spPr>
        <p:txBody>
          <a:bodyPr lIns="121325" tIns="60665" rIns="121325" bIns="60665"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8"/>
            <a:ext cx="7315200" cy="4114800"/>
          </a:xfrm>
          <a:prstGeom prst="rect">
            <a:avLst/>
          </a:prstGeom>
        </p:spPr>
        <p:txBody>
          <a:bodyPr lIns="121325" tIns="60665" rIns="121325" bIns="60665"/>
          <a:lstStyle>
            <a:lvl1pPr marL="0" indent="0">
              <a:buNone/>
              <a:defRPr sz="4300"/>
            </a:lvl1pPr>
            <a:lvl2pPr marL="606590" indent="0">
              <a:buNone/>
              <a:defRPr sz="3700"/>
            </a:lvl2pPr>
            <a:lvl3pPr marL="1213193" indent="0">
              <a:buNone/>
              <a:defRPr sz="3200"/>
            </a:lvl3pPr>
            <a:lvl4pPr marL="1819768" indent="0">
              <a:buNone/>
              <a:defRPr sz="2700"/>
            </a:lvl4pPr>
            <a:lvl5pPr marL="2426382" indent="0">
              <a:buNone/>
              <a:defRPr sz="2700"/>
            </a:lvl5pPr>
            <a:lvl6pPr marL="3032966" indent="0">
              <a:buNone/>
              <a:defRPr sz="2700"/>
            </a:lvl6pPr>
            <a:lvl7pPr marL="3639546" indent="0">
              <a:buNone/>
              <a:defRPr sz="2700"/>
            </a:lvl7pPr>
            <a:lvl8pPr marL="4246151" indent="0">
              <a:buNone/>
              <a:defRPr sz="2700"/>
            </a:lvl8pPr>
            <a:lvl9pPr marL="4852759" indent="0">
              <a:buNone/>
              <a:defRPr sz="27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 lIns="121325" tIns="60665" rIns="121325" bIns="60665"/>
          <a:lstStyle>
            <a:lvl1pPr marL="0" indent="0">
              <a:buNone/>
              <a:defRPr sz="1900"/>
            </a:lvl1pPr>
            <a:lvl2pPr marL="606590" indent="0">
              <a:buNone/>
              <a:defRPr sz="1600"/>
            </a:lvl2pPr>
            <a:lvl3pPr marL="1213193" indent="0">
              <a:buNone/>
              <a:defRPr sz="1300"/>
            </a:lvl3pPr>
            <a:lvl4pPr marL="1819768" indent="0">
              <a:buNone/>
              <a:defRPr sz="1200"/>
            </a:lvl4pPr>
            <a:lvl5pPr marL="2426382" indent="0">
              <a:buNone/>
              <a:defRPr sz="1200"/>
            </a:lvl5pPr>
            <a:lvl6pPr marL="3032966" indent="0">
              <a:buNone/>
              <a:defRPr sz="1200"/>
            </a:lvl6pPr>
            <a:lvl7pPr marL="3639546" indent="0">
              <a:buNone/>
              <a:defRPr sz="1200"/>
            </a:lvl7pPr>
            <a:lvl8pPr marL="4246151" indent="0">
              <a:buNone/>
              <a:defRPr sz="1200"/>
            </a:lvl8pPr>
            <a:lvl9pPr marL="4852759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21325" tIns="60665" rIns="121325" bIns="60665"/>
          <a:lstStyle/>
          <a:p>
            <a:pPr defTabSz="1213193"/>
            <a:fld id="{530820CF-B880-4189-942D-D702A7CBA730}" type="datetimeFigureOut">
              <a:rPr lang="zh-CN" altLang="en-US" sz="2400" smtClean="0">
                <a:solidFill>
                  <a:prstClr val="black"/>
                </a:solidFill>
              </a:rPr>
              <a:pPr defTabSz="1213193"/>
              <a:t>2024/10/22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lIns="121325" tIns="60665" rIns="121325" bIns="60665"/>
          <a:lstStyle/>
          <a:p>
            <a:pPr defTabSz="1213193"/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21325" tIns="60665" rIns="121325" bIns="60665"/>
          <a:lstStyle/>
          <a:p>
            <a:pPr defTabSz="1213193"/>
            <a:fld id="{0C913308-F349-4B6D-A68A-DD1791B4A57B}" type="slidenum">
              <a:rPr lang="zh-CN" altLang="en-US" sz="2400" smtClean="0">
                <a:solidFill>
                  <a:prstClr val="black"/>
                </a:solidFill>
              </a:rPr>
              <a:pPr defTabSz="1213193"/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3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lIns="121325" tIns="60665" rIns="121325" bIns="60665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1" y="1600203"/>
            <a:ext cx="10972800" cy="4525963"/>
          </a:xfrm>
          <a:prstGeom prst="rect">
            <a:avLst/>
          </a:prstGeom>
        </p:spPr>
        <p:txBody>
          <a:bodyPr vert="eaVert" lIns="121325" tIns="60665" rIns="121325" bIns="60665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21325" tIns="60665" rIns="121325" bIns="60665"/>
          <a:lstStyle/>
          <a:p>
            <a:pPr defTabSz="1213193"/>
            <a:fld id="{530820CF-B880-4189-942D-D702A7CBA730}" type="datetimeFigureOut">
              <a:rPr lang="zh-CN" altLang="en-US" sz="2400" smtClean="0">
                <a:solidFill>
                  <a:prstClr val="black"/>
                </a:solidFill>
              </a:rPr>
              <a:pPr defTabSz="1213193"/>
              <a:t>2024/10/22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lIns="121325" tIns="60665" rIns="121325" bIns="60665"/>
          <a:lstStyle/>
          <a:p>
            <a:pPr defTabSz="1213193"/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21325" tIns="60665" rIns="121325" bIns="60665"/>
          <a:lstStyle/>
          <a:p>
            <a:pPr defTabSz="1213193"/>
            <a:fld id="{0C913308-F349-4B6D-A68A-DD1791B4A57B}" type="slidenum">
              <a:rPr lang="zh-CN" altLang="en-US" sz="2400" smtClean="0">
                <a:solidFill>
                  <a:prstClr val="black"/>
                </a:solidFill>
              </a:rPr>
              <a:pPr defTabSz="1213193"/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80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231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="" xmlns:a16="http://schemas.microsoft.com/office/drawing/2014/main" id="{FE312BC2-9FD9-4155-BD6F-2A89BBD6A609}"/>
              </a:ext>
            </a:extLst>
          </p:cNvPr>
          <p:cNvSpPr/>
          <p:nvPr userDrawn="1"/>
        </p:nvSpPr>
        <p:spPr>
          <a:xfrm>
            <a:off x="1199456" y="549569"/>
            <a:ext cx="2784309" cy="1151772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325" tIns="60665" rIns="121325" bIns="60665" rtlCol="0" anchor="ctr"/>
          <a:lstStyle/>
          <a:p>
            <a:pPr algn="ctr" defTabSz="1213193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5B08C38A-797C-4317-852B-F4C09C399E55}"/>
              </a:ext>
            </a:extLst>
          </p:cNvPr>
          <p:cNvSpPr/>
          <p:nvPr userDrawn="1"/>
        </p:nvSpPr>
        <p:spPr>
          <a:xfrm>
            <a:off x="911428" y="933493"/>
            <a:ext cx="2784309" cy="1151772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325" tIns="60665" rIns="121325" bIns="60665" rtlCol="0" anchor="ctr"/>
          <a:lstStyle/>
          <a:p>
            <a:pPr algn="ctr" defTabSz="1213193"/>
            <a:endParaRPr lang="zh-CN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97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7336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8214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059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01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727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935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3610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5986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66984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6347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1542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7755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77097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6529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59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0774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07073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67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92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89935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1168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91340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9202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2909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31781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54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71221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035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4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76944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207864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3" y="219547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19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102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917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611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29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911" y="16033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26" y="156142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19" y="153185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38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19" y="221720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35" y="2175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29" y="214573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29" y="28310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43" y="27891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38" y="275961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44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38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53" y="34030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47" y="337348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65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47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62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55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74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55" y="46727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71" y="4630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52" y="46012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83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65" y="52866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79" y="52447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68" y="52151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91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74" y="59004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89" y="58585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83" y="58290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34559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86040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9848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67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92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42424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66569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28110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90614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886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59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43168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54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16243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73586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49928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557924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3" y="219547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19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102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917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611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29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911" y="16033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26" y="156142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19" y="153185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38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19" y="221720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35" y="2175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29" y="214573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29" y="28310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43" y="27891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38" y="275961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44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38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53" y="34030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47" y="337348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65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47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62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55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74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55" y="46727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71" y="4630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52" y="46012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83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65" y="52866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79" y="52447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68" y="52151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91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74" y="59004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89" y="58585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83" y="58290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28908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5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95414-38EB-4AB0-826C-0C2E84694B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39313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75724-73DD-4329-86FB-4AE3EC7459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0849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2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743FD-0117-4DA3-A422-78221C258E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07285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C0EC0-B5DE-4B7B-8B2D-A9C8632058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221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86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46769-6E1D-4406-BB13-9B1DBA0B14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37580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48FEE-1F69-4861-ACA4-2A2423EA31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60197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37DD89-0E1D-4AAE-A858-96DCAC7F4D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60849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7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1CAA8-FA5E-4D35-B436-CC399F7CA3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9967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C32D0-6D35-446B-8CA7-6B4A2C3834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67277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D7A71-CF12-44AE-AE84-699E54FA7B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49075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67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67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78288-5905-4DA2-A818-34D4C12C38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75303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95414-38EB-4AB0-826C-0C2E84694B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92344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75724-73DD-4329-86FB-4AE3EC7459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6305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743FD-0117-4DA3-A422-78221C258E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64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1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image" Target="../media/image13.jpeg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8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56" r:id="rId12"/>
    <p:sldLayoutId id="2147483758" r:id="rId13"/>
    <p:sldLayoutId id="2147483662" r:id="rId14"/>
    <p:sldLayoutId id="2147483663" r:id="rId15"/>
    <p:sldLayoutId id="2147483664" r:id="rId16"/>
    <p:sldLayoutId id="2147483665" r:id="rId17"/>
    <p:sldLayoutId id="2147483675" r:id="rId18"/>
    <p:sldLayoutId id="2147483692" r:id="rId19"/>
    <p:sldLayoutId id="2147483694" r:id="rId20"/>
    <p:sldLayoutId id="2147483693" r:id="rId21"/>
    <p:sldLayoutId id="2147483691" r:id="rId22"/>
    <p:sldLayoutId id="2147483676" r:id="rId23"/>
    <p:sldLayoutId id="2147483677" r:id="rId24"/>
    <p:sldLayoutId id="2147483678" r:id="rId25"/>
    <p:sldLayoutId id="2147483679" r:id="rId26"/>
    <p:sldLayoutId id="2147483696" r:id="rId27"/>
    <p:sldLayoutId id="2147483748" r:id="rId28"/>
    <p:sldLayoutId id="2147483753" r:id="rId29"/>
    <p:sldLayoutId id="2147483759" r:id="rId30"/>
    <p:sldLayoutId id="2147483726" r:id="rId31"/>
    <p:sldLayoutId id="2147483727" r:id="rId32"/>
    <p:sldLayoutId id="2147483728" r:id="rId33"/>
    <p:sldLayoutId id="2147483730" r:id="rId34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5131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1213193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4951" indent="-454951" algn="l" defTabSz="1213193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5717" indent="-379126" algn="l" defTabSz="1213193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16481" indent="-303266" algn="l" defTabSz="121319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23071" indent="-303266" algn="l" defTabSz="1213193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29672" indent="-303266" algn="l" defTabSz="1213193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36272" indent="-303266" algn="l" defTabSz="121319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42841" indent="-303266" algn="l" defTabSz="121319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49454" indent="-303266" algn="l" defTabSz="121319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56032" indent="-303266" algn="l" defTabSz="121319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31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6590" algn="l" defTabSz="12131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3193" algn="l" defTabSz="12131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19768" algn="l" defTabSz="12131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26382" algn="l" defTabSz="12131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32966" algn="l" defTabSz="12131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39546" algn="l" defTabSz="12131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46151" algn="l" defTabSz="12131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52759" algn="l" defTabSz="12131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77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32DFF-139B-4A56-89CE-268933A5BF1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7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58A4B-13F8-4102-82ED-E8F16841985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114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32DFF-139B-4A56-89CE-268933A5BF1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7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58A4B-13F8-4102-82ED-E8F16841985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320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0DAD42-4FC5-40C2-9EA6-4D86A325DFD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813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0DAD42-4FC5-40C2-9EA6-4D86A325DFD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778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2.gif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51.gif"/><Relationship Id="rId2" Type="http://schemas.openxmlformats.org/officeDocument/2006/relationships/slideLayout" Target="../slideLayouts/slideLayout92.xml"/><Relationship Id="rId1" Type="http://schemas.openxmlformats.org/officeDocument/2006/relationships/tags" Target="../tags/tag5.xml"/><Relationship Id="rId6" Type="http://schemas.openxmlformats.org/officeDocument/2006/relationships/audio" Target="../media/audio4.wav"/><Relationship Id="rId11" Type="http://schemas.openxmlformats.org/officeDocument/2006/relationships/image" Target="../media/image50.gif"/><Relationship Id="rId5" Type="http://schemas.openxmlformats.org/officeDocument/2006/relationships/audio" Target="../media/audio3.wav"/><Relationship Id="rId10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image" Target="../media/image4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2.gif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51.gif"/><Relationship Id="rId2" Type="http://schemas.openxmlformats.org/officeDocument/2006/relationships/slideLayout" Target="../slideLayouts/slideLayout92.xml"/><Relationship Id="rId1" Type="http://schemas.openxmlformats.org/officeDocument/2006/relationships/tags" Target="../tags/tag6.xml"/><Relationship Id="rId6" Type="http://schemas.openxmlformats.org/officeDocument/2006/relationships/audio" Target="../media/audio4.wav"/><Relationship Id="rId11" Type="http://schemas.openxmlformats.org/officeDocument/2006/relationships/image" Target="../media/image50.gif"/><Relationship Id="rId5" Type="http://schemas.openxmlformats.org/officeDocument/2006/relationships/audio" Target="../media/audio3.wav"/><Relationship Id="rId10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2.gif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51.gif"/><Relationship Id="rId2" Type="http://schemas.openxmlformats.org/officeDocument/2006/relationships/slideLayout" Target="../slideLayouts/slideLayout92.xml"/><Relationship Id="rId1" Type="http://schemas.openxmlformats.org/officeDocument/2006/relationships/tags" Target="../tags/tag7.xml"/><Relationship Id="rId6" Type="http://schemas.openxmlformats.org/officeDocument/2006/relationships/audio" Target="../media/audio4.wav"/><Relationship Id="rId11" Type="http://schemas.openxmlformats.org/officeDocument/2006/relationships/image" Target="../media/image50.gif"/><Relationship Id="rId5" Type="http://schemas.openxmlformats.org/officeDocument/2006/relationships/audio" Target="../media/audio3.wav"/><Relationship Id="rId10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2.gif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51.gif"/><Relationship Id="rId2" Type="http://schemas.openxmlformats.org/officeDocument/2006/relationships/slideLayout" Target="../slideLayouts/slideLayout92.xml"/><Relationship Id="rId1" Type="http://schemas.openxmlformats.org/officeDocument/2006/relationships/tags" Target="../tags/tag8.xml"/><Relationship Id="rId6" Type="http://schemas.openxmlformats.org/officeDocument/2006/relationships/audio" Target="../media/audio4.wav"/><Relationship Id="rId11" Type="http://schemas.openxmlformats.org/officeDocument/2006/relationships/image" Target="../media/image50.gif"/><Relationship Id="rId5" Type="http://schemas.openxmlformats.org/officeDocument/2006/relationships/audio" Target="../media/audio3.wav"/><Relationship Id="rId10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2.gif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51.gif"/><Relationship Id="rId2" Type="http://schemas.openxmlformats.org/officeDocument/2006/relationships/slideLayout" Target="../slideLayouts/slideLayout103.xml"/><Relationship Id="rId1" Type="http://schemas.openxmlformats.org/officeDocument/2006/relationships/tags" Target="../tags/tag9.xml"/><Relationship Id="rId6" Type="http://schemas.openxmlformats.org/officeDocument/2006/relationships/audio" Target="../media/audio4.wav"/><Relationship Id="rId11" Type="http://schemas.openxmlformats.org/officeDocument/2006/relationships/image" Target="../media/image50.gif"/><Relationship Id="rId5" Type="http://schemas.openxmlformats.org/officeDocument/2006/relationships/audio" Target="../media/audio3.wav"/><Relationship Id="rId10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jpe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2.png"/><Relationship Id="rId2" Type="http://schemas.openxmlformats.org/officeDocument/2006/relationships/slideLayout" Target="../slideLayouts/slideLayout79.xml"/><Relationship Id="rId1" Type="http://schemas.openxmlformats.org/officeDocument/2006/relationships/audio" Target="../media/audio7.wav"/><Relationship Id="rId6" Type="http://schemas.openxmlformats.org/officeDocument/2006/relationships/image" Target="../media/image61.gif"/><Relationship Id="rId5" Type="http://schemas.openxmlformats.org/officeDocument/2006/relationships/audio" Target="../media/audio9.wav"/><Relationship Id="rId4" Type="http://schemas.openxmlformats.org/officeDocument/2006/relationships/audio" Target="../media/audio8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2.png"/><Relationship Id="rId2" Type="http://schemas.openxmlformats.org/officeDocument/2006/relationships/slideLayout" Target="../slideLayouts/slideLayout79.xml"/><Relationship Id="rId1" Type="http://schemas.openxmlformats.org/officeDocument/2006/relationships/audio" Target="../media/audio7.wav"/><Relationship Id="rId6" Type="http://schemas.openxmlformats.org/officeDocument/2006/relationships/image" Target="../media/image61.gif"/><Relationship Id="rId5" Type="http://schemas.openxmlformats.org/officeDocument/2006/relationships/audio" Target="../media/audio9.wav"/><Relationship Id="rId4" Type="http://schemas.openxmlformats.org/officeDocument/2006/relationships/audio" Target="../media/audio8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62.png"/><Relationship Id="rId2" Type="http://schemas.openxmlformats.org/officeDocument/2006/relationships/slideLayout" Target="../slideLayouts/slideLayout79.xml"/><Relationship Id="rId1" Type="http://schemas.openxmlformats.org/officeDocument/2006/relationships/audio" Target="../media/audio7.wav"/><Relationship Id="rId6" Type="http://schemas.openxmlformats.org/officeDocument/2006/relationships/image" Target="../media/image61.gif"/><Relationship Id="rId5" Type="http://schemas.openxmlformats.org/officeDocument/2006/relationships/audio" Target="../media/audio9.wav"/><Relationship Id="rId4" Type="http://schemas.openxmlformats.org/officeDocument/2006/relationships/audio" Target="../media/audio8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2440215" y="542956"/>
            <a:ext cx="7518400" cy="54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3205" tIns="56603" rIns="113205" bIns="5660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66"/>
                </a:solidFill>
                <a:latin typeface="Times New Roman" pitchFamily="18" charset="0"/>
              </a:rPr>
              <a:t>TRƯỜNG</a:t>
            </a:r>
            <a:r>
              <a:rPr lang="en-US" alt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itchFamily="18" charset="0"/>
              </a:rPr>
              <a:t>TIỂU</a:t>
            </a:r>
            <a:r>
              <a:rPr lang="en-US" alt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itchFamily="18" charset="0"/>
              </a:rPr>
              <a:t>HỌC</a:t>
            </a:r>
            <a:r>
              <a:rPr lang="vi-VN" altLang="en-US" sz="2800" b="1" dirty="0">
                <a:solidFill>
                  <a:srgbClr val="FF0066"/>
                </a:solidFill>
                <a:latin typeface="Times New Roman" pitchFamily="18" charset="0"/>
              </a:rPr>
              <a:t> SỐ 1</a:t>
            </a:r>
            <a:endParaRPr lang="en-US" altLang="en-US" sz="28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29" y="4082653"/>
            <a:ext cx="15240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1103087" y="1543067"/>
            <a:ext cx="10617860" cy="1560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3205" tIns="56603" rIns="113205" bIns="5660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vi-VN" sz="47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NHIỆT LIỆT </a:t>
            </a:r>
            <a:r>
              <a:rPr lang="en-US" sz="47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</a:t>
            </a:r>
            <a:r>
              <a:rPr lang="en-US" sz="47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7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MỪNG</a:t>
            </a:r>
            <a:r>
              <a:rPr lang="en-US" sz="47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vi-VN" sz="47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CÁC </a:t>
            </a:r>
            <a:r>
              <a:rPr lang="en-US" sz="47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  <a:endParaRPr lang="en-US" sz="47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47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  <a:r>
              <a:rPr lang="vi-VN" sz="47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7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2A1</a:t>
            </a:r>
            <a:endParaRPr lang="en-US" sz="47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1915906" y="5400703"/>
            <a:ext cx="4475239" cy="69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3205" tIns="56603" rIns="113205" bIns="5660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900" b="1" i="1" dirty="0" err="1">
                <a:solidFill>
                  <a:srgbClr val="FF0066"/>
                </a:solidFill>
                <a:latin typeface="Times New Roman" pitchFamily="18" charset="0"/>
              </a:rPr>
              <a:t>Giáo</a:t>
            </a:r>
            <a:r>
              <a:rPr lang="en-US" altLang="en-US" sz="19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1900" b="1" i="1" dirty="0" err="1">
                <a:solidFill>
                  <a:srgbClr val="FF0066"/>
                </a:solidFill>
                <a:latin typeface="Times New Roman" pitchFamily="18" charset="0"/>
              </a:rPr>
              <a:t>viên</a:t>
            </a:r>
            <a:r>
              <a:rPr lang="en-US" altLang="en-US" sz="1900" b="1" i="1" dirty="0">
                <a:solidFill>
                  <a:srgbClr val="FF0066"/>
                </a:solidFill>
                <a:latin typeface="Times New Roman" pitchFamily="18" charset="0"/>
              </a:rPr>
              <a:t>:</a:t>
            </a:r>
            <a:r>
              <a:rPr lang="vi-VN" altLang="en-US" sz="19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vi-VN" altLang="en-US" sz="1900" b="1" i="1" dirty="0" smtClean="0">
                <a:solidFill>
                  <a:srgbClr val="FF0066"/>
                </a:solidFill>
                <a:latin typeface="Times New Roman" pitchFamily="18" charset="0"/>
              </a:rPr>
              <a:t>Đồng Thị Thúy</a:t>
            </a:r>
            <a:endParaRPr lang="en-US" altLang="en-US" sz="1900" b="1" i="1" dirty="0">
              <a:solidFill>
                <a:srgbClr val="FF0066"/>
              </a:solidFill>
              <a:latin typeface="Times New Roman" pitchFamily="18" charset="0"/>
            </a:endParaRPr>
          </a:p>
          <a:p>
            <a:r>
              <a:rPr lang="en-US" altLang="en-US" sz="1900" b="1" i="1" dirty="0" err="1">
                <a:solidFill>
                  <a:srgbClr val="FF0066"/>
                </a:solidFill>
                <a:latin typeface="Times New Roman" pitchFamily="18" charset="0"/>
              </a:rPr>
              <a:t>Lớp</a:t>
            </a:r>
            <a:r>
              <a:rPr lang="en-US" altLang="en-US" sz="1900" b="1" i="1" dirty="0">
                <a:solidFill>
                  <a:srgbClr val="FF0066"/>
                </a:solidFill>
                <a:latin typeface="Times New Roman" pitchFamily="18" charset="0"/>
              </a:rPr>
              <a:t>:  </a:t>
            </a:r>
            <a:r>
              <a:rPr lang="en-US" altLang="en-US" sz="1900" b="1" i="1" dirty="0" smtClean="0">
                <a:solidFill>
                  <a:srgbClr val="FF0066"/>
                </a:solidFill>
                <a:latin typeface="Times New Roman" pitchFamily="18" charset="0"/>
              </a:rPr>
              <a:t>2A1</a:t>
            </a:r>
            <a:endParaRPr lang="en-US" altLang="en-US" sz="1900" b="1" i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699" y="4473207"/>
            <a:ext cx="4206724" cy="153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32464" y="249919"/>
            <a:ext cx="1560909" cy="1999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828347" y="311033"/>
            <a:ext cx="1566863" cy="187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4412347" y="1028700"/>
            <a:ext cx="3483428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9686877" y="784487"/>
            <a:ext cx="1168803" cy="1123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09839" y="4473208"/>
            <a:ext cx="1060752" cy="772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746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364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12AD5F2-9AE2-4EDA-B183-3D776EA1BEB5}"/>
              </a:ext>
            </a:extLst>
          </p:cNvPr>
          <p:cNvSpPr txBox="1"/>
          <p:nvPr/>
        </p:nvSpPr>
        <p:spPr>
          <a:xfrm>
            <a:off x="1921058" y="906437"/>
            <a:ext cx="1631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&gt;, &lt;, = 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226084F7-E871-416C-A242-0AF2B03D3FC4}"/>
              </a:ext>
            </a:extLst>
          </p:cNvPr>
          <p:cNvGrpSpPr/>
          <p:nvPr/>
        </p:nvGrpSpPr>
        <p:grpSpPr>
          <a:xfrm>
            <a:off x="3405720" y="1143601"/>
            <a:ext cx="3590695" cy="2536272"/>
            <a:chOff x="1387704" y="1831285"/>
            <a:chExt cx="3590695" cy="2536272"/>
          </a:xfrm>
          <a:solidFill>
            <a:schemeClr val="accent5">
              <a:lumMod val="20000"/>
              <a:lumOff val="80000"/>
            </a:schemeClr>
          </a:solidFill>
        </p:grpSpPr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E9275EFA-643D-44B2-A11A-220136E055B9}"/>
                </a:ext>
              </a:extLst>
            </p:cNvPr>
            <p:cNvGrpSpPr/>
            <p:nvPr/>
          </p:nvGrpSpPr>
          <p:grpSpPr>
            <a:xfrm>
              <a:off x="1387704" y="1831285"/>
              <a:ext cx="3590695" cy="2536272"/>
              <a:chOff x="2563089" y="4391890"/>
              <a:chExt cx="3590695" cy="2536272"/>
            </a:xfrm>
            <a:grpFill/>
          </p:grpSpPr>
          <p:sp>
            <p:nvSpPr>
              <p:cNvPr id="5" name="Rectangle: Rounded Corners 4">
                <a:extLst>
                  <a:ext uri="{FF2B5EF4-FFF2-40B4-BE49-F238E27FC236}">
                    <a16:creationId xmlns="" xmlns:a16="http://schemas.microsoft.com/office/drawing/2014/main" id="{15A8FAB1-DEF2-4F28-B363-87E0B2F02B0F}"/>
                  </a:ext>
                </a:extLst>
              </p:cNvPr>
              <p:cNvSpPr/>
              <p:nvPr/>
            </p:nvSpPr>
            <p:spPr>
              <a:xfrm>
                <a:off x="2563089" y="4391890"/>
                <a:ext cx="3590695" cy="2536272"/>
              </a:xfrm>
              <a:prstGeom prst="roundRect">
                <a:avLst/>
              </a:prstGeom>
              <a:grpFill/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514350" indent="-514350">
                  <a:buAutoNum type="alphaLcParenR"/>
                </a:pPr>
                <a:r>
                  <a:rPr lang="en-US" sz="2800" dirty="0">
                    <a:solidFill>
                      <a:sysClr val="windowText" lastClr="000000"/>
                    </a:solidFill>
                  </a:rPr>
                  <a:t>14 – 6         7</a:t>
                </a:r>
              </a:p>
              <a:p>
                <a:pPr marL="514350" indent="-514350">
                  <a:buAutoNum type="alphaLcParenR"/>
                </a:pPr>
                <a:endParaRPr lang="en-US" sz="2800" dirty="0">
                  <a:solidFill>
                    <a:sysClr val="windowText" lastClr="000000"/>
                  </a:solidFill>
                </a:endParaRPr>
              </a:p>
              <a:p>
                <a:r>
                  <a:rPr lang="en-US" sz="2800" dirty="0">
                    <a:solidFill>
                      <a:sysClr val="windowText" lastClr="000000"/>
                    </a:solidFill>
                  </a:rPr>
                  <a:t>      </a:t>
                </a:r>
              </a:p>
              <a:p>
                <a:r>
                  <a:rPr lang="en-US" sz="2800" dirty="0">
                    <a:solidFill>
                      <a:sysClr val="windowText" lastClr="000000"/>
                    </a:solidFill>
                  </a:rPr>
                  <a:t>     17 – 9         8</a:t>
                </a:r>
              </a:p>
            </p:txBody>
          </p:sp>
          <p:sp>
            <p:nvSpPr>
              <p:cNvPr id="6" name="Rectangle: Rounded Corners 5">
                <a:extLst>
                  <a:ext uri="{FF2B5EF4-FFF2-40B4-BE49-F238E27FC236}">
                    <a16:creationId xmlns="" xmlns:a16="http://schemas.microsoft.com/office/drawing/2014/main" id="{47F9D4C7-4741-41A7-A120-B77A797B7AF9}"/>
                  </a:ext>
                </a:extLst>
              </p:cNvPr>
              <p:cNvSpPr/>
              <p:nvPr/>
            </p:nvSpPr>
            <p:spPr>
              <a:xfrm>
                <a:off x="4368238" y="4677946"/>
                <a:ext cx="668647" cy="66864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7" name="Rectangle: Rounded Corners 6">
              <a:extLst>
                <a:ext uri="{FF2B5EF4-FFF2-40B4-BE49-F238E27FC236}">
                  <a16:creationId xmlns="" xmlns:a16="http://schemas.microsoft.com/office/drawing/2014/main" id="{A72A7D3E-BBEF-47AB-B288-A725C5E4EFFA}"/>
                </a:ext>
              </a:extLst>
            </p:cNvPr>
            <p:cNvSpPr/>
            <p:nvPr/>
          </p:nvSpPr>
          <p:spPr>
            <a:xfrm>
              <a:off x="3192853" y="3444997"/>
              <a:ext cx="668647" cy="66864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9A668B45-F0D9-419F-8E2A-CF74570D248C}"/>
              </a:ext>
            </a:extLst>
          </p:cNvPr>
          <p:cNvGrpSpPr/>
          <p:nvPr/>
        </p:nvGrpSpPr>
        <p:grpSpPr>
          <a:xfrm>
            <a:off x="7097984" y="3614857"/>
            <a:ext cx="4030550" cy="2536272"/>
            <a:chOff x="1387704" y="1831285"/>
            <a:chExt cx="4030550" cy="2536272"/>
          </a:xfrm>
        </p:grpSpPr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7FBCC5F5-9039-420F-91CA-736C72F8A75B}"/>
                </a:ext>
              </a:extLst>
            </p:cNvPr>
            <p:cNvGrpSpPr/>
            <p:nvPr/>
          </p:nvGrpSpPr>
          <p:grpSpPr>
            <a:xfrm>
              <a:off x="1387704" y="1831285"/>
              <a:ext cx="4030550" cy="2536272"/>
              <a:chOff x="2563089" y="4391890"/>
              <a:chExt cx="4030550" cy="2536272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="" xmlns:a16="http://schemas.microsoft.com/office/drawing/2014/main" id="{46F9671A-A6A2-4AC9-8F66-FA9CA537A7BE}"/>
                  </a:ext>
                </a:extLst>
              </p:cNvPr>
              <p:cNvSpPr/>
              <p:nvPr/>
            </p:nvSpPr>
            <p:spPr>
              <a:xfrm>
                <a:off x="2563089" y="4391890"/>
                <a:ext cx="4030550" cy="2536272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>
                    <a:solidFill>
                      <a:sysClr val="windowText" lastClr="000000"/>
                    </a:solidFill>
                  </a:rPr>
                  <a:t>b) 15 – 8          11 – 2 </a:t>
                </a:r>
              </a:p>
              <a:p>
                <a:pPr marL="514350" indent="-514350">
                  <a:buAutoNum type="alphaLcParenR"/>
                </a:pPr>
                <a:endParaRPr lang="en-US" sz="2800" dirty="0">
                  <a:solidFill>
                    <a:sysClr val="windowText" lastClr="000000"/>
                  </a:solidFill>
                </a:endParaRPr>
              </a:p>
              <a:p>
                <a:r>
                  <a:rPr lang="en-US" sz="2800" dirty="0">
                    <a:solidFill>
                      <a:sysClr val="windowText" lastClr="000000"/>
                    </a:solidFill>
                  </a:rPr>
                  <a:t>      </a:t>
                </a:r>
              </a:p>
              <a:p>
                <a:r>
                  <a:rPr lang="en-US" sz="2800" dirty="0">
                    <a:solidFill>
                      <a:sysClr val="windowText" lastClr="000000"/>
                    </a:solidFill>
                  </a:rPr>
                  <a:t>     16 – 7         13 – 4 </a:t>
                </a:r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="" xmlns:a16="http://schemas.microsoft.com/office/drawing/2014/main" id="{0F9B57A9-0399-4C4A-88DF-86F4E602A640}"/>
                  </a:ext>
                </a:extLst>
              </p:cNvPr>
              <p:cNvSpPr/>
              <p:nvPr/>
            </p:nvSpPr>
            <p:spPr>
              <a:xfrm>
                <a:off x="4358435" y="4726214"/>
                <a:ext cx="668647" cy="66864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14" name="Rectangle: Rounded Corners 13">
              <a:extLst>
                <a:ext uri="{FF2B5EF4-FFF2-40B4-BE49-F238E27FC236}">
                  <a16:creationId xmlns="" xmlns:a16="http://schemas.microsoft.com/office/drawing/2014/main" id="{B5703ADE-5A70-4C1A-A30B-82DD812CEE56}"/>
                </a:ext>
              </a:extLst>
            </p:cNvPr>
            <p:cNvSpPr/>
            <p:nvPr/>
          </p:nvSpPr>
          <p:spPr>
            <a:xfrm>
              <a:off x="3196906" y="3352471"/>
              <a:ext cx="668647" cy="66864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="" xmlns:a16="http://schemas.microsoft.com/office/drawing/2014/main" id="{EF85AB13-1FC0-415A-803C-C566D96986FF}"/>
              </a:ext>
            </a:extLst>
          </p:cNvPr>
          <p:cNvSpPr/>
          <p:nvPr/>
        </p:nvSpPr>
        <p:spPr>
          <a:xfrm>
            <a:off x="5210869" y="1422556"/>
            <a:ext cx="668647" cy="66864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&gt;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E7263E46-EB9A-4C53-A346-A7E52BFC5F3A}"/>
              </a:ext>
            </a:extLst>
          </p:cNvPr>
          <p:cNvSpPr/>
          <p:nvPr/>
        </p:nvSpPr>
        <p:spPr>
          <a:xfrm>
            <a:off x="5210869" y="2757312"/>
            <a:ext cx="668647" cy="66864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=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69A2FBF2-FBAB-4F8D-A57C-30BEAF70EF9C}"/>
              </a:ext>
            </a:extLst>
          </p:cNvPr>
          <p:cNvSpPr/>
          <p:nvPr/>
        </p:nvSpPr>
        <p:spPr>
          <a:xfrm>
            <a:off x="8884770" y="3949180"/>
            <a:ext cx="668647" cy="66864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&lt;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401AD9B8-D0BC-4931-BE10-7AD9F6E3887F}"/>
              </a:ext>
            </a:extLst>
          </p:cNvPr>
          <p:cNvSpPr/>
          <p:nvPr/>
        </p:nvSpPr>
        <p:spPr>
          <a:xfrm>
            <a:off x="8907186" y="5136042"/>
            <a:ext cx="668647" cy="66864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=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077148BF-2EE9-44FB-B9D7-25835D093E9F}"/>
              </a:ext>
            </a:extLst>
          </p:cNvPr>
          <p:cNvSpPr txBox="1"/>
          <p:nvPr/>
        </p:nvSpPr>
        <p:spPr>
          <a:xfrm>
            <a:off x="4538818" y="18620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6AD50C29-AAC2-4DBE-9655-82ECF66DD2A8}"/>
              </a:ext>
            </a:extLst>
          </p:cNvPr>
          <p:cNvSpPr txBox="1"/>
          <p:nvPr/>
        </p:nvSpPr>
        <p:spPr>
          <a:xfrm>
            <a:off x="4538818" y="3091637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2CD9B1D3-56B9-4EED-8417-EF7BF44A5512}"/>
              </a:ext>
            </a:extLst>
          </p:cNvPr>
          <p:cNvSpPr txBox="1"/>
          <p:nvPr/>
        </p:nvSpPr>
        <p:spPr>
          <a:xfrm>
            <a:off x="8104097" y="436311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4772CFBB-3D4B-4522-A0EC-366A0EAF2271}"/>
              </a:ext>
            </a:extLst>
          </p:cNvPr>
          <p:cNvSpPr txBox="1"/>
          <p:nvPr/>
        </p:nvSpPr>
        <p:spPr>
          <a:xfrm>
            <a:off x="10091965" y="433226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9C2A724F-368C-4AB9-BB97-11AAD9A1DFBC}"/>
              </a:ext>
            </a:extLst>
          </p:cNvPr>
          <p:cNvSpPr txBox="1"/>
          <p:nvPr/>
        </p:nvSpPr>
        <p:spPr>
          <a:xfrm>
            <a:off x="8104097" y="562421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08FF39FE-5F1A-4CE3-90D7-03232268C460}"/>
              </a:ext>
            </a:extLst>
          </p:cNvPr>
          <p:cNvSpPr txBox="1"/>
          <p:nvPr/>
        </p:nvSpPr>
        <p:spPr>
          <a:xfrm>
            <a:off x="10091965" y="559336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FAF7D5D9-FEBA-4BA4-B25D-5E805305BE6F}"/>
              </a:ext>
            </a:extLst>
          </p:cNvPr>
          <p:cNvSpPr/>
          <p:nvPr/>
        </p:nvSpPr>
        <p:spPr>
          <a:xfrm>
            <a:off x="1238856" y="906437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4</a:t>
            </a:r>
          </a:p>
        </p:txBody>
      </p:sp>
      <p:pic>
        <p:nvPicPr>
          <p:cNvPr id="24580" name="Picture 4" descr="Cute Kid Girl Study Hard Think 2283437 Vector Art at Vecteezy">
            <a:extLst>
              <a:ext uri="{FF2B5EF4-FFF2-40B4-BE49-F238E27FC236}">
                <a16:creationId xmlns="" xmlns:a16="http://schemas.microsoft.com/office/drawing/2014/main" id="{A0D82BE3-EE6D-4501-A517-8C62D9DBE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24" y="2504450"/>
            <a:ext cx="3914225" cy="391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5756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212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1930400" y="1219200"/>
            <a:ext cx="10261600" cy="129540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3600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Chọn</a:t>
            </a:r>
            <a:r>
              <a:rPr lang="fr-FR" sz="36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fr-FR" sz="3600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kết</a:t>
            </a:r>
            <a:r>
              <a:rPr lang="fr-FR" sz="36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fr-FR" sz="3600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quả</a:t>
            </a:r>
            <a:r>
              <a:rPr lang="fr-FR" sz="36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fr-FR" sz="3600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đúng</a:t>
            </a:r>
            <a:endParaRPr lang="vi-VN" sz="36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6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      </a:t>
            </a:r>
            <a:r>
              <a:rPr lang="fr-FR" sz="36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	</a:t>
            </a:r>
            <a:r>
              <a:rPr lang="fr-FR" sz="3600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15 - </a:t>
            </a:r>
            <a:r>
              <a:rPr lang="en-US" sz="360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5 – 6 = ?</a:t>
            </a:r>
            <a:endParaRPr lang="vi-VN" sz="3600" dirty="0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grpSp>
        <p:nvGrpSpPr>
          <p:cNvPr id="3075" name="Group 51"/>
          <p:cNvGrpSpPr>
            <a:grpSpLocks/>
          </p:cNvGrpSpPr>
          <p:nvPr/>
        </p:nvGrpSpPr>
        <p:grpSpPr bwMode="auto">
          <a:xfrm>
            <a:off x="8487" y="14288"/>
            <a:ext cx="427567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3117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000" smtClean="0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2032000" y="2667000"/>
            <a:ext cx="7112000" cy="8255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smtClean="0">
                <a:solidFill>
                  <a:srgbClr val="FFFFFF"/>
                </a:solidFill>
                <a:latin typeface="Times New Roman" pitchFamily="18" charset="0"/>
              </a:rPr>
              <a:t>3</a:t>
            </a:r>
            <a:endParaRPr lang="en-US" altLang="en-US" sz="3200" dirty="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1751" y="2938494"/>
            <a:ext cx="79163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6272" y="2716244"/>
            <a:ext cx="2000249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577853" y="2789269"/>
            <a:ext cx="109008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smtClean="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853038" y="2901950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i="1" kern="1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2032000" y="3657600"/>
            <a:ext cx="7112000" cy="8382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smtClean="0">
                <a:solidFill>
                  <a:srgbClr val="FFFFFF"/>
                </a:solidFill>
                <a:latin typeface="Times New Roman" pitchFamily="18" charset="0"/>
              </a:rPr>
              <a:t>4</a:t>
            </a:r>
            <a:endParaRPr lang="en-US" altLang="en-US" sz="3200" dirty="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57151" y="3929071"/>
            <a:ext cx="79163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872" y="3706814"/>
            <a:ext cx="2000249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552453" y="3779840"/>
            <a:ext cx="109008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smtClean="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827638" y="3892550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i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</a:rPr>
              <a:t>B</a:t>
            </a:r>
            <a:endParaRPr lang="vi-VN" sz="3600" i="1" kern="10" dirty="0" smtClean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1930421" y="4648200"/>
            <a:ext cx="7296151" cy="8255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smtClean="0">
                <a:solidFill>
                  <a:srgbClr val="FFFFFF"/>
                </a:solidFill>
                <a:latin typeface="Times New Roman" pitchFamily="18" charset="0"/>
              </a:rPr>
              <a:t>5</a:t>
            </a:r>
            <a:endParaRPr lang="en-US" altLang="en-US" sz="3200" dirty="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57151" y="4919694"/>
            <a:ext cx="79163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872" y="4697444"/>
            <a:ext cx="2000249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552453" y="4770469"/>
            <a:ext cx="109008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smtClean="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827638" y="4883150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i="1" kern="1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87067" name="AutoShape 27"/>
          <p:cNvSpPr>
            <a:spLocks noChangeArrowheads="1"/>
          </p:cNvSpPr>
          <p:nvPr/>
        </p:nvSpPr>
        <p:spPr bwMode="auto">
          <a:xfrm>
            <a:off x="-67733" y="1066800"/>
            <a:ext cx="205740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800" i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7068" name="WordArt 28"/>
          <p:cNvSpPr>
            <a:spLocks noChangeArrowheads="1" noChangeShapeType="1" noTextEdit="1"/>
          </p:cNvSpPr>
          <p:nvPr/>
        </p:nvSpPr>
        <p:spPr bwMode="auto">
          <a:xfrm>
            <a:off x="508021" y="1447831"/>
            <a:ext cx="946151" cy="53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i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C</a:t>
            </a:r>
            <a:r>
              <a:rPr lang="en-US" sz="3600" b="1" i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âu</a:t>
            </a:r>
            <a:r>
              <a:rPr lang="en-US" sz="3600" b="1" i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 1</a:t>
            </a:r>
          </a:p>
        </p:txBody>
      </p:sp>
      <p:pic>
        <p:nvPicPr>
          <p:cNvPr id="3093" name="Picture 29" descr="Picture1"/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1363"/>
            <a:ext cx="12192000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4" name="WordArt 31"/>
          <p:cNvSpPr>
            <a:spLocks noChangeArrowheads="1" noChangeShapeType="1" noTextEdit="1"/>
          </p:cNvSpPr>
          <p:nvPr/>
        </p:nvSpPr>
        <p:spPr bwMode="auto">
          <a:xfrm>
            <a:off x="2296584" y="26988"/>
            <a:ext cx="7965016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R</a:t>
            </a:r>
            <a:r>
              <a:rPr lang="vi-VN" sz="3600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ung chuông vàng </a:t>
            </a:r>
          </a:p>
        </p:txBody>
      </p:sp>
      <p:pic>
        <p:nvPicPr>
          <p:cNvPr id="3095" name="Picture 32" descr="people008"/>
          <p:cNvPicPr>
            <a:picLocks noChangeAspect="1" noChangeArrowheads="1" noCrop="1"/>
          </p:cNvPicPr>
          <p:nvPr/>
        </p:nvPicPr>
        <p:blipFill>
          <a:blip r:embed="rId1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5715000"/>
            <a:ext cx="129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6" name="Picture 33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5518" y="-304800"/>
            <a:ext cx="2203451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75" name="WordArt 35"/>
          <p:cNvSpPr>
            <a:spLocks noChangeArrowheads="1" noChangeShapeType="1" noTextEdit="1"/>
          </p:cNvSpPr>
          <p:nvPr/>
        </p:nvSpPr>
        <p:spPr bwMode="auto">
          <a:xfrm>
            <a:off x="10466917" y="44481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i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</a:rPr>
              <a:t>0</a:t>
            </a:r>
          </a:p>
        </p:txBody>
      </p:sp>
      <p:sp>
        <p:nvSpPr>
          <p:cNvPr id="87076" name="WordArt 36"/>
          <p:cNvSpPr>
            <a:spLocks noChangeArrowheads="1" noChangeShapeType="1" noTextEdit="1"/>
          </p:cNvSpPr>
          <p:nvPr/>
        </p:nvSpPr>
        <p:spPr bwMode="auto">
          <a:xfrm>
            <a:off x="10466917" y="44481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i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</a:rPr>
              <a:t>1</a:t>
            </a:r>
          </a:p>
        </p:txBody>
      </p:sp>
      <p:sp>
        <p:nvSpPr>
          <p:cNvPr id="87077" name="WordArt 37"/>
          <p:cNvSpPr>
            <a:spLocks noChangeArrowheads="1" noChangeShapeType="1" noTextEdit="1"/>
          </p:cNvSpPr>
          <p:nvPr/>
        </p:nvSpPr>
        <p:spPr bwMode="auto">
          <a:xfrm>
            <a:off x="10473267" y="4419600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i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</a:rPr>
              <a:t>2</a:t>
            </a:r>
          </a:p>
        </p:txBody>
      </p:sp>
      <p:sp>
        <p:nvSpPr>
          <p:cNvPr id="87078" name="WordArt 38"/>
          <p:cNvSpPr>
            <a:spLocks noChangeArrowheads="1" noChangeShapeType="1" noTextEdit="1"/>
          </p:cNvSpPr>
          <p:nvPr/>
        </p:nvSpPr>
        <p:spPr bwMode="auto">
          <a:xfrm>
            <a:off x="10466917" y="44481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i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</a:rPr>
              <a:t>3</a:t>
            </a:r>
          </a:p>
        </p:txBody>
      </p:sp>
      <p:sp>
        <p:nvSpPr>
          <p:cNvPr id="87079" name="WordArt 39"/>
          <p:cNvSpPr>
            <a:spLocks noChangeArrowheads="1" noChangeShapeType="1" noTextEdit="1"/>
          </p:cNvSpPr>
          <p:nvPr/>
        </p:nvSpPr>
        <p:spPr bwMode="auto">
          <a:xfrm>
            <a:off x="10530417" y="44481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i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</a:rPr>
              <a:t>4</a:t>
            </a:r>
          </a:p>
        </p:txBody>
      </p:sp>
      <p:sp>
        <p:nvSpPr>
          <p:cNvPr id="87080" name="WordArt 40"/>
          <p:cNvSpPr>
            <a:spLocks noChangeArrowheads="1" noChangeShapeType="1" noTextEdit="1"/>
          </p:cNvSpPr>
          <p:nvPr/>
        </p:nvSpPr>
        <p:spPr bwMode="auto">
          <a:xfrm>
            <a:off x="10485967" y="44481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i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</a:rPr>
              <a:t>5</a:t>
            </a:r>
          </a:p>
        </p:txBody>
      </p:sp>
      <p:sp>
        <p:nvSpPr>
          <p:cNvPr id="87081" name="WordArt 41"/>
          <p:cNvSpPr>
            <a:spLocks noChangeArrowheads="1" noChangeShapeType="1" noTextEdit="1"/>
          </p:cNvSpPr>
          <p:nvPr/>
        </p:nvSpPr>
        <p:spPr bwMode="auto">
          <a:xfrm>
            <a:off x="10466917" y="44481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i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</a:rPr>
              <a:t>6</a:t>
            </a:r>
          </a:p>
        </p:txBody>
      </p:sp>
      <p:sp>
        <p:nvSpPr>
          <p:cNvPr id="87082" name="WordArt 42"/>
          <p:cNvSpPr>
            <a:spLocks noChangeArrowheads="1" noChangeShapeType="1" noTextEdit="1"/>
          </p:cNvSpPr>
          <p:nvPr/>
        </p:nvSpPr>
        <p:spPr bwMode="auto">
          <a:xfrm>
            <a:off x="10466917" y="44481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i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</a:rPr>
              <a:t>7</a:t>
            </a:r>
          </a:p>
        </p:txBody>
      </p:sp>
      <p:sp>
        <p:nvSpPr>
          <p:cNvPr id="87083" name="WordArt 43"/>
          <p:cNvSpPr>
            <a:spLocks noChangeArrowheads="1" noChangeShapeType="1" noTextEdit="1"/>
          </p:cNvSpPr>
          <p:nvPr/>
        </p:nvSpPr>
        <p:spPr bwMode="auto">
          <a:xfrm>
            <a:off x="10473267" y="4433888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i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</a:rPr>
              <a:t>8</a:t>
            </a:r>
          </a:p>
        </p:txBody>
      </p:sp>
      <p:sp>
        <p:nvSpPr>
          <p:cNvPr id="87084" name="WordArt 44"/>
          <p:cNvSpPr>
            <a:spLocks noChangeArrowheads="1" noChangeShapeType="1" noTextEdit="1"/>
          </p:cNvSpPr>
          <p:nvPr/>
        </p:nvSpPr>
        <p:spPr bwMode="auto">
          <a:xfrm>
            <a:off x="10466917" y="44481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i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</a:rPr>
              <a:t>9</a:t>
            </a:r>
          </a:p>
        </p:txBody>
      </p:sp>
      <p:sp>
        <p:nvSpPr>
          <p:cNvPr id="87085" name="WordArt 45"/>
          <p:cNvSpPr>
            <a:spLocks noChangeArrowheads="1" noChangeShapeType="1" noTextEdit="1"/>
          </p:cNvSpPr>
          <p:nvPr/>
        </p:nvSpPr>
        <p:spPr bwMode="auto">
          <a:xfrm>
            <a:off x="10466917" y="44481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i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</a:rPr>
              <a:t>10</a:t>
            </a:r>
          </a:p>
        </p:txBody>
      </p:sp>
      <p:sp>
        <p:nvSpPr>
          <p:cNvPr id="87086" name="WordArt 46"/>
          <p:cNvSpPr>
            <a:spLocks noChangeArrowheads="1" noChangeShapeType="1" noTextEdit="1"/>
          </p:cNvSpPr>
          <p:nvPr/>
        </p:nvSpPr>
        <p:spPr bwMode="auto">
          <a:xfrm>
            <a:off x="10466917" y="44481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i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</a:rPr>
              <a:t>11</a:t>
            </a:r>
          </a:p>
        </p:txBody>
      </p:sp>
      <p:sp>
        <p:nvSpPr>
          <p:cNvPr id="87087" name="WordArt 47"/>
          <p:cNvSpPr>
            <a:spLocks noChangeArrowheads="1" noChangeShapeType="1" noTextEdit="1"/>
          </p:cNvSpPr>
          <p:nvPr/>
        </p:nvSpPr>
        <p:spPr bwMode="auto">
          <a:xfrm>
            <a:off x="10466917" y="44481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i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</a:rPr>
              <a:t>12</a:t>
            </a:r>
          </a:p>
        </p:txBody>
      </p:sp>
      <p:sp>
        <p:nvSpPr>
          <p:cNvPr id="87088" name="WordArt 48"/>
          <p:cNvSpPr>
            <a:spLocks noChangeArrowheads="1" noChangeShapeType="1" noTextEdit="1"/>
          </p:cNvSpPr>
          <p:nvPr/>
        </p:nvSpPr>
        <p:spPr bwMode="auto">
          <a:xfrm>
            <a:off x="10454217" y="442912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i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</a:rPr>
              <a:t>13</a:t>
            </a:r>
          </a:p>
        </p:txBody>
      </p:sp>
      <p:sp>
        <p:nvSpPr>
          <p:cNvPr id="87089" name="WordArt 49"/>
          <p:cNvSpPr>
            <a:spLocks noChangeArrowheads="1" noChangeShapeType="1" noTextEdit="1"/>
          </p:cNvSpPr>
          <p:nvPr/>
        </p:nvSpPr>
        <p:spPr bwMode="auto">
          <a:xfrm>
            <a:off x="10466917" y="44481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i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</a:rPr>
              <a:t>14</a:t>
            </a:r>
          </a:p>
        </p:txBody>
      </p:sp>
      <p:sp>
        <p:nvSpPr>
          <p:cNvPr id="87090" name="WordArt 50"/>
          <p:cNvSpPr>
            <a:spLocks noChangeArrowheads="1" noChangeShapeType="1" noTextEdit="1"/>
          </p:cNvSpPr>
          <p:nvPr/>
        </p:nvSpPr>
        <p:spPr bwMode="auto">
          <a:xfrm>
            <a:off x="10466917" y="44481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i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</a:rPr>
              <a:t>15</a:t>
            </a:r>
          </a:p>
        </p:txBody>
      </p:sp>
      <p:grpSp>
        <p:nvGrpSpPr>
          <p:cNvPr id="16" name="Group 51"/>
          <p:cNvGrpSpPr>
            <a:grpSpLocks/>
          </p:cNvGrpSpPr>
          <p:nvPr/>
        </p:nvGrpSpPr>
        <p:grpSpPr bwMode="auto">
          <a:xfrm>
            <a:off x="9855200" y="2133600"/>
            <a:ext cx="2336800" cy="1752600"/>
            <a:chOff x="4320" y="2928"/>
            <a:chExt cx="1104" cy="1104"/>
          </a:xfrm>
        </p:grpSpPr>
        <p:sp>
          <p:nvSpPr>
            <p:cNvPr id="3114" name="AutoShape 52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6000" b="1" smtClean="0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3115" name="WordArt 53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sz="3600" i="1" kern="1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7463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0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87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2" dur="1500" fill="hold"/>
                                        <p:tgtEl>
                                          <p:spTgt spid="870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2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870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87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87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870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870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87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87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870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870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87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87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870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870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87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87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870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87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87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87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87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870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87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87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87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870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87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87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87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870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3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87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87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87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870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4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87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87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87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870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5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87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87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87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870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6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87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87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87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" dur="500"/>
                                        <p:tgtEl>
                                          <p:spTgt spid="870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7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87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87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87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6" dur="500"/>
                                        <p:tgtEl>
                                          <p:spTgt spid="870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8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87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87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87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9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6" dur="500"/>
                                        <p:tgtEl>
                                          <p:spTgt spid="870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9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87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87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87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6" dur="500"/>
                                        <p:tgtEl>
                                          <p:spTgt spid="870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0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87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87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87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6" dur="500"/>
                                        <p:tgtEl>
                                          <p:spTgt spid="870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1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500"/>
                                        <p:tgtEl>
                                          <p:spTgt spid="87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87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87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 nodeType="clickPar">
                      <p:stCondLst>
                        <p:cond delay="indefinite"/>
                      </p:stCondLst>
                      <p:childTnLst>
                        <p:par>
                          <p:cTn id="2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 nodeType="clickPar">
                      <p:stCondLst>
                        <p:cond delay="indefinite"/>
                      </p:stCondLst>
                      <p:childTnLst>
                        <p:par>
                          <p:cTn id="2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6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1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0.07414 -4.26457E-6 L -0.07414 -0.07215 " pathEditMode="relative" rAng="0" ptsTypes="AA">
                                      <p:cBhvr>
                                        <p:cTn id="24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08"/>
                                    </p:animMotion>
                                    <p:animRot by="1500000">
                                      <p:cBhvr>
                                        <p:cTn id="24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1044" grpId="0" animBg="1"/>
      <p:bldP spid="4" grpId="0" animBg="1"/>
      <p:bldP spid="4" grpId="1" animBg="1"/>
      <p:bldP spid="4" grpId="2" animBg="1"/>
      <p:bldP spid="7" grpId="0" animBg="1"/>
      <p:bldP spid="8" grpId="0" animBg="1"/>
      <p:bldP spid="13" grpId="0" animBg="1"/>
      <p:bldP spid="15" grpId="0" animBg="1"/>
      <p:bldP spid="87067" grpId="0" animBg="1"/>
      <p:bldP spid="87067" grpId="1" animBg="1"/>
      <p:bldP spid="87075" grpId="0" animBg="1"/>
      <p:bldP spid="87075" grpId="1" animBg="1"/>
      <p:bldP spid="87076" grpId="0" animBg="1"/>
      <p:bldP spid="87076" grpId="1" animBg="1"/>
      <p:bldP spid="87077" grpId="0" animBg="1"/>
      <p:bldP spid="87077" grpId="1" animBg="1"/>
      <p:bldP spid="87078" grpId="0" animBg="1"/>
      <p:bldP spid="87078" grpId="1" animBg="1"/>
      <p:bldP spid="87079" grpId="0" animBg="1"/>
      <p:bldP spid="87079" grpId="1" animBg="1"/>
      <p:bldP spid="87080" grpId="0" animBg="1"/>
      <p:bldP spid="87080" grpId="1" animBg="1"/>
      <p:bldP spid="87081" grpId="0" animBg="1"/>
      <p:bldP spid="87081" grpId="1" animBg="1"/>
      <p:bldP spid="87082" grpId="0" animBg="1"/>
      <p:bldP spid="87082" grpId="1" animBg="1"/>
      <p:bldP spid="87083" grpId="0" animBg="1"/>
      <p:bldP spid="87083" grpId="1" animBg="1"/>
      <p:bldP spid="87084" grpId="0" animBg="1"/>
      <p:bldP spid="87084" grpId="1" animBg="1"/>
      <p:bldP spid="87085" grpId="0" animBg="1"/>
      <p:bldP spid="87085" grpId="1" animBg="1"/>
      <p:bldP spid="87086" grpId="0" animBg="1"/>
      <p:bldP spid="87086" grpId="1" animBg="1"/>
      <p:bldP spid="87087" grpId="0" animBg="1"/>
      <p:bldP spid="87087" grpId="1" animBg="1"/>
      <p:bldP spid="87088" grpId="0" animBg="1"/>
      <p:bldP spid="87088" grpId="1" animBg="1"/>
      <p:bldP spid="87089" grpId="0" animBg="1"/>
      <p:bldP spid="87089" grpId="1" animBg="1"/>
      <p:bldP spid="87090" grpId="0" animBg="1"/>
      <p:bldP spid="8709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2032000" y="838200"/>
            <a:ext cx="10160000" cy="167640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en-US" sz="3600" b="1" dirty="0" smtClean="0">
                <a:solidFill>
                  <a:srgbClr val="FFFFFF"/>
                </a:solidFill>
                <a:latin typeface="Times New Roman" pitchFamily="18" charset="0"/>
              </a:rPr>
              <a:t>16  -  ... = </a:t>
            </a:r>
            <a:r>
              <a:rPr lang="pt-BR" altLang="en-US" sz="3600" b="1" dirty="0">
                <a:solidFill>
                  <a:srgbClr val="FFFFFF"/>
                </a:solidFill>
                <a:latin typeface="Times New Roman" pitchFamily="18" charset="0"/>
              </a:rPr>
              <a:t>9</a:t>
            </a:r>
            <a:endParaRPr lang="pt-BR" altLang="en-US" sz="3600" b="1" dirty="0" smtClean="0">
              <a:solidFill>
                <a:srgbClr val="FFFFFF"/>
              </a:solidFill>
              <a:latin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en-US" sz="3600" b="1" dirty="0" smtClean="0">
                <a:solidFill>
                  <a:srgbClr val="FFFFFF"/>
                </a:solidFill>
                <a:latin typeface="Times New Roman" pitchFamily="18" charset="0"/>
              </a:rPr>
              <a:t>Số trừ là: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3200" b="1" dirty="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grpSp>
        <p:nvGrpSpPr>
          <p:cNvPr id="5123" name="Group 51"/>
          <p:cNvGrpSpPr>
            <a:grpSpLocks/>
          </p:cNvGrpSpPr>
          <p:nvPr/>
        </p:nvGrpSpPr>
        <p:grpSpPr bwMode="auto">
          <a:xfrm>
            <a:off x="8481" y="14288"/>
            <a:ext cx="427567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5165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000" smtClean="0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2032000" y="2704327"/>
            <a:ext cx="7112000" cy="8255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en-US" sz="3200" b="1" dirty="0" smtClean="0">
                <a:solidFill>
                  <a:srgbClr val="FFFFFF"/>
                </a:solidFill>
                <a:latin typeface="Times New Roman" pitchFamily="18" charset="0"/>
              </a:rPr>
              <a:t>6</a:t>
            </a:r>
            <a:endParaRPr lang="en-US" altLang="en-US" sz="3200" dirty="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1751" y="2938484"/>
            <a:ext cx="79163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6265" y="2716234"/>
            <a:ext cx="2000249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577853" y="2789259"/>
            <a:ext cx="109008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smtClean="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853032" y="2901950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i="1" kern="1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2032000" y="3657600"/>
            <a:ext cx="7112000" cy="8382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en-US" sz="3200" b="1" dirty="0" smtClean="0">
                <a:solidFill>
                  <a:srgbClr val="FFFFFF"/>
                </a:solidFill>
                <a:latin typeface="Times New Roman" pitchFamily="18" charset="0"/>
              </a:rPr>
              <a:t>7</a:t>
            </a:r>
            <a:endParaRPr lang="en-US" altLang="en-US" sz="3200" dirty="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57151" y="3929071"/>
            <a:ext cx="79163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865" y="3706814"/>
            <a:ext cx="2000249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552453" y="3779840"/>
            <a:ext cx="109008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smtClean="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827632" y="3892550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i="1" kern="1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1930414" y="4648200"/>
            <a:ext cx="7296151" cy="8255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 smtClean="0">
                <a:solidFill>
                  <a:srgbClr val="FFFFFF"/>
                </a:solidFill>
                <a:latin typeface="Times New Roman" pitchFamily="18" charset="0"/>
              </a:rPr>
              <a:t>8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57151" y="4919684"/>
            <a:ext cx="79163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865" y="4697434"/>
            <a:ext cx="2000249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552453" y="4770459"/>
            <a:ext cx="109008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smtClean="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827632" y="4883150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i="1" kern="1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87067" name="AutoShape 27"/>
          <p:cNvSpPr>
            <a:spLocks noChangeArrowheads="1"/>
          </p:cNvSpPr>
          <p:nvPr/>
        </p:nvSpPr>
        <p:spPr bwMode="auto">
          <a:xfrm>
            <a:off x="-67733" y="1066800"/>
            <a:ext cx="205740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800" i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7068" name="WordArt 28"/>
          <p:cNvSpPr>
            <a:spLocks noChangeArrowheads="1" noChangeShapeType="1" noTextEdit="1"/>
          </p:cNvSpPr>
          <p:nvPr/>
        </p:nvSpPr>
        <p:spPr bwMode="auto">
          <a:xfrm>
            <a:off x="508014" y="1447821"/>
            <a:ext cx="946151" cy="53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i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C</a:t>
            </a:r>
            <a:r>
              <a:rPr lang="en-US" sz="3600" b="1" i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âu</a:t>
            </a:r>
            <a:r>
              <a:rPr lang="en-US" sz="3600" b="1" i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 </a:t>
            </a:r>
            <a:r>
              <a:rPr lang="en-US" sz="3600" b="1" i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2</a:t>
            </a:r>
            <a:endParaRPr lang="en-US" sz="3600" b="1" i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VNI-Times"/>
            </a:endParaRPr>
          </a:p>
        </p:txBody>
      </p:sp>
      <p:pic>
        <p:nvPicPr>
          <p:cNvPr id="5141" name="Picture 29" descr="Picture1"/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1363"/>
            <a:ext cx="12192000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2" name="WordArt 31"/>
          <p:cNvSpPr>
            <a:spLocks noChangeArrowheads="1" noChangeShapeType="1" noTextEdit="1"/>
          </p:cNvSpPr>
          <p:nvPr/>
        </p:nvSpPr>
        <p:spPr bwMode="auto">
          <a:xfrm>
            <a:off x="2296584" y="26988"/>
            <a:ext cx="7965016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R</a:t>
            </a:r>
            <a:r>
              <a:rPr lang="vi-VN" sz="3600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ung chuông vàng </a:t>
            </a:r>
          </a:p>
        </p:txBody>
      </p:sp>
      <p:pic>
        <p:nvPicPr>
          <p:cNvPr id="5143" name="Picture 32" descr="people008"/>
          <p:cNvPicPr>
            <a:picLocks noChangeAspect="1" noChangeArrowheads="1" noCrop="1"/>
          </p:cNvPicPr>
          <p:nvPr/>
        </p:nvPicPr>
        <p:blipFill>
          <a:blip r:embed="rId1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5715000"/>
            <a:ext cx="129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4" name="Picture 33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5518" y="-304800"/>
            <a:ext cx="2203451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75" name="WordArt 35"/>
          <p:cNvSpPr>
            <a:spLocks noChangeArrowheads="1" noChangeShapeType="1" noTextEdit="1"/>
          </p:cNvSpPr>
          <p:nvPr/>
        </p:nvSpPr>
        <p:spPr bwMode="auto">
          <a:xfrm>
            <a:off x="10466917" y="44481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i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</a:rPr>
              <a:t>0</a:t>
            </a:r>
          </a:p>
        </p:txBody>
      </p:sp>
      <p:sp>
        <p:nvSpPr>
          <p:cNvPr id="87076" name="WordArt 36"/>
          <p:cNvSpPr>
            <a:spLocks noChangeArrowheads="1" noChangeShapeType="1" noTextEdit="1"/>
          </p:cNvSpPr>
          <p:nvPr/>
        </p:nvSpPr>
        <p:spPr bwMode="auto">
          <a:xfrm>
            <a:off x="10466917" y="44481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i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</a:rPr>
              <a:t>1</a:t>
            </a:r>
          </a:p>
        </p:txBody>
      </p:sp>
      <p:sp>
        <p:nvSpPr>
          <p:cNvPr id="87077" name="WordArt 37"/>
          <p:cNvSpPr>
            <a:spLocks noChangeArrowheads="1" noChangeShapeType="1" noTextEdit="1"/>
          </p:cNvSpPr>
          <p:nvPr/>
        </p:nvSpPr>
        <p:spPr bwMode="auto">
          <a:xfrm>
            <a:off x="10473267" y="4419600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i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</a:rPr>
              <a:t>2</a:t>
            </a:r>
          </a:p>
        </p:txBody>
      </p:sp>
      <p:sp>
        <p:nvSpPr>
          <p:cNvPr id="87078" name="WordArt 38"/>
          <p:cNvSpPr>
            <a:spLocks noChangeArrowheads="1" noChangeShapeType="1" noTextEdit="1"/>
          </p:cNvSpPr>
          <p:nvPr/>
        </p:nvSpPr>
        <p:spPr bwMode="auto">
          <a:xfrm>
            <a:off x="10466917" y="44481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i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</a:rPr>
              <a:t>3</a:t>
            </a:r>
          </a:p>
        </p:txBody>
      </p:sp>
      <p:sp>
        <p:nvSpPr>
          <p:cNvPr id="87079" name="WordArt 39"/>
          <p:cNvSpPr>
            <a:spLocks noChangeArrowheads="1" noChangeShapeType="1" noTextEdit="1"/>
          </p:cNvSpPr>
          <p:nvPr/>
        </p:nvSpPr>
        <p:spPr bwMode="auto">
          <a:xfrm>
            <a:off x="10530417" y="44481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i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</a:rPr>
              <a:t>4</a:t>
            </a:r>
          </a:p>
        </p:txBody>
      </p:sp>
      <p:sp>
        <p:nvSpPr>
          <p:cNvPr id="87080" name="WordArt 40"/>
          <p:cNvSpPr>
            <a:spLocks noChangeArrowheads="1" noChangeShapeType="1" noTextEdit="1"/>
          </p:cNvSpPr>
          <p:nvPr/>
        </p:nvSpPr>
        <p:spPr bwMode="auto">
          <a:xfrm>
            <a:off x="10485967" y="44481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i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</a:rPr>
              <a:t>5</a:t>
            </a:r>
          </a:p>
        </p:txBody>
      </p:sp>
      <p:sp>
        <p:nvSpPr>
          <p:cNvPr id="87081" name="WordArt 41"/>
          <p:cNvSpPr>
            <a:spLocks noChangeArrowheads="1" noChangeShapeType="1" noTextEdit="1"/>
          </p:cNvSpPr>
          <p:nvPr/>
        </p:nvSpPr>
        <p:spPr bwMode="auto">
          <a:xfrm>
            <a:off x="10466917" y="44481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i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</a:rPr>
              <a:t>6</a:t>
            </a:r>
          </a:p>
        </p:txBody>
      </p:sp>
      <p:sp>
        <p:nvSpPr>
          <p:cNvPr id="87082" name="WordArt 42"/>
          <p:cNvSpPr>
            <a:spLocks noChangeArrowheads="1" noChangeShapeType="1" noTextEdit="1"/>
          </p:cNvSpPr>
          <p:nvPr/>
        </p:nvSpPr>
        <p:spPr bwMode="auto">
          <a:xfrm>
            <a:off x="10466917" y="44481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i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</a:rPr>
              <a:t>7</a:t>
            </a:r>
          </a:p>
        </p:txBody>
      </p:sp>
      <p:sp>
        <p:nvSpPr>
          <p:cNvPr id="87083" name="WordArt 43"/>
          <p:cNvSpPr>
            <a:spLocks noChangeArrowheads="1" noChangeShapeType="1" noTextEdit="1"/>
          </p:cNvSpPr>
          <p:nvPr/>
        </p:nvSpPr>
        <p:spPr bwMode="auto">
          <a:xfrm>
            <a:off x="10473267" y="4433888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i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</a:rPr>
              <a:t>8</a:t>
            </a:r>
          </a:p>
        </p:txBody>
      </p:sp>
      <p:sp>
        <p:nvSpPr>
          <p:cNvPr id="87084" name="WordArt 44"/>
          <p:cNvSpPr>
            <a:spLocks noChangeArrowheads="1" noChangeShapeType="1" noTextEdit="1"/>
          </p:cNvSpPr>
          <p:nvPr/>
        </p:nvSpPr>
        <p:spPr bwMode="auto">
          <a:xfrm>
            <a:off x="10466917" y="44481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i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</a:rPr>
              <a:t>9</a:t>
            </a:r>
          </a:p>
        </p:txBody>
      </p:sp>
      <p:sp>
        <p:nvSpPr>
          <p:cNvPr id="87085" name="WordArt 45"/>
          <p:cNvSpPr>
            <a:spLocks noChangeArrowheads="1" noChangeShapeType="1" noTextEdit="1"/>
          </p:cNvSpPr>
          <p:nvPr/>
        </p:nvSpPr>
        <p:spPr bwMode="auto">
          <a:xfrm>
            <a:off x="10466917" y="44481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i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</a:rPr>
              <a:t>10</a:t>
            </a:r>
          </a:p>
        </p:txBody>
      </p:sp>
      <p:sp>
        <p:nvSpPr>
          <p:cNvPr id="87086" name="WordArt 46"/>
          <p:cNvSpPr>
            <a:spLocks noChangeArrowheads="1" noChangeShapeType="1" noTextEdit="1"/>
          </p:cNvSpPr>
          <p:nvPr/>
        </p:nvSpPr>
        <p:spPr bwMode="auto">
          <a:xfrm>
            <a:off x="10466917" y="44481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i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</a:rPr>
              <a:t>11</a:t>
            </a:r>
          </a:p>
        </p:txBody>
      </p:sp>
      <p:sp>
        <p:nvSpPr>
          <p:cNvPr id="87087" name="WordArt 47"/>
          <p:cNvSpPr>
            <a:spLocks noChangeArrowheads="1" noChangeShapeType="1" noTextEdit="1"/>
          </p:cNvSpPr>
          <p:nvPr/>
        </p:nvSpPr>
        <p:spPr bwMode="auto">
          <a:xfrm>
            <a:off x="10466917" y="44481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i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</a:rPr>
              <a:t>12</a:t>
            </a:r>
          </a:p>
        </p:txBody>
      </p:sp>
      <p:sp>
        <p:nvSpPr>
          <p:cNvPr id="87088" name="WordArt 48"/>
          <p:cNvSpPr>
            <a:spLocks noChangeArrowheads="1" noChangeShapeType="1" noTextEdit="1"/>
          </p:cNvSpPr>
          <p:nvPr/>
        </p:nvSpPr>
        <p:spPr bwMode="auto">
          <a:xfrm>
            <a:off x="10454217" y="442912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i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</a:rPr>
              <a:t>13</a:t>
            </a:r>
          </a:p>
        </p:txBody>
      </p:sp>
      <p:sp>
        <p:nvSpPr>
          <p:cNvPr id="87089" name="WordArt 49"/>
          <p:cNvSpPr>
            <a:spLocks noChangeArrowheads="1" noChangeShapeType="1" noTextEdit="1"/>
          </p:cNvSpPr>
          <p:nvPr/>
        </p:nvSpPr>
        <p:spPr bwMode="auto">
          <a:xfrm>
            <a:off x="10466917" y="44481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i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</a:rPr>
              <a:t>14</a:t>
            </a:r>
          </a:p>
        </p:txBody>
      </p:sp>
      <p:sp>
        <p:nvSpPr>
          <p:cNvPr id="87090" name="WordArt 50"/>
          <p:cNvSpPr>
            <a:spLocks noChangeArrowheads="1" noChangeShapeType="1" noTextEdit="1"/>
          </p:cNvSpPr>
          <p:nvPr/>
        </p:nvSpPr>
        <p:spPr bwMode="auto">
          <a:xfrm>
            <a:off x="10466917" y="44481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i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</a:rPr>
              <a:t>15</a:t>
            </a:r>
          </a:p>
        </p:txBody>
      </p:sp>
      <p:grpSp>
        <p:nvGrpSpPr>
          <p:cNvPr id="16" name="Group 51"/>
          <p:cNvGrpSpPr>
            <a:grpSpLocks/>
          </p:cNvGrpSpPr>
          <p:nvPr/>
        </p:nvGrpSpPr>
        <p:grpSpPr bwMode="auto">
          <a:xfrm>
            <a:off x="9855200" y="2133600"/>
            <a:ext cx="2336800" cy="1752600"/>
            <a:chOff x="4320" y="2928"/>
            <a:chExt cx="1104" cy="1104"/>
          </a:xfrm>
        </p:grpSpPr>
        <p:sp>
          <p:nvSpPr>
            <p:cNvPr id="5162" name="AutoShape 52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6000" b="1" smtClean="0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5163" name="WordArt 53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sz="3600" i="1" kern="1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9467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0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87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2" dur="1500" fill="hold"/>
                                        <p:tgtEl>
                                          <p:spTgt spid="870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2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870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87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87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870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870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87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87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870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870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87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87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870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870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87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87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870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87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87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87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87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870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87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87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87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870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87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87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87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870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3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87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87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87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870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4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87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87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87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870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5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87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87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87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870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6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87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87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87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" dur="500"/>
                                        <p:tgtEl>
                                          <p:spTgt spid="870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7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87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87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87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6" dur="500"/>
                                        <p:tgtEl>
                                          <p:spTgt spid="870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8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87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87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87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9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6" dur="500"/>
                                        <p:tgtEl>
                                          <p:spTgt spid="870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9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87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87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87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6" dur="500"/>
                                        <p:tgtEl>
                                          <p:spTgt spid="870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0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87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87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87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6" dur="500"/>
                                        <p:tgtEl>
                                          <p:spTgt spid="870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1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500"/>
                                        <p:tgtEl>
                                          <p:spTgt spid="87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87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87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 nodeType="clickPar">
                      <p:stCondLst>
                        <p:cond delay="indefinite"/>
                      </p:stCondLst>
                      <p:childTnLst>
                        <p:par>
                          <p:cTn id="2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 nodeType="clickPar">
                      <p:stCondLst>
                        <p:cond delay="indefinite"/>
                      </p:stCondLst>
                      <p:childTnLst>
                        <p:par>
                          <p:cTn id="2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6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1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0.07414 -4.26457E-6 L -0.07414 -0.07215 " pathEditMode="relative" rAng="0" ptsTypes="AA">
                                      <p:cBhvr>
                                        <p:cTn id="24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08"/>
                                    </p:animMotion>
                                    <p:animRot by="1500000">
                                      <p:cBhvr>
                                        <p:cTn id="24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1044" grpId="0" animBg="1"/>
      <p:bldP spid="4" grpId="0" animBg="1"/>
      <p:bldP spid="4" grpId="1" animBg="1"/>
      <p:bldP spid="4" grpId="2" animBg="1"/>
      <p:bldP spid="7" grpId="0" animBg="1"/>
      <p:bldP spid="8" grpId="0" animBg="1"/>
      <p:bldP spid="13" grpId="0" animBg="1"/>
      <p:bldP spid="15" grpId="0" animBg="1"/>
      <p:bldP spid="87067" grpId="0" animBg="1"/>
      <p:bldP spid="87067" grpId="1" animBg="1"/>
      <p:bldP spid="87075" grpId="0" animBg="1"/>
      <p:bldP spid="87075" grpId="1" animBg="1"/>
      <p:bldP spid="87076" grpId="0" animBg="1"/>
      <p:bldP spid="87076" grpId="1" animBg="1"/>
      <p:bldP spid="87077" grpId="0" animBg="1"/>
      <p:bldP spid="87077" grpId="1" animBg="1"/>
      <p:bldP spid="87078" grpId="0" animBg="1"/>
      <p:bldP spid="87078" grpId="1" animBg="1"/>
      <p:bldP spid="87079" grpId="0" animBg="1"/>
      <p:bldP spid="87079" grpId="1" animBg="1"/>
      <p:bldP spid="87080" grpId="0" animBg="1"/>
      <p:bldP spid="87080" grpId="1" animBg="1"/>
      <p:bldP spid="87081" grpId="0" animBg="1"/>
      <p:bldP spid="87081" grpId="1" animBg="1"/>
      <p:bldP spid="87082" grpId="0" animBg="1"/>
      <p:bldP spid="87082" grpId="1" animBg="1"/>
      <p:bldP spid="87083" grpId="0" animBg="1"/>
      <p:bldP spid="87083" grpId="1" animBg="1"/>
      <p:bldP spid="87084" grpId="0" animBg="1"/>
      <p:bldP spid="87084" grpId="1" animBg="1"/>
      <p:bldP spid="87085" grpId="0" animBg="1"/>
      <p:bldP spid="87085" grpId="1" animBg="1"/>
      <p:bldP spid="87086" grpId="0" animBg="1"/>
      <p:bldP spid="87086" grpId="1" animBg="1"/>
      <p:bldP spid="87087" grpId="0" animBg="1"/>
      <p:bldP spid="87087" grpId="1" animBg="1"/>
      <p:bldP spid="87088" grpId="0" animBg="1"/>
      <p:bldP spid="87088" grpId="1" animBg="1"/>
      <p:bldP spid="87089" grpId="0" animBg="1"/>
      <p:bldP spid="87089" grpId="1" animBg="1"/>
      <p:bldP spid="87090" grpId="0" animBg="1"/>
      <p:bldP spid="8709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2336800" y="914400"/>
            <a:ext cx="9652000" cy="144780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 err="1" smtClean="0">
                <a:solidFill>
                  <a:srgbClr val="FFFFFF"/>
                </a:solidFill>
                <a:latin typeface="Times New Roman" pitchFamily="18" charset="0"/>
              </a:rPr>
              <a:t>Số</a:t>
            </a:r>
            <a:r>
              <a:rPr lang="en-US" altLang="en-US" sz="4000" b="1" dirty="0" smtClean="0">
                <a:solidFill>
                  <a:srgbClr val="FFFFFF"/>
                </a:solidFill>
                <a:latin typeface="Times New Roman" pitchFamily="18" charset="0"/>
              </a:rPr>
              <a:t> ?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 smtClean="0">
                <a:solidFill>
                  <a:srgbClr val="FFFFFF"/>
                </a:solidFill>
                <a:latin typeface="Times New Roman" pitchFamily="18" charset="0"/>
              </a:rPr>
              <a:t>18 – 9 = …. </a:t>
            </a:r>
          </a:p>
        </p:txBody>
      </p:sp>
      <p:grpSp>
        <p:nvGrpSpPr>
          <p:cNvPr id="4099" name="Group 51"/>
          <p:cNvGrpSpPr>
            <a:grpSpLocks/>
          </p:cNvGrpSpPr>
          <p:nvPr/>
        </p:nvGrpSpPr>
        <p:grpSpPr bwMode="auto">
          <a:xfrm>
            <a:off x="342918" y="14288"/>
            <a:ext cx="427567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4142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000" smtClean="0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2438418" y="2667000"/>
            <a:ext cx="7243233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rgbClr val="FFFFFF"/>
                </a:solidFill>
                <a:latin typeface="VNI-Times" pitchFamily="2" charset="0"/>
              </a:rPr>
              <a:t>9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2702" y="2938490"/>
            <a:ext cx="791633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702" y="2716240"/>
            <a:ext cx="2000249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912285" y="2789265"/>
            <a:ext cx="109008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smtClean="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1187469" y="2901950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i="1" kern="1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2385487" y="3670300"/>
            <a:ext cx="7266516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rgbClr val="FFFFFF"/>
                </a:solidFill>
                <a:latin typeface="VNI-Times" pitchFamily="2" charset="0"/>
              </a:rPr>
              <a:t>10</a:t>
            </a:r>
            <a:endParaRPr lang="en-US" altLang="en-US" sz="2800" b="1" dirty="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302" y="3929071"/>
            <a:ext cx="791633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291" y="3706814"/>
            <a:ext cx="2000249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886885" y="3779840"/>
            <a:ext cx="109008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smtClean="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1162069" y="3892550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i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2336800" y="4724400"/>
            <a:ext cx="7266517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rgbClr val="FFFFFF"/>
                </a:solidFill>
                <a:latin typeface="VNI-Times" pitchFamily="2" charset="0"/>
              </a:rPr>
              <a:t>11</a:t>
            </a:r>
            <a:endParaRPr lang="en-US" altLang="en-US" sz="2800" b="1" dirty="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302" y="4919690"/>
            <a:ext cx="791633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291" y="4697440"/>
            <a:ext cx="2000249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886885" y="4770465"/>
            <a:ext cx="109008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smtClean="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1162069" y="4883150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i="1" kern="1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</a:rPr>
              <a:t>c</a:t>
            </a:r>
          </a:p>
        </p:txBody>
      </p:sp>
      <p:pic>
        <p:nvPicPr>
          <p:cNvPr id="17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302" y="5910290"/>
            <a:ext cx="791633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48159" name="AutoShape 31"/>
          <p:cNvSpPr>
            <a:spLocks noChangeArrowheads="1"/>
          </p:cNvSpPr>
          <p:nvPr/>
        </p:nvSpPr>
        <p:spPr bwMode="auto">
          <a:xfrm>
            <a:off x="685800" y="1231900"/>
            <a:ext cx="205740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800" i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8160" name="WordArt 32"/>
          <p:cNvSpPr>
            <a:spLocks noChangeArrowheads="1" noChangeShapeType="1" noTextEdit="1"/>
          </p:cNvSpPr>
          <p:nvPr/>
        </p:nvSpPr>
        <p:spPr bwMode="auto">
          <a:xfrm>
            <a:off x="1219200" y="1600200"/>
            <a:ext cx="899584" cy="590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i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lt"/>
                <a:cs typeface="Arial"/>
              </a:rPr>
              <a:t>Câu  3</a:t>
            </a:r>
          </a:p>
        </p:txBody>
      </p:sp>
      <p:pic>
        <p:nvPicPr>
          <p:cNvPr id="4118" name="Picture 47" descr="Picture1"/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7" y="769938"/>
            <a:ext cx="12192001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5" name="WordArt 49"/>
          <p:cNvSpPr>
            <a:spLocks noChangeArrowheads="1" noChangeShapeType="1" noTextEdit="1"/>
          </p:cNvSpPr>
          <p:nvPr/>
        </p:nvSpPr>
        <p:spPr bwMode="auto">
          <a:xfrm>
            <a:off x="2264843" y="12700"/>
            <a:ext cx="7965017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Rung</a:t>
            </a:r>
            <a:r>
              <a:rPr lang="en-US" sz="3600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chuông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vàng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120" name="Picture 50" descr="people008"/>
          <p:cNvPicPr>
            <a:picLocks noChangeAspect="1" noChangeArrowheads="1" noCrop="1"/>
          </p:cNvPicPr>
          <p:nvPr/>
        </p:nvPicPr>
        <p:blipFill>
          <a:blip r:embed="rId1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5715000"/>
            <a:ext cx="129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1" name="Picture 51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900" y="-157163"/>
            <a:ext cx="2203451" cy="167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68"/>
          <p:cNvGrpSpPr>
            <a:grpSpLocks/>
          </p:cNvGrpSpPr>
          <p:nvPr/>
        </p:nvGrpSpPr>
        <p:grpSpPr bwMode="auto">
          <a:xfrm>
            <a:off x="9855200" y="2286000"/>
            <a:ext cx="2336800" cy="914400"/>
            <a:chOff x="4320" y="2928"/>
            <a:chExt cx="1104" cy="1104"/>
          </a:xfrm>
        </p:grpSpPr>
        <p:sp>
          <p:nvSpPr>
            <p:cNvPr id="4139" name="AutoShape 67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6000" b="1" smtClean="0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4140" name="WordArt 62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sz="3600" i="1" kern="1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48197" name="WordArt 69"/>
          <p:cNvSpPr>
            <a:spLocks noChangeArrowheads="1" noChangeShapeType="1" noTextEdit="1"/>
          </p:cNvSpPr>
          <p:nvPr/>
        </p:nvSpPr>
        <p:spPr bwMode="auto">
          <a:xfrm>
            <a:off x="10610851" y="3376613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i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</a:rPr>
              <a:t>0</a:t>
            </a:r>
          </a:p>
        </p:txBody>
      </p:sp>
      <p:sp>
        <p:nvSpPr>
          <p:cNvPr id="48198" name="WordArt 70"/>
          <p:cNvSpPr>
            <a:spLocks noChangeArrowheads="1" noChangeShapeType="1" noTextEdit="1"/>
          </p:cNvSpPr>
          <p:nvPr/>
        </p:nvSpPr>
        <p:spPr bwMode="auto">
          <a:xfrm>
            <a:off x="10610851" y="3376613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i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</a:rPr>
              <a:t>1</a:t>
            </a:r>
          </a:p>
        </p:txBody>
      </p:sp>
      <p:sp>
        <p:nvSpPr>
          <p:cNvPr id="48199" name="WordArt 71"/>
          <p:cNvSpPr>
            <a:spLocks noChangeArrowheads="1" noChangeShapeType="1" noTextEdit="1"/>
          </p:cNvSpPr>
          <p:nvPr/>
        </p:nvSpPr>
        <p:spPr bwMode="auto">
          <a:xfrm>
            <a:off x="10617200" y="3348038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i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</a:rPr>
              <a:t>2</a:t>
            </a:r>
          </a:p>
        </p:txBody>
      </p:sp>
      <p:sp>
        <p:nvSpPr>
          <p:cNvPr id="48200" name="WordArt 72"/>
          <p:cNvSpPr>
            <a:spLocks noChangeArrowheads="1" noChangeShapeType="1" noTextEdit="1"/>
          </p:cNvSpPr>
          <p:nvPr/>
        </p:nvSpPr>
        <p:spPr bwMode="auto">
          <a:xfrm>
            <a:off x="10610851" y="3376613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i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</a:rPr>
              <a:t>3</a:t>
            </a:r>
          </a:p>
        </p:txBody>
      </p:sp>
      <p:sp>
        <p:nvSpPr>
          <p:cNvPr id="48201" name="WordArt 73"/>
          <p:cNvSpPr>
            <a:spLocks noChangeArrowheads="1" noChangeShapeType="1" noTextEdit="1"/>
          </p:cNvSpPr>
          <p:nvPr/>
        </p:nvSpPr>
        <p:spPr bwMode="auto">
          <a:xfrm>
            <a:off x="10674351" y="3376613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i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</a:rPr>
              <a:t>4</a:t>
            </a:r>
          </a:p>
        </p:txBody>
      </p:sp>
      <p:sp>
        <p:nvSpPr>
          <p:cNvPr id="48202" name="WordArt 74"/>
          <p:cNvSpPr>
            <a:spLocks noChangeArrowheads="1" noChangeShapeType="1" noTextEdit="1"/>
          </p:cNvSpPr>
          <p:nvPr/>
        </p:nvSpPr>
        <p:spPr bwMode="auto">
          <a:xfrm>
            <a:off x="10629900" y="3376613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i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</a:rPr>
              <a:t>5</a:t>
            </a:r>
          </a:p>
        </p:txBody>
      </p:sp>
      <p:sp>
        <p:nvSpPr>
          <p:cNvPr id="48203" name="WordArt 75"/>
          <p:cNvSpPr>
            <a:spLocks noChangeArrowheads="1" noChangeShapeType="1" noTextEdit="1"/>
          </p:cNvSpPr>
          <p:nvPr/>
        </p:nvSpPr>
        <p:spPr bwMode="auto">
          <a:xfrm>
            <a:off x="10610851" y="3376613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i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</a:rPr>
              <a:t>6</a:t>
            </a:r>
          </a:p>
        </p:txBody>
      </p:sp>
      <p:sp>
        <p:nvSpPr>
          <p:cNvPr id="48204" name="WordArt 76"/>
          <p:cNvSpPr>
            <a:spLocks noChangeArrowheads="1" noChangeShapeType="1" noTextEdit="1"/>
          </p:cNvSpPr>
          <p:nvPr/>
        </p:nvSpPr>
        <p:spPr bwMode="auto">
          <a:xfrm>
            <a:off x="10610851" y="3376613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i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</a:rPr>
              <a:t>7</a:t>
            </a:r>
          </a:p>
        </p:txBody>
      </p:sp>
      <p:sp>
        <p:nvSpPr>
          <p:cNvPr id="48205" name="WordArt 77"/>
          <p:cNvSpPr>
            <a:spLocks noChangeArrowheads="1" noChangeShapeType="1" noTextEdit="1"/>
          </p:cNvSpPr>
          <p:nvPr/>
        </p:nvSpPr>
        <p:spPr bwMode="auto">
          <a:xfrm>
            <a:off x="10617200" y="336232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i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</a:rPr>
              <a:t>8</a:t>
            </a:r>
          </a:p>
        </p:txBody>
      </p:sp>
      <p:sp>
        <p:nvSpPr>
          <p:cNvPr id="48206" name="WordArt 78"/>
          <p:cNvSpPr>
            <a:spLocks noChangeArrowheads="1" noChangeShapeType="1" noTextEdit="1"/>
          </p:cNvSpPr>
          <p:nvPr/>
        </p:nvSpPr>
        <p:spPr bwMode="auto">
          <a:xfrm>
            <a:off x="10610851" y="3376613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i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</a:rPr>
              <a:t>9</a:t>
            </a:r>
          </a:p>
        </p:txBody>
      </p:sp>
      <p:sp>
        <p:nvSpPr>
          <p:cNvPr id="48207" name="WordArt 79"/>
          <p:cNvSpPr>
            <a:spLocks noChangeArrowheads="1" noChangeShapeType="1" noTextEdit="1"/>
          </p:cNvSpPr>
          <p:nvPr/>
        </p:nvSpPr>
        <p:spPr bwMode="auto">
          <a:xfrm>
            <a:off x="10610851" y="3376613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i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</a:rPr>
              <a:t>10</a:t>
            </a:r>
          </a:p>
        </p:txBody>
      </p:sp>
      <p:sp>
        <p:nvSpPr>
          <p:cNvPr id="48208" name="WordArt 80"/>
          <p:cNvSpPr>
            <a:spLocks noChangeArrowheads="1" noChangeShapeType="1" noTextEdit="1"/>
          </p:cNvSpPr>
          <p:nvPr/>
        </p:nvSpPr>
        <p:spPr bwMode="auto">
          <a:xfrm>
            <a:off x="10610851" y="3376613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i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</a:rPr>
              <a:t>11</a:t>
            </a:r>
          </a:p>
        </p:txBody>
      </p:sp>
      <p:sp>
        <p:nvSpPr>
          <p:cNvPr id="48209" name="WordArt 81"/>
          <p:cNvSpPr>
            <a:spLocks noChangeArrowheads="1" noChangeShapeType="1" noTextEdit="1"/>
          </p:cNvSpPr>
          <p:nvPr/>
        </p:nvSpPr>
        <p:spPr bwMode="auto">
          <a:xfrm>
            <a:off x="10610851" y="3376613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i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</a:rPr>
              <a:t>12</a:t>
            </a:r>
          </a:p>
        </p:txBody>
      </p:sp>
      <p:sp>
        <p:nvSpPr>
          <p:cNvPr id="48210" name="WordArt 82"/>
          <p:cNvSpPr>
            <a:spLocks noChangeArrowheads="1" noChangeShapeType="1" noTextEdit="1"/>
          </p:cNvSpPr>
          <p:nvPr/>
        </p:nvSpPr>
        <p:spPr bwMode="auto">
          <a:xfrm>
            <a:off x="10598151" y="3357563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i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</a:rPr>
              <a:t>13</a:t>
            </a:r>
          </a:p>
        </p:txBody>
      </p:sp>
      <p:sp>
        <p:nvSpPr>
          <p:cNvPr id="48211" name="WordArt 83"/>
          <p:cNvSpPr>
            <a:spLocks noChangeArrowheads="1" noChangeShapeType="1" noTextEdit="1"/>
          </p:cNvSpPr>
          <p:nvPr/>
        </p:nvSpPr>
        <p:spPr bwMode="auto">
          <a:xfrm>
            <a:off x="10610851" y="3376613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i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</a:rPr>
              <a:t>14</a:t>
            </a:r>
          </a:p>
        </p:txBody>
      </p:sp>
      <p:sp>
        <p:nvSpPr>
          <p:cNvPr id="48212" name="WordArt 84"/>
          <p:cNvSpPr>
            <a:spLocks noChangeArrowheads="1" noChangeShapeType="1" noTextEdit="1"/>
          </p:cNvSpPr>
          <p:nvPr/>
        </p:nvSpPr>
        <p:spPr bwMode="auto">
          <a:xfrm>
            <a:off x="10610851" y="3376613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i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</a:rPr>
              <a:t>15</a:t>
            </a:r>
            <a:endParaRPr lang="vi-VN" sz="3600" i="1" kern="10" dirty="0" smtClean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317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48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482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48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48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8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482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48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48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8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482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48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8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8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482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48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48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8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482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48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48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48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482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48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48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48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48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48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48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8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48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48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48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48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48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4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4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48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48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4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4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48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48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4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4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48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482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4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4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48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482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4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4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48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481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4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4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48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0"/>
                                        <p:tgtEl>
                                          <p:spTgt spid="481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4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4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48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500"/>
                                        <p:tgtEl>
                                          <p:spTgt spid="481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4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4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48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8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044" grpId="0" animBg="1"/>
      <p:bldP spid="8" grpId="0" animBg="1"/>
      <p:bldP spid="15" grpId="0" animBg="1"/>
      <p:bldP spid="48159" grpId="0" animBg="1"/>
      <p:bldP spid="48159" grpId="1" animBg="1"/>
      <p:bldP spid="48160" grpId="0" animBg="1"/>
      <p:bldP spid="48197" grpId="0" animBg="1"/>
      <p:bldP spid="48197" grpId="1" animBg="1"/>
      <p:bldP spid="48198" grpId="0" animBg="1"/>
      <p:bldP spid="48198" grpId="1" animBg="1"/>
      <p:bldP spid="48199" grpId="0" animBg="1"/>
      <p:bldP spid="48199" grpId="1" animBg="1"/>
      <p:bldP spid="48200" grpId="0" animBg="1"/>
      <p:bldP spid="48200" grpId="1" animBg="1"/>
      <p:bldP spid="48201" grpId="0" animBg="1"/>
      <p:bldP spid="48201" grpId="1" animBg="1"/>
      <p:bldP spid="48202" grpId="0" animBg="1"/>
      <p:bldP spid="48202" grpId="1" animBg="1"/>
      <p:bldP spid="48203" grpId="0" animBg="1"/>
      <p:bldP spid="48203" grpId="1" animBg="1"/>
      <p:bldP spid="48204" grpId="0" animBg="1"/>
      <p:bldP spid="48204" grpId="1" animBg="1"/>
      <p:bldP spid="48205" grpId="0" animBg="1"/>
      <p:bldP spid="48205" grpId="1" animBg="1"/>
      <p:bldP spid="48206" grpId="0" animBg="1"/>
      <p:bldP spid="48206" grpId="1" animBg="1"/>
      <p:bldP spid="48207" grpId="0" animBg="1"/>
      <p:bldP spid="48207" grpId="1" animBg="1"/>
      <p:bldP spid="48208" grpId="0" animBg="1"/>
      <p:bldP spid="48208" grpId="1" animBg="1"/>
      <p:bldP spid="48209" grpId="0" animBg="1"/>
      <p:bldP spid="48209" grpId="1" animBg="1"/>
      <p:bldP spid="48210" grpId="0" animBg="1"/>
      <p:bldP spid="48210" grpId="1" animBg="1"/>
      <p:bldP spid="48211" grpId="0" animBg="1"/>
      <p:bldP spid="48211" grpId="1" animBg="1"/>
      <p:bldP spid="48212" grpId="0" animBg="1"/>
      <p:bldP spid="4821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2336800" y="914400"/>
            <a:ext cx="9652000" cy="144780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err="1" smtClean="0">
                <a:solidFill>
                  <a:srgbClr val="FFFFFF"/>
                </a:solidFill>
                <a:latin typeface="Times New Roman" pitchFamily="18" charset="0"/>
              </a:rPr>
              <a:t>Lớp</a:t>
            </a:r>
            <a:r>
              <a:rPr lang="en-US" altLang="en-US" sz="3200" b="1" dirty="0" smtClean="0">
                <a:solidFill>
                  <a:srgbClr val="FFFFFF"/>
                </a:solidFill>
                <a:latin typeface="Times New Roman" pitchFamily="18" charset="0"/>
              </a:rPr>
              <a:t> 2A1 </a:t>
            </a:r>
            <a:r>
              <a:rPr lang="en-US" altLang="en-US" sz="3200" b="1" dirty="0" err="1" smtClean="0">
                <a:solidFill>
                  <a:srgbClr val="FFFFFF"/>
                </a:solidFill>
                <a:latin typeface="Times New Roman" pitchFamily="18" charset="0"/>
              </a:rPr>
              <a:t>có</a:t>
            </a:r>
            <a:r>
              <a:rPr lang="en-US" altLang="en-US" sz="3200" b="1" dirty="0" smtClean="0">
                <a:solidFill>
                  <a:srgbClr val="FFFFFF"/>
                </a:solidFill>
                <a:latin typeface="Times New Roman" pitchFamily="18" charset="0"/>
              </a:rPr>
              <a:t> 12 </a:t>
            </a:r>
            <a:r>
              <a:rPr lang="en-US" altLang="en-US" sz="3200" b="1" dirty="0" err="1" smtClean="0">
                <a:solidFill>
                  <a:srgbClr val="FFFFFF"/>
                </a:solidFill>
                <a:latin typeface="Times New Roman" pitchFamily="18" charset="0"/>
              </a:rPr>
              <a:t>bạn</a:t>
            </a:r>
            <a:r>
              <a:rPr lang="en-US" altLang="en-US" sz="3200" b="1" dirty="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FF"/>
                </a:solidFill>
                <a:latin typeface="Times New Roman" pitchFamily="18" charset="0"/>
              </a:rPr>
              <a:t>nữ</a:t>
            </a:r>
            <a:r>
              <a:rPr lang="en-US" altLang="en-US" sz="3200" b="1" dirty="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FF"/>
                </a:solidFill>
                <a:latin typeface="Times New Roman" pitchFamily="18" charset="0"/>
              </a:rPr>
              <a:t>và</a:t>
            </a:r>
            <a:r>
              <a:rPr lang="en-US" altLang="en-US" sz="3200" b="1" dirty="0" smtClean="0">
                <a:solidFill>
                  <a:srgbClr val="FFFFFF"/>
                </a:solidFill>
                <a:latin typeface="Times New Roman" pitchFamily="18" charset="0"/>
              </a:rPr>
              <a:t> 6 </a:t>
            </a:r>
            <a:r>
              <a:rPr lang="en-US" altLang="en-US" sz="3200" b="1" dirty="0" err="1" smtClean="0">
                <a:solidFill>
                  <a:srgbClr val="FFFFFF"/>
                </a:solidFill>
                <a:latin typeface="Times New Roman" pitchFamily="18" charset="0"/>
              </a:rPr>
              <a:t>bông</a:t>
            </a:r>
            <a:r>
              <a:rPr lang="en-US" altLang="en-US" sz="3200" b="1" dirty="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FF"/>
                </a:solidFill>
                <a:latin typeface="Times New Roman" pitchFamily="18" charset="0"/>
              </a:rPr>
              <a:t>hoa</a:t>
            </a:r>
            <a:r>
              <a:rPr lang="en-US" altLang="en-US" sz="3200" b="1" dirty="0" smtClean="0">
                <a:solidFill>
                  <a:srgbClr val="FFFFFF"/>
                </a:solidFill>
                <a:latin typeface="Times New Roman" pitchFamily="18" charset="0"/>
              </a:rPr>
              <a:t>, </a:t>
            </a:r>
            <a:r>
              <a:rPr lang="en-US" altLang="en-US" sz="3200" b="1" dirty="0" err="1" smtClean="0">
                <a:solidFill>
                  <a:srgbClr val="FFFFFF"/>
                </a:solidFill>
                <a:latin typeface="Times New Roman" pitchFamily="18" charset="0"/>
              </a:rPr>
              <a:t>mỗi</a:t>
            </a:r>
            <a:r>
              <a:rPr lang="en-US" altLang="en-US" sz="3200" b="1" dirty="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FF"/>
                </a:solidFill>
                <a:latin typeface="Times New Roman" pitchFamily="18" charset="0"/>
              </a:rPr>
              <a:t>bạn</a:t>
            </a:r>
            <a:r>
              <a:rPr lang="en-US" altLang="en-US" sz="3200" b="1" dirty="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FF"/>
                </a:solidFill>
                <a:latin typeface="Times New Roman" pitchFamily="18" charset="0"/>
              </a:rPr>
              <a:t>lấy</a:t>
            </a:r>
            <a:r>
              <a:rPr lang="en-US" altLang="en-US" sz="3200" b="1" dirty="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FF"/>
                </a:solidFill>
                <a:latin typeface="Times New Roman" pitchFamily="18" charset="0"/>
              </a:rPr>
              <a:t>một</a:t>
            </a:r>
            <a:r>
              <a:rPr lang="en-US" altLang="en-US" sz="3200" b="1" dirty="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err="1" smtClean="0">
                <a:solidFill>
                  <a:srgbClr val="FFFFFF"/>
                </a:solidFill>
                <a:latin typeface="Times New Roman" pitchFamily="18" charset="0"/>
              </a:rPr>
              <a:t>bông</a:t>
            </a:r>
            <a:r>
              <a:rPr lang="en-US" altLang="en-US" sz="3200" b="1" dirty="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FF"/>
                </a:solidFill>
                <a:latin typeface="Times New Roman" pitchFamily="18" charset="0"/>
              </a:rPr>
              <a:t>hoa</a:t>
            </a:r>
            <a:r>
              <a:rPr lang="en-US" altLang="en-US" sz="3200" b="1" dirty="0" smtClean="0">
                <a:solidFill>
                  <a:srgbClr val="FFFFFF"/>
                </a:solidFill>
                <a:latin typeface="Times New Roman" pitchFamily="18" charset="0"/>
              </a:rPr>
              <a:t>. </a:t>
            </a:r>
            <a:r>
              <a:rPr lang="en-US" altLang="en-US" sz="3200" b="1" dirty="0" err="1" smtClean="0">
                <a:solidFill>
                  <a:srgbClr val="FFFFFF"/>
                </a:solidFill>
                <a:latin typeface="Times New Roman" pitchFamily="18" charset="0"/>
              </a:rPr>
              <a:t>Hỏi</a:t>
            </a:r>
            <a:r>
              <a:rPr lang="en-US" altLang="en-US" sz="3200" b="1" dirty="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FF"/>
                </a:solidFill>
                <a:latin typeface="Times New Roman" pitchFamily="18" charset="0"/>
              </a:rPr>
              <a:t>có</a:t>
            </a:r>
            <a:r>
              <a:rPr lang="en-US" altLang="en-US" sz="3200" b="1" dirty="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FF"/>
                </a:solidFill>
                <a:latin typeface="Times New Roman" pitchFamily="18" charset="0"/>
              </a:rPr>
              <a:t>bao</a:t>
            </a:r>
            <a:r>
              <a:rPr lang="en-US" altLang="en-US" sz="3200" b="1" dirty="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FF"/>
                </a:solidFill>
                <a:latin typeface="Times New Roman" pitchFamily="18" charset="0"/>
              </a:rPr>
              <a:t>nhiêu</a:t>
            </a:r>
            <a:r>
              <a:rPr lang="en-US" altLang="en-US" sz="3200" b="1" dirty="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FF"/>
                </a:solidFill>
                <a:latin typeface="Times New Roman" pitchFamily="18" charset="0"/>
              </a:rPr>
              <a:t>bạn</a:t>
            </a:r>
            <a:r>
              <a:rPr lang="en-US" altLang="en-US" sz="3200" b="1" dirty="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FF"/>
                </a:solidFill>
                <a:latin typeface="Times New Roman" pitchFamily="18" charset="0"/>
              </a:rPr>
              <a:t>không</a:t>
            </a:r>
            <a:r>
              <a:rPr lang="en-US" altLang="en-US" sz="3200" b="1" dirty="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FF"/>
                </a:solidFill>
                <a:latin typeface="Times New Roman" pitchFamily="18" charset="0"/>
              </a:rPr>
              <a:t>lấy</a:t>
            </a:r>
            <a:r>
              <a:rPr lang="en-US" altLang="en-US" sz="3200" b="1" dirty="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FF"/>
                </a:solidFill>
                <a:latin typeface="Times New Roman" pitchFamily="18" charset="0"/>
              </a:rPr>
              <a:t>được</a:t>
            </a:r>
            <a:r>
              <a:rPr lang="en-US" altLang="en-US" sz="3200" b="1" dirty="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FF"/>
                </a:solidFill>
                <a:latin typeface="Times New Roman" pitchFamily="18" charset="0"/>
              </a:rPr>
              <a:t>hoa</a:t>
            </a:r>
            <a:r>
              <a:rPr lang="en-US" altLang="en-US" sz="3200" b="1" dirty="0" smtClean="0">
                <a:solidFill>
                  <a:srgbClr val="FFFFFF"/>
                </a:solidFill>
                <a:latin typeface="Times New Roman" pitchFamily="18" charset="0"/>
              </a:rPr>
              <a:t>?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</a:p>
        </p:txBody>
      </p:sp>
      <p:grpSp>
        <p:nvGrpSpPr>
          <p:cNvPr id="4099" name="Group 51"/>
          <p:cNvGrpSpPr>
            <a:grpSpLocks/>
          </p:cNvGrpSpPr>
          <p:nvPr/>
        </p:nvGrpSpPr>
        <p:grpSpPr bwMode="auto">
          <a:xfrm>
            <a:off x="342918" y="14288"/>
            <a:ext cx="427567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4142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000" smtClean="0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2438418" y="2667000"/>
            <a:ext cx="7243233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rgbClr val="FFFFFF"/>
                </a:solidFill>
                <a:latin typeface="VNI-Times" pitchFamily="2" charset="0"/>
              </a:rPr>
              <a:t>6 </a:t>
            </a:r>
            <a:r>
              <a:rPr lang="en-US" altLang="en-US" sz="2800" b="1" dirty="0" err="1" smtClean="0">
                <a:solidFill>
                  <a:srgbClr val="FFFFFF"/>
                </a:solidFill>
                <a:latin typeface="VNI-Times" pitchFamily="2" charset="0"/>
              </a:rPr>
              <a:t>bạn</a:t>
            </a:r>
            <a:endParaRPr lang="en-US" altLang="en-US" sz="2800" b="1" dirty="0" smtClean="0">
              <a:solidFill>
                <a:srgbClr val="FFFFFF"/>
              </a:solidFill>
              <a:latin typeface="VNI-Times" pitchFamily="2" charset="0"/>
            </a:endParaRP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2702" y="2938490"/>
            <a:ext cx="791633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702" y="2716240"/>
            <a:ext cx="2000249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912285" y="2789265"/>
            <a:ext cx="109008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smtClean="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1187469" y="2901950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i="1" kern="1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2385487" y="3670300"/>
            <a:ext cx="7266516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rgbClr val="FFFFFF"/>
                </a:solidFill>
                <a:latin typeface="VNI-Times" pitchFamily="2" charset="0"/>
              </a:rPr>
              <a:t>7 </a:t>
            </a:r>
            <a:r>
              <a:rPr lang="en-US" altLang="en-US" sz="2800" b="1" dirty="0" err="1" smtClean="0">
                <a:solidFill>
                  <a:srgbClr val="FFFFFF"/>
                </a:solidFill>
                <a:latin typeface="VNI-Times" pitchFamily="2" charset="0"/>
              </a:rPr>
              <a:t>bạn</a:t>
            </a:r>
            <a:endParaRPr lang="en-US" altLang="en-US" sz="2800" b="1" dirty="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302" y="3929071"/>
            <a:ext cx="791633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291" y="3706814"/>
            <a:ext cx="2000249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886885" y="3779840"/>
            <a:ext cx="109008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smtClean="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1162069" y="3892550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i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2336800" y="4724400"/>
            <a:ext cx="7266517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rgbClr val="FFFFFF"/>
                </a:solidFill>
                <a:latin typeface="VNI-Times" pitchFamily="2" charset="0"/>
              </a:rPr>
              <a:t>8 </a:t>
            </a:r>
            <a:r>
              <a:rPr lang="en-US" altLang="en-US" sz="2800" b="1" dirty="0" err="1" smtClean="0">
                <a:solidFill>
                  <a:srgbClr val="FFFFFF"/>
                </a:solidFill>
                <a:latin typeface="VNI-Times" pitchFamily="2" charset="0"/>
              </a:rPr>
              <a:t>bạn</a:t>
            </a:r>
            <a:endParaRPr lang="en-US" altLang="en-US" sz="2800" b="1" dirty="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302" y="4919690"/>
            <a:ext cx="791633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291" y="4697440"/>
            <a:ext cx="2000249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886885" y="4770465"/>
            <a:ext cx="109008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smtClean="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1162069" y="4883150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i="1" kern="1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</a:rPr>
              <a:t>c</a:t>
            </a:r>
          </a:p>
        </p:txBody>
      </p:sp>
      <p:pic>
        <p:nvPicPr>
          <p:cNvPr id="17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302" y="5910290"/>
            <a:ext cx="791633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48159" name="AutoShape 31"/>
          <p:cNvSpPr>
            <a:spLocks noChangeArrowheads="1"/>
          </p:cNvSpPr>
          <p:nvPr/>
        </p:nvSpPr>
        <p:spPr bwMode="auto">
          <a:xfrm>
            <a:off x="685800" y="1231900"/>
            <a:ext cx="205740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800" i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8160" name="WordArt 32"/>
          <p:cNvSpPr>
            <a:spLocks noChangeArrowheads="1" noChangeShapeType="1" noTextEdit="1"/>
          </p:cNvSpPr>
          <p:nvPr/>
        </p:nvSpPr>
        <p:spPr bwMode="auto">
          <a:xfrm>
            <a:off x="1219200" y="1600200"/>
            <a:ext cx="899584" cy="590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i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lt"/>
                <a:cs typeface="Arial"/>
              </a:rPr>
              <a:t>Câu  4</a:t>
            </a:r>
          </a:p>
        </p:txBody>
      </p:sp>
      <p:pic>
        <p:nvPicPr>
          <p:cNvPr id="4118" name="Picture 47" descr="Picture1"/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7" y="769938"/>
            <a:ext cx="12192001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5" name="WordArt 49"/>
          <p:cNvSpPr>
            <a:spLocks noChangeArrowheads="1" noChangeShapeType="1" noTextEdit="1"/>
          </p:cNvSpPr>
          <p:nvPr/>
        </p:nvSpPr>
        <p:spPr bwMode="auto">
          <a:xfrm>
            <a:off x="2264843" y="12700"/>
            <a:ext cx="7965017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Rung</a:t>
            </a:r>
            <a:r>
              <a:rPr lang="en-US" sz="3600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chuông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vàng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120" name="Picture 50" descr="people008"/>
          <p:cNvPicPr>
            <a:picLocks noChangeAspect="1" noChangeArrowheads="1" noCrop="1"/>
          </p:cNvPicPr>
          <p:nvPr/>
        </p:nvPicPr>
        <p:blipFill>
          <a:blip r:embed="rId1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5715000"/>
            <a:ext cx="129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1" name="Picture 51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900" y="-157163"/>
            <a:ext cx="2203451" cy="167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68"/>
          <p:cNvGrpSpPr>
            <a:grpSpLocks/>
          </p:cNvGrpSpPr>
          <p:nvPr/>
        </p:nvGrpSpPr>
        <p:grpSpPr bwMode="auto">
          <a:xfrm>
            <a:off x="9855200" y="2286000"/>
            <a:ext cx="2336800" cy="914400"/>
            <a:chOff x="4320" y="2928"/>
            <a:chExt cx="1104" cy="1104"/>
          </a:xfrm>
        </p:grpSpPr>
        <p:sp>
          <p:nvSpPr>
            <p:cNvPr id="4139" name="AutoShape 67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6000" b="1" smtClean="0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4140" name="WordArt 62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sz="3600" i="1" kern="1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48197" name="WordArt 69"/>
          <p:cNvSpPr>
            <a:spLocks noChangeArrowheads="1" noChangeShapeType="1" noTextEdit="1"/>
          </p:cNvSpPr>
          <p:nvPr/>
        </p:nvSpPr>
        <p:spPr bwMode="auto">
          <a:xfrm>
            <a:off x="10610851" y="3376613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i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</a:rPr>
              <a:t>0</a:t>
            </a:r>
          </a:p>
        </p:txBody>
      </p:sp>
      <p:sp>
        <p:nvSpPr>
          <p:cNvPr id="48198" name="WordArt 70"/>
          <p:cNvSpPr>
            <a:spLocks noChangeArrowheads="1" noChangeShapeType="1" noTextEdit="1"/>
          </p:cNvSpPr>
          <p:nvPr/>
        </p:nvSpPr>
        <p:spPr bwMode="auto">
          <a:xfrm>
            <a:off x="10610851" y="3376613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i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</a:rPr>
              <a:t>1</a:t>
            </a:r>
          </a:p>
        </p:txBody>
      </p:sp>
      <p:sp>
        <p:nvSpPr>
          <p:cNvPr id="48199" name="WordArt 71"/>
          <p:cNvSpPr>
            <a:spLocks noChangeArrowheads="1" noChangeShapeType="1" noTextEdit="1"/>
          </p:cNvSpPr>
          <p:nvPr/>
        </p:nvSpPr>
        <p:spPr bwMode="auto">
          <a:xfrm>
            <a:off x="10617200" y="3348038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i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</a:rPr>
              <a:t>2</a:t>
            </a:r>
          </a:p>
        </p:txBody>
      </p:sp>
      <p:sp>
        <p:nvSpPr>
          <p:cNvPr id="48200" name="WordArt 72"/>
          <p:cNvSpPr>
            <a:spLocks noChangeArrowheads="1" noChangeShapeType="1" noTextEdit="1"/>
          </p:cNvSpPr>
          <p:nvPr/>
        </p:nvSpPr>
        <p:spPr bwMode="auto">
          <a:xfrm>
            <a:off x="10610851" y="3376613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i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</a:rPr>
              <a:t>3</a:t>
            </a:r>
          </a:p>
        </p:txBody>
      </p:sp>
      <p:sp>
        <p:nvSpPr>
          <p:cNvPr id="48201" name="WordArt 73"/>
          <p:cNvSpPr>
            <a:spLocks noChangeArrowheads="1" noChangeShapeType="1" noTextEdit="1"/>
          </p:cNvSpPr>
          <p:nvPr/>
        </p:nvSpPr>
        <p:spPr bwMode="auto">
          <a:xfrm>
            <a:off x="10674351" y="3376613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i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</a:rPr>
              <a:t>4</a:t>
            </a:r>
          </a:p>
        </p:txBody>
      </p:sp>
      <p:sp>
        <p:nvSpPr>
          <p:cNvPr id="48202" name="WordArt 74"/>
          <p:cNvSpPr>
            <a:spLocks noChangeArrowheads="1" noChangeShapeType="1" noTextEdit="1"/>
          </p:cNvSpPr>
          <p:nvPr/>
        </p:nvSpPr>
        <p:spPr bwMode="auto">
          <a:xfrm>
            <a:off x="10629900" y="3376613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i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</a:rPr>
              <a:t>5</a:t>
            </a:r>
          </a:p>
        </p:txBody>
      </p:sp>
      <p:sp>
        <p:nvSpPr>
          <p:cNvPr id="48203" name="WordArt 75"/>
          <p:cNvSpPr>
            <a:spLocks noChangeArrowheads="1" noChangeShapeType="1" noTextEdit="1"/>
          </p:cNvSpPr>
          <p:nvPr/>
        </p:nvSpPr>
        <p:spPr bwMode="auto">
          <a:xfrm>
            <a:off x="10610851" y="3376613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i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</a:rPr>
              <a:t>6</a:t>
            </a:r>
          </a:p>
        </p:txBody>
      </p:sp>
      <p:sp>
        <p:nvSpPr>
          <p:cNvPr id="48204" name="WordArt 76"/>
          <p:cNvSpPr>
            <a:spLocks noChangeArrowheads="1" noChangeShapeType="1" noTextEdit="1"/>
          </p:cNvSpPr>
          <p:nvPr/>
        </p:nvSpPr>
        <p:spPr bwMode="auto">
          <a:xfrm>
            <a:off x="10610851" y="3376613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i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</a:rPr>
              <a:t>7</a:t>
            </a:r>
          </a:p>
        </p:txBody>
      </p:sp>
      <p:sp>
        <p:nvSpPr>
          <p:cNvPr id="48205" name="WordArt 77"/>
          <p:cNvSpPr>
            <a:spLocks noChangeArrowheads="1" noChangeShapeType="1" noTextEdit="1"/>
          </p:cNvSpPr>
          <p:nvPr/>
        </p:nvSpPr>
        <p:spPr bwMode="auto">
          <a:xfrm>
            <a:off x="10617200" y="336232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i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</a:rPr>
              <a:t>8</a:t>
            </a:r>
          </a:p>
        </p:txBody>
      </p:sp>
      <p:sp>
        <p:nvSpPr>
          <p:cNvPr id="48206" name="WordArt 78"/>
          <p:cNvSpPr>
            <a:spLocks noChangeArrowheads="1" noChangeShapeType="1" noTextEdit="1"/>
          </p:cNvSpPr>
          <p:nvPr/>
        </p:nvSpPr>
        <p:spPr bwMode="auto">
          <a:xfrm>
            <a:off x="10610851" y="3376613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i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</a:rPr>
              <a:t>9</a:t>
            </a:r>
          </a:p>
        </p:txBody>
      </p:sp>
      <p:sp>
        <p:nvSpPr>
          <p:cNvPr id="48207" name="WordArt 79"/>
          <p:cNvSpPr>
            <a:spLocks noChangeArrowheads="1" noChangeShapeType="1" noTextEdit="1"/>
          </p:cNvSpPr>
          <p:nvPr/>
        </p:nvSpPr>
        <p:spPr bwMode="auto">
          <a:xfrm>
            <a:off x="10610851" y="3376613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i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</a:rPr>
              <a:t>10</a:t>
            </a:r>
          </a:p>
        </p:txBody>
      </p:sp>
      <p:sp>
        <p:nvSpPr>
          <p:cNvPr id="48208" name="WordArt 80"/>
          <p:cNvSpPr>
            <a:spLocks noChangeArrowheads="1" noChangeShapeType="1" noTextEdit="1"/>
          </p:cNvSpPr>
          <p:nvPr/>
        </p:nvSpPr>
        <p:spPr bwMode="auto">
          <a:xfrm>
            <a:off x="10610851" y="3376613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i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</a:rPr>
              <a:t>11</a:t>
            </a:r>
          </a:p>
        </p:txBody>
      </p:sp>
      <p:sp>
        <p:nvSpPr>
          <p:cNvPr id="48209" name="WordArt 81"/>
          <p:cNvSpPr>
            <a:spLocks noChangeArrowheads="1" noChangeShapeType="1" noTextEdit="1"/>
          </p:cNvSpPr>
          <p:nvPr/>
        </p:nvSpPr>
        <p:spPr bwMode="auto">
          <a:xfrm>
            <a:off x="10610851" y="3376613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i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</a:rPr>
              <a:t>12</a:t>
            </a:r>
          </a:p>
        </p:txBody>
      </p:sp>
      <p:sp>
        <p:nvSpPr>
          <p:cNvPr id="48210" name="WordArt 82"/>
          <p:cNvSpPr>
            <a:spLocks noChangeArrowheads="1" noChangeShapeType="1" noTextEdit="1"/>
          </p:cNvSpPr>
          <p:nvPr/>
        </p:nvSpPr>
        <p:spPr bwMode="auto">
          <a:xfrm>
            <a:off x="10598151" y="3357563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i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</a:rPr>
              <a:t>13</a:t>
            </a:r>
          </a:p>
        </p:txBody>
      </p:sp>
      <p:sp>
        <p:nvSpPr>
          <p:cNvPr id="48211" name="WordArt 83"/>
          <p:cNvSpPr>
            <a:spLocks noChangeArrowheads="1" noChangeShapeType="1" noTextEdit="1"/>
          </p:cNvSpPr>
          <p:nvPr/>
        </p:nvSpPr>
        <p:spPr bwMode="auto">
          <a:xfrm>
            <a:off x="10610851" y="3376613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i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</a:rPr>
              <a:t>14</a:t>
            </a:r>
          </a:p>
        </p:txBody>
      </p:sp>
      <p:sp>
        <p:nvSpPr>
          <p:cNvPr id="48212" name="WordArt 84"/>
          <p:cNvSpPr>
            <a:spLocks noChangeArrowheads="1" noChangeShapeType="1" noTextEdit="1"/>
          </p:cNvSpPr>
          <p:nvPr/>
        </p:nvSpPr>
        <p:spPr bwMode="auto">
          <a:xfrm>
            <a:off x="10610851" y="3376613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i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</a:rPr>
              <a:t>15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960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48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482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48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48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8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482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48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48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8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482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48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8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8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482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48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48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8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482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48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48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48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482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48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48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48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48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48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48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8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48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48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48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48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48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4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4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48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48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4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4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48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48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4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4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48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482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4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4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48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482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4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4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48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481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4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4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48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0"/>
                                        <p:tgtEl>
                                          <p:spTgt spid="481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4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4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48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500"/>
                                        <p:tgtEl>
                                          <p:spTgt spid="481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4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4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48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8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044" grpId="0" animBg="1"/>
      <p:bldP spid="8" grpId="0" animBg="1"/>
      <p:bldP spid="15" grpId="0" animBg="1"/>
      <p:bldP spid="48159" grpId="0" animBg="1"/>
      <p:bldP spid="48159" grpId="1" animBg="1"/>
      <p:bldP spid="48160" grpId="0" animBg="1"/>
      <p:bldP spid="48197" grpId="0" animBg="1"/>
      <p:bldP spid="48197" grpId="1" animBg="1"/>
      <p:bldP spid="48198" grpId="0" animBg="1"/>
      <p:bldP spid="48198" grpId="1" animBg="1"/>
      <p:bldP spid="48199" grpId="0" animBg="1"/>
      <p:bldP spid="48199" grpId="1" animBg="1"/>
      <p:bldP spid="48200" grpId="0" animBg="1"/>
      <p:bldP spid="48200" grpId="1" animBg="1"/>
      <p:bldP spid="48201" grpId="0" animBg="1"/>
      <p:bldP spid="48201" grpId="1" animBg="1"/>
      <p:bldP spid="48202" grpId="0" animBg="1"/>
      <p:bldP spid="48202" grpId="1" animBg="1"/>
      <p:bldP spid="48203" grpId="0" animBg="1"/>
      <p:bldP spid="48203" grpId="1" animBg="1"/>
      <p:bldP spid="48204" grpId="0" animBg="1"/>
      <p:bldP spid="48204" grpId="1" animBg="1"/>
      <p:bldP spid="48205" grpId="0" animBg="1"/>
      <p:bldP spid="48205" grpId="1" animBg="1"/>
      <p:bldP spid="48206" grpId="0" animBg="1"/>
      <p:bldP spid="48206" grpId="1" animBg="1"/>
      <p:bldP spid="48207" grpId="0" animBg="1"/>
      <p:bldP spid="48207" grpId="1" animBg="1"/>
      <p:bldP spid="48208" grpId="0" animBg="1"/>
      <p:bldP spid="48208" grpId="1" animBg="1"/>
      <p:bldP spid="48209" grpId="0" animBg="1"/>
      <p:bldP spid="48209" grpId="1" animBg="1"/>
      <p:bldP spid="48210" grpId="0" animBg="1"/>
      <p:bldP spid="48210" grpId="1" animBg="1"/>
      <p:bldP spid="48211" grpId="0" animBg="1"/>
      <p:bldP spid="48211" grpId="1" animBg="1"/>
      <p:bldP spid="48212" grpId="0" animBg="1"/>
      <p:bldP spid="4821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2540000" y="990600"/>
            <a:ext cx="9652000" cy="137160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FFFF"/>
                </a:solidFill>
                <a:latin typeface="Times New Roman" pitchFamily="18" charset="0"/>
              </a:rPr>
              <a:t>           </a:t>
            </a:r>
            <a:r>
              <a:rPr lang="en-US" sz="3600" b="1" dirty="0" err="1" smtClean="0">
                <a:solidFill>
                  <a:srgbClr val="FFFFFF"/>
                </a:solidFill>
                <a:latin typeface="Times New Roman" pitchFamily="18" charset="0"/>
              </a:rPr>
              <a:t>Điền</a:t>
            </a:r>
            <a:r>
              <a:rPr lang="en-US" sz="3600" b="1" dirty="0" smtClean="0">
                <a:solidFill>
                  <a:srgbClr val="FFFFFF"/>
                </a:solidFill>
                <a:latin typeface="Times New Roman" pitchFamily="18" charset="0"/>
              </a:rPr>
              <a:t> &gt; ; &lt;; = 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3600" dirty="0" smtClean="0">
                <a:solidFill>
                  <a:schemeClr val="bg1"/>
                </a:solidFill>
                <a:latin typeface="Times New Roman"/>
                <a:ea typeface="Calibri"/>
              </a:rPr>
              <a:t>            15 - 6 .......16 - 7</a:t>
            </a:r>
            <a:endParaRPr lang="en-US" sz="3600" i="1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grpSp>
        <p:nvGrpSpPr>
          <p:cNvPr id="8195" name="Group 51"/>
          <p:cNvGrpSpPr>
            <a:grpSpLocks/>
          </p:cNvGrpSpPr>
          <p:nvPr/>
        </p:nvGrpSpPr>
        <p:grpSpPr bwMode="auto">
          <a:xfrm>
            <a:off x="262469" y="14288"/>
            <a:ext cx="427567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8237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000" smtClean="0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2330451" y="2679700"/>
            <a:ext cx="6707716" cy="673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smtClean="0">
                <a:solidFill>
                  <a:srgbClr val="FFFFFF"/>
                </a:solidFill>
                <a:latin typeface="VNI-Times" pitchFamily="2" charset="0"/>
              </a:rPr>
              <a:t>&gt;</a:t>
            </a:r>
            <a:endParaRPr lang="en-US" altLang="en-US" sz="3200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2253" y="2938466"/>
            <a:ext cx="791633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253" y="2716216"/>
            <a:ext cx="2000249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831852" y="2789241"/>
            <a:ext cx="109008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smtClean="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1107020" y="2901950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i="1" kern="1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2305053" y="3670300"/>
            <a:ext cx="6726767" cy="673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= 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6853" y="3929066"/>
            <a:ext cx="791633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4853" y="3706814"/>
            <a:ext cx="2000249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806452" y="3779840"/>
            <a:ext cx="109008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smtClean="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1081620" y="3892550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i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</a:rPr>
              <a:t>B</a:t>
            </a:r>
            <a:endParaRPr lang="vi-VN" sz="3600" i="1" kern="10" dirty="0" smtClean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2305053" y="4660900"/>
            <a:ext cx="6726767" cy="673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6853" y="4919666"/>
            <a:ext cx="791633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4853" y="4697416"/>
            <a:ext cx="2000249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806452" y="4770441"/>
            <a:ext cx="109008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smtClean="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1081620" y="4883150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i="1" kern="1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55323" name="AutoShape 27"/>
          <p:cNvSpPr>
            <a:spLocks noChangeArrowheads="1"/>
          </p:cNvSpPr>
          <p:nvPr/>
        </p:nvSpPr>
        <p:spPr bwMode="auto">
          <a:xfrm>
            <a:off x="726017" y="1031875"/>
            <a:ext cx="205740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800" i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5324" name="WordArt 28"/>
          <p:cNvSpPr>
            <a:spLocks noChangeArrowheads="1" noChangeShapeType="1" noTextEdit="1"/>
          </p:cNvSpPr>
          <p:nvPr/>
        </p:nvSpPr>
        <p:spPr bwMode="auto">
          <a:xfrm>
            <a:off x="1320800" y="1371600"/>
            <a:ext cx="914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i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</a:rPr>
              <a:t>Câu 5</a:t>
            </a:r>
          </a:p>
        </p:txBody>
      </p:sp>
      <p:pic>
        <p:nvPicPr>
          <p:cNvPr id="8213" name="Picture 29" descr="Picture1"/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49" y="755653"/>
            <a:ext cx="12192001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4" name="WordArt 31"/>
          <p:cNvSpPr>
            <a:spLocks noChangeArrowheads="1" noChangeShapeType="1" noTextEdit="1"/>
          </p:cNvSpPr>
          <p:nvPr/>
        </p:nvSpPr>
        <p:spPr bwMode="auto">
          <a:xfrm>
            <a:off x="2184402" y="26988"/>
            <a:ext cx="7965017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Rung </a:t>
            </a:r>
            <a:r>
              <a:rPr lang="en-US" sz="3600" i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" pitchFamily="34" charset="0"/>
              </a:rPr>
              <a:t>chu«ng</a:t>
            </a:r>
            <a:r>
              <a:rPr lang="en-US" sz="3600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" pitchFamily="34" charset="0"/>
              </a:rPr>
              <a:t> </a:t>
            </a:r>
            <a:r>
              <a:rPr lang="en-US" sz="3600" i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" pitchFamily="34" charset="0"/>
              </a:rPr>
              <a:t>vµng</a:t>
            </a:r>
            <a:r>
              <a:rPr lang="en-US" sz="3600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" pitchFamily="34" charset="0"/>
              </a:rPr>
              <a:t> </a:t>
            </a:r>
          </a:p>
        </p:txBody>
      </p:sp>
      <p:pic>
        <p:nvPicPr>
          <p:cNvPr id="8215" name="Picture 32" descr="people008"/>
          <p:cNvPicPr>
            <a:picLocks noChangeAspect="1" noChangeArrowheads="1" noCrop="1"/>
          </p:cNvPicPr>
          <p:nvPr/>
        </p:nvPicPr>
        <p:blipFill>
          <a:blip r:embed="rId1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5715000"/>
            <a:ext cx="129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6" name="Picture 33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1" y="-185738"/>
            <a:ext cx="2203451" cy="167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45" name="WordArt 49"/>
          <p:cNvSpPr>
            <a:spLocks noChangeArrowheads="1" noChangeShapeType="1" noTextEdit="1"/>
          </p:cNvSpPr>
          <p:nvPr/>
        </p:nvSpPr>
        <p:spPr bwMode="auto">
          <a:xfrm>
            <a:off x="10325100" y="30003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i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</a:rPr>
              <a:t>0</a:t>
            </a:r>
          </a:p>
        </p:txBody>
      </p:sp>
      <p:sp>
        <p:nvSpPr>
          <p:cNvPr id="55346" name="WordArt 50"/>
          <p:cNvSpPr>
            <a:spLocks noChangeArrowheads="1" noChangeShapeType="1" noTextEdit="1"/>
          </p:cNvSpPr>
          <p:nvPr/>
        </p:nvSpPr>
        <p:spPr bwMode="auto">
          <a:xfrm>
            <a:off x="10325100" y="30003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i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</a:rPr>
              <a:t>1</a:t>
            </a:r>
          </a:p>
        </p:txBody>
      </p:sp>
      <p:sp>
        <p:nvSpPr>
          <p:cNvPr id="55347" name="WordArt 51"/>
          <p:cNvSpPr>
            <a:spLocks noChangeArrowheads="1" noChangeShapeType="1" noTextEdit="1"/>
          </p:cNvSpPr>
          <p:nvPr/>
        </p:nvSpPr>
        <p:spPr bwMode="auto">
          <a:xfrm>
            <a:off x="10331451" y="2971800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i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</a:rPr>
              <a:t>2</a:t>
            </a:r>
          </a:p>
        </p:txBody>
      </p:sp>
      <p:sp>
        <p:nvSpPr>
          <p:cNvPr id="55348" name="WordArt 52"/>
          <p:cNvSpPr>
            <a:spLocks noChangeArrowheads="1" noChangeShapeType="1" noTextEdit="1"/>
          </p:cNvSpPr>
          <p:nvPr/>
        </p:nvSpPr>
        <p:spPr bwMode="auto">
          <a:xfrm>
            <a:off x="10325100" y="30003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i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</a:rPr>
              <a:t>3</a:t>
            </a:r>
          </a:p>
        </p:txBody>
      </p:sp>
      <p:sp>
        <p:nvSpPr>
          <p:cNvPr id="55349" name="WordArt 53"/>
          <p:cNvSpPr>
            <a:spLocks noChangeArrowheads="1" noChangeShapeType="1" noTextEdit="1"/>
          </p:cNvSpPr>
          <p:nvPr/>
        </p:nvSpPr>
        <p:spPr bwMode="auto">
          <a:xfrm>
            <a:off x="10388600" y="30003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i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</a:rPr>
              <a:t>4</a:t>
            </a:r>
          </a:p>
        </p:txBody>
      </p:sp>
      <p:sp>
        <p:nvSpPr>
          <p:cNvPr id="55350" name="WordArt 54"/>
          <p:cNvSpPr>
            <a:spLocks noChangeArrowheads="1" noChangeShapeType="1" noTextEdit="1"/>
          </p:cNvSpPr>
          <p:nvPr/>
        </p:nvSpPr>
        <p:spPr bwMode="auto">
          <a:xfrm>
            <a:off x="10344151" y="30003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i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</a:rPr>
              <a:t>5</a:t>
            </a:r>
          </a:p>
        </p:txBody>
      </p:sp>
      <p:sp>
        <p:nvSpPr>
          <p:cNvPr id="55351" name="WordArt 55"/>
          <p:cNvSpPr>
            <a:spLocks noChangeArrowheads="1" noChangeShapeType="1" noTextEdit="1"/>
          </p:cNvSpPr>
          <p:nvPr/>
        </p:nvSpPr>
        <p:spPr bwMode="auto">
          <a:xfrm>
            <a:off x="10325100" y="30003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i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</a:rPr>
              <a:t>6</a:t>
            </a:r>
          </a:p>
        </p:txBody>
      </p:sp>
      <p:sp>
        <p:nvSpPr>
          <p:cNvPr id="55352" name="WordArt 56"/>
          <p:cNvSpPr>
            <a:spLocks noChangeArrowheads="1" noChangeShapeType="1" noTextEdit="1"/>
          </p:cNvSpPr>
          <p:nvPr/>
        </p:nvSpPr>
        <p:spPr bwMode="auto">
          <a:xfrm>
            <a:off x="10325100" y="30003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i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</a:rPr>
              <a:t>7</a:t>
            </a:r>
          </a:p>
        </p:txBody>
      </p:sp>
      <p:sp>
        <p:nvSpPr>
          <p:cNvPr id="55353" name="WordArt 57"/>
          <p:cNvSpPr>
            <a:spLocks noChangeArrowheads="1" noChangeShapeType="1" noTextEdit="1"/>
          </p:cNvSpPr>
          <p:nvPr/>
        </p:nvSpPr>
        <p:spPr bwMode="auto">
          <a:xfrm>
            <a:off x="10331451" y="2986088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i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</a:rPr>
              <a:t>8</a:t>
            </a:r>
          </a:p>
        </p:txBody>
      </p:sp>
      <p:sp>
        <p:nvSpPr>
          <p:cNvPr id="55354" name="WordArt 58"/>
          <p:cNvSpPr>
            <a:spLocks noChangeArrowheads="1" noChangeShapeType="1" noTextEdit="1"/>
          </p:cNvSpPr>
          <p:nvPr/>
        </p:nvSpPr>
        <p:spPr bwMode="auto">
          <a:xfrm>
            <a:off x="10325100" y="30003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i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</a:rPr>
              <a:t>9</a:t>
            </a:r>
          </a:p>
        </p:txBody>
      </p:sp>
      <p:sp>
        <p:nvSpPr>
          <p:cNvPr id="55355" name="WordArt 59"/>
          <p:cNvSpPr>
            <a:spLocks noChangeArrowheads="1" noChangeShapeType="1" noTextEdit="1"/>
          </p:cNvSpPr>
          <p:nvPr/>
        </p:nvSpPr>
        <p:spPr bwMode="auto">
          <a:xfrm>
            <a:off x="10325100" y="30003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i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</a:rPr>
              <a:t>10</a:t>
            </a:r>
          </a:p>
        </p:txBody>
      </p:sp>
      <p:sp>
        <p:nvSpPr>
          <p:cNvPr id="55356" name="WordArt 60"/>
          <p:cNvSpPr>
            <a:spLocks noChangeArrowheads="1" noChangeShapeType="1" noTextEdit="1"/>
          </p:cNvSpPr>
          <p:nvPr/>
        </p:nvSpPr>
        <p:spPr bwMode="auto">
          <a:xfrm>
            <a:off x="10325100" y="30003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i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</a:rPr>
              <a:t>11</a:t>
            </a:r>
          </a:p>
        </p:txBody>
      </p:sp>
      <p:sp>
        <p:nvSpPr>
          <p:cNvPr id="55357" name="WordArt 61"/>
          <p:cNvSpPr>
            <a:spLocks noChangeArrowheads="1" noChangeShapeType="1" noTextEdit="1"/>
          </p:cNvSpPr>
          <p:nvPr/>
        </p:nvSpPr>
        <p:spPr bwMode="auto">
          <a:xfrm>
            <a:off x="10325100" y="30003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i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</a:rPr>
              <a:t>12</a:t>
            </a:r>
          </a:p>
        </p:txBody>
      </p:sp>
      <p:sp>
        <p:nvSpPr>
          <p:cNvPr id="55358" name="WordArt 62"/>
          <p:cNvSpPr>
            <a:spLocks noChangeArrowheads="1" noChangeShapeType="1" noTextEdit="1"/>
          </p:cNvSpPr>
          <p:nvPr/>
        </p:nvSpPr>
        <p:spPr bwMode="auto">
          <a:xfrm>
            <a:off x="10312400" y="298132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i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</a:rPr>
              <a:t>13</a:t>
            </a:r>
          </a:p>
        </p:txBody>
      </p:sp>
      <p:sp>
        <p:nvSpPr>
          <p:cNvPr id="55359" name="WordArt 63"/>
          <p:cNvSpPr>
            <a:spLocks noChangeArrowheads="1" noChangeShapeType="1" noTextEdit="1"/>
          </p:cNvSpPr>
          <p:nvPr/>
        </p:nvSpPr>
        <p:spPr bwMode="auto">
          <a:xfrm>
            <a:off x="10325100" y="30003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i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</a:rPr>
              <a:t>14</a:t>
            </a:r>
          </a:p>
        </p:txBody>
      </p:sp>
      <p:sp>
        <p:nvSpPr>
          <p:cNvPr id="55360" name="WordArt 64"/>
          <p:cNvSpPr>
            <a:spLocks noChangeArrowheads="1" noChangeShapeType="1" noTextEdit="1"/>
          </p:cNvSpPr>
          <p:nvPr/>
        </p:nvSpPr>
        <p:spPr bwMode="auto">
          <a:xfrm>
            <a:off x="10325100" y="2971803"/>
            <a:ext cx="889000" cy="771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i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</a:rPr>
              <a:t>15</a:t>
            </a:r>
          </a:p>
        </p:txBody>
      </p:sp>
      <p:grpSp>
        <p:nvGrpSpPr>
          <p:cNvPr id="16" name="Group 65"/>
          <p:cNvGrpSpPr>
            <a:grpSpLocks/>
          </p:cNvGrpSpPr>
          <p:nvPr/>
        </p:nvGrpSpPr>
        <p:grpSpPr bwMode="auto">
          <a:xfrm>
            <a:off x="9956802" y="2133603"/>
            <a:ext cx="1987551" cy="766763"/>
            <a:chOff x="4320" y="2928"/>
            <a:chExt cx="1104" cy="1104"/>
          </a:xfrm>
        </p:grpSpPr>
        <p:sp>
          <p:nvSpPr>
            <p:cNvPr id="8234" name="AutoShape 66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6000" b="1" smtClean="0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8235" name="WordArt 67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sz="3600" i="1" kern="1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5607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5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5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5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53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553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55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5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55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553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5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5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5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553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55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5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55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553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55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55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553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55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55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55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553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55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55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5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553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55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55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553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553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55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55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553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553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55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55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553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553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55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55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55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553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55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55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55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553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55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55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55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" dur="500"/>
                                        <p:tgtEl>
                                          <p:spTgt spid="553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55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55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55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0" dur="500"/>
                                        <p:tgtEl>
                                          <p:spTgt spid="553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55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55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55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0" dur="500"/>
                                        <p:tgtEl>
                                          <p:spTgt spid="553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55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55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55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0" dur="500"/>
                                        <p:tgtEl>
                                          <p:spTgt spid="553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55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55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55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 nodeType="clickPar">
                      <p:stCondLst>
                        <p:cond delay="indefinite"/>
                      </p:stCondLst>
                      <p:childTnLst>
                        <p:par>
                          <p:cTn id="2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 nodeType="clickPar">
                      <p:stCondLst>
                        <p:cond delay="indefinite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1044" grpId="0" animBg="1"/>
      <p:bldP spid="4" grpId="0" animBg="1"/>
      <p:bldP spid="4" grpId="1" animBg="1"/>
      <p:bldP spid="7" grpId="0" animBg="1"/>
      <p:bldP spid="8" grpId="0" animBg="1"/>
      <p:bldP spid="13" grpId="0" animBg="1"/>
      <p:bldP spid="15" grpId="0" animBg="1"/>
      <p:bldP spid="55323" grpId="0" animBg="1"/>
      <p:bldP spid="55323" grpId="1" animBg="1"/>
      <p:bldP spid="55324" grpId="0" animBg="1"/>
      <p:bldP spid="55345" grpId="0" animBg="1"/>
      <p:bldP spid="55345" grpId="1" animBg="1"/>
      <p:bldP spid="55346" grpId="0" animBg="1"/>
      <p:bldP spid="55346" grpId="1" animBg="1"/>
      <p:bldP spid="55347" grpId="0" animBg="1"/>
      <p:bldP spid="55347" grpId="1" animBg="1"/>
      <p:bldP spid="55348" grpId="0" animBg="1"/>
      <p:bldP spid="55348" grpId="1" animBg="1"/>
      <p:bldP spid="55349" grpId="0" animBg="1"/>
      <p:bldP spid="55349" grpId="1" animBg="1"/>
      <p:bldP spid="55350" grpId="0" animBg="1"/>
      <p:bldP spid="55350" grpId="1" animBg="1"/>
      <p:bldP spid="55351" grpId="0" animBg="1"/>
      <p:bldP spid="55351" grpId="1" animBg="1"/>
      <p:bldP spid="55352" grpId="0" animBg="1"/>
      <p:bldP spid="55352" grpId="1" animBg="1"/>
      <p:bldP spid="55353" grpId="0" animBg="1"/>
      <p:bldP spid="55353" grpId="1" animBg="1"/>
      <p:bldP spid="55354" grpId="0" animBg="1"/>
      <p:bldP spid="55354" grpId="1" animBg="1"/>
      <p:bldP spid="55355" grpId="0" animBg="1"/>
      <p:bldP spid="55355" grpId="1" animBg="1"/>
      <p:bldP spid="55356" grpId="0" animBg="1"/>
      <p:bldP spid="55356" grpId="1" animBg="1"/>
      <p:bldP spid="55357" grpId="0" animBg="1"/>
      <p:bldP spid="55357" grpId="1" animBg="1"/>
      <p:bldP spid="55358" grpId="0" animBg="1"/>
      <p:bldP spid="55358" grpId="1" animBg="1"/>
      <p:bldP spid="55359" grpId="0" animBg="1"/>
      <p:bldP spid="55359" grpId="1" animBg="1"/>
      <p:bldP spid="55360" grpId="0" animBg="1"/>
      <p:bldP spid="55360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卡通背景天空漫画云">
            <a:extLst>
              <a:ext uri="{FF2B5EF4-FFF2-40B4-BE49-F238E27FC236}">
                <a16:creationId xmlns="" xmlns:a16="http://schemas.microsoft.com/office/drawing/2014/main" id="{2DC03C34-3504-47D5-8752-2DCF83CCC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29"/>
            <a:ext cx="12192000" cy="684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EFAEB0CC-8C63-467D-8733-FA5260126F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433" y="3561223"/>
            <a:ext cx="2630951" cy="3296849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6" y="5060677"/>
            <a:ext cx="12191877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979" y="4946701"/>
            <a:ext cx="2880320" cy="160886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6270AD54-36B5-428C-BF99-126AD32BB4A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1" y="3828539"/>
            <a:ext cx="1248139" cy="1922597"/>
          </a:xfrm>
          <a:prstGeom prst="rect">
            <a:avLst/>
          </a:prstGeom>
        </p:spPr>
      </p:pic>
      <p:sp>
        <p:nvSpPr>
          <p:cNvPr id="41" name="矩形 40">
            <a:extLst>
              <a:ext uri="{FF2B5EF4-FFF2-40B4-BE49-F238E27FC236}">
                <a16:creationId xmlns="" xmlns:a16="http://schemas.microsoft.com/office/drawing/2014/main" id="{AFB8A9BD-5390-446E-A0A5-27517F552C00}"/>
              </a:ext>
            </a:extLst>
          </p:cNvPr>
          <p:cNvSpPr/>
          <p:nvPr/>
        </p:nvSpPr>
        <p:spPr>
          <a:xfrm>
            <a:off x="1487489" y="549569"/>
            <a:ext cx="2688299" cy="1055791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303" tIns="60655" rIns="121303" bIns="60655" rtlCol="0" anchor="ctr"/>
          <a:lstStyle/>
          <a:p>
            <a:pPr algn="ctr" defTabSz="1212982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="" xmlns:a16="http://schemas.microsoft.com/office/drawing/2014/main" id="{CDF014B8-BAF0-49AA-B8B6-BE0F60B70158}"/>
              </a:ext>
            </a:extLst>
          </p:cNvPr>
          <p:cNvSpPr/>
          <p:nvPr/>
        </p:nvSpPr>
        <p:spPr>
          <a:xfrm>
            <a:off x="911428" y="837512"/>
            <a:ext cx="2784309" cy="1439716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303" tIns="60655" rIns="121303" bIns="60655" rtlCol="0" anchor="ctr"/>
          <a:lstStyle/>
          <a:p>
            <a:pPr algn="ctr" defTabSz="1212982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9D58790A-99A6-4773-A502-349F41E820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824" y="837512"/>
            <a:ext cx="7307437" cy="3263355"/>
          </a:xfrm>
          <a:prstGeom prst="rect">
            <a:avLst/>
          </a:prstGeom>
        </p:spPr>
      </p:pic>
      <p:sp>
        <p:nvSpPr>
          <p:cNvPr id="28" name="TextBox 37"/>
          <p:cNvSpPr txBox="1"/>
          <p:nvPr/>
        </p:nvSpPr>
        <p:spPr>
          <a:xfrm>
            <a:off x="2147417" y="2818879"/>
            <a:ext cx="7584843" cy="1230727"/>
          </a:xfrm>
          <a:prstGeom prst="rect">
            <a:avLst/>
          </a:prstGeom>
          <a:noFill/>
        </p:spPr>
        <p:txBody>
          <a:bodyPr wrap="square" lIns="121303" tIns="60655" rIns="121303" bIns="60655" rtlCol="0">
            <a:spAutoFit/>
          </a:bodyPr>
          <a:lstStyle/>
          <a:p>
            <a:pPr algn="ctr" defTabSz="1212982"/>
            <a:r>
              <a:rPr lang="en-US" altLang="zh-CN" sz="7200" spc="-400" dirty="0">
                <a:solidFill>
                  <a:srgbClr val="2CA6E0"/>
                </a:solidFill>
                <a:ea typeface="Arial-Rounded" pitchFamily="34" charset="0"/>
                <a:cs typeface="Arial-Rounded" pitchFamily="34" charset="0"/>
                <a:sym typeface="+mn-lt"/>
              </a:rPr>
              <a:t>HẸN GẶP LẠI</a:t>
            </a:r>
            <a:endParaRPr lang="zh-CN" altLang="en-US" sz="7200" spc="-400" dirty="0">
              <a:solidFill>
                <a:srgbClr val="2CA6E0"/>
              </a:solidFill>
              <a:ea typeface="Arial-Rounded" pitchFamily="34" charset="0"/>
              <a:cs typeface="Arial-Rounded" pitchFamily="34" charset="0"/>
              <a:sym typeface="+mn-lt"/>
            </a:endParaRPr>
          </a:p>
        </p:txBody>
      </p:sp>
      <p:pic>
        <p:nvPicPr>
          <p:cNvPr id="40" name="图片 39">
            <a:extLst>
              <a:ext uri="{FF2B5EF4-FFF2-40B4-BE49-F238E27FC236}">
                <a16:creationId xmlns="" xmlns:a16="http://schemas.microsoft.com/office/drawing/2014/main" id="{79967922-C563-4690-9A2C-BD26C689945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357680"/>
            <a:ext cx="2043456" cy="1919621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="" xmlns:a16="http://schemas.microsoft.com/office/drawing/2014/main" id="{CB32B15B-D356-416A-AA78-D94167D636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09475" flipH="1">
            <a:off x="8233787" y="4457405"/>
            <a:ext cx="529296" cy="90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40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70000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accel="80000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2" accel="46000" fill="hold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7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18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7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accel="8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2" accel="4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296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=""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=""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=""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=""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=""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=""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=""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=""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=""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=""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=""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=""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=""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=""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=""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=""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=""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=""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=""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=""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=""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>
              <a:defRPr/>
            </a:pPr>
            <a:r>
              <a:rPr lang="en-US" altLang="zh-CN" sz="8800" dirty="0" err="1">
                <a:solidFill>
                  <a:srgbClr val="79C245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微软雅黑"/>
              </a:rPr>
              <a:t>Khởi</a:t>
            </a:r>
            <a:r>
              <a:rPr lang="en-US" altLang="zh-CN" sz="8800" dirty="0">
                <a:solidFill>
                  <a:srgbClr val="79C245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微软雅黑"/>
              </a:rPr>
              <a:t> </a:t>
            </a:r>
            <a:r>
              <a:rPr lang="en-US" altLang="zh-CN" sz="8800" dirty="0" err="1">
                <a:solidFill>
                  <a:srgbClr val="79C245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微软雅黑"/>
              </a:rPr>
              <a:t>động</a:t>
            </a:r>
            <a:endParaRPr lang="zh-CN" altLang="en-US" sz="8800" dirty="0">
              <a:solidFill>
                <a:srgbClr val="79C245"/>
              </a:solidFill>
              <a:latin typeface="Arial-Rounded" pitchFamily="34" charset="0"/>
              <a:ea typeface="Arial-Rounded" pitchFamily="34" charset="0"/>
              <a:cs typeface="Arial-Rounded" pitchFamily="34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=""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5704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25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grnew1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6225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59" name="DISC1728.WAV">
            <a:hlinkClick r:id="" action="ppaction://media"/>
          </p:cNvPr>
          <p:cNvPicPr>
            <a:picLocks noGrp="1" noRot="1" noChangeAspect="1" noChangeArrowheads="1"/>
          </p:cNvPicPr>
          <p:nvPr>
            <p:ph idx="4294967295"/>
            <a:wavAudioFile r:embed="rId1" name="DISCO_IN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64800" y="6248400"/>
            <a:ext cx="406400" cy="304800"/>
          </a:xfrm>
        </p:spPr>
      </p:pic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812800" y="573066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134757" tIns="67380" rIns="134757" bIns="67380" anchor="ctr"/>
          <a:lstStyle/>
          <a:p>
            <a:pPr algn="ctr"/>
            <a:r>
              <a:rPr lang="vi-VN" sz="2900" b="1" dirty="0">
                <a:solidFill>
                  <a:prstClr val="black"/>
                </a:solidFill>
                <a:cs typeface="Times New Roman" pitchFamily="18" charset="0"/>
              </a:rPr>
              <a:t>Tuệ An</a:t>
            </a:r>
            <a:endParaRPr lang="en-US" sz="29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46" name="Rectangle 4"/>
          <p:cNvSpPr>
            <a:spLocks noChangeArrowheads="1"/>
          </p:cNvSpPr>
          <p:nvPr/>
        </p:nvSpPr>
        <p:spPr bwMode="auto">
          <a:xfrm>
            <a:off x="2952751" y="609600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134757" tIns="67380" rIns="134757" bIns="67380" anchor="ctr"/>
          <a:lstStyle/>
          <a:p>
            <a:pPr algn="ctr"/>
            <a:r>
              <a:rPr lang="en-US" sz="3200" b="1" dirty="0" err="1" smtClean="0">
                <a:solidFill>
                  <a:prstClr val="black"/>
                </a:solidFill>
              </a:rPr>
              <a:t>Thuận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47" name="Rectangle 5"/>
          <p:cNvSpPr>
            <a:spLocks noChangeArrowheads="1"/>
          </p:cNvSpPr>
          <p:nvPr/>
        </p:nvSpPr>
        <p:spPr bwMode="auto">
          <a:xfrm>
            <a:off x="5080000" y="609600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algn="ctr"/>
            <a:r>
              <a:rPr lang="en-US" sz="2900" b="1" dirty="0" err="1" smtClean="0">
                <a:solidFill>
                  <a:prstClr val="black"/>
                </a:solidFill>
              </a:rPr>
              <a:t>Diệu</a:t>
            </a:r>
            <a:r>
              <a:rPr lang="en-US" sz="2900" b="1" dirty="0" smtClean="0">
                <a:solidFill>
                  <a:prstClr val="black"/>
                </a:solidFill>
              </a:rPr>
              <a:t> </a:t>
            </a:r>
            <a:r>
              <a:rPr lang="en-US" sz="2900" b="1" dirty="0" err="1" smtClean="0">
                <a:solidFill>
                  <a:prstClr val="black"/>
                </a:solidFill>
              </a:rPr>
              <a:t>Anh</a:t>
            </a:r>
            <a:endParaRPr lang="en-US" sz="2900" b="1" dirty="0">
              <a:solidFill>
                <a:prstClr val="black"/>
              </a:solidFill>
            </a:endParaRPr>
          </a:p>
        </p:txBody>
      </p:sp>
      <p:sp>
        <p:nvSpPr>
          <p:cNvPr id="48" name="Rectangle 6"/>
          <p:cNvSpPr>
            <a:spLocks noChangeArrowheads="1"/>
          </p:cNvSpPr>
          <p:nvPr/>
        </p:nvSpPr>
        <p:spPr bwMode="auto">
          <a:xfrm>
            <a:off x="7213600" y="609600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algn="ctr"/>
            <a:r>
              <a:rPr lang="en-US" sz="2900" b="1" dirty="0" err="1" smtClean="0">
                <a:solidFill>
                  <a:prstClr val="black"/>
                </a:solidFill>
              </a:rPr>
              <a:t>Hoài</a:t>
            </a:r>
            <a:r>
              <a:rPr lang="en-US" sz="2900" b="1" dirty="0" smtClean="0">
                <a:solidFill>
                  <a:prstClr val="black"/>
                </a:solidFill>
              </a:rPr>
              <a:t> </a:t>
            </a:r>
            <a:r>
              <a:rPr lang="en-US" sz="2900" b="1" dirty="0" err="1" smtClean="0">
                <a:solidFill>
                  <a:prstClr val="black"/>
                </a:solidFill>
              </a:rPr>
              <a:t>Anh</a:t>
            </a:r>
            <a:endParaRPr lang="en-US" sz="2900" b="1" dirty="0">
              <a:solidFill>
                <a:prstClr val="black"/>
              </a:solidFill>
            </a:endParaRPr>
          </a:p>
        </p:txBody>
      </p:sp>
      <p:sp>
        <p:nvSpPr>
          <p:cNvPr id="50" name="Rectangle 7"/>
          <p:cNvSpPr>
            <a:spLocks noChangeArrowheads="1"/>
          </p:cNvSpPr>
          <p:nvPr/>
        </p:nvSpPr>
        <p:spPr bwMode="auto">
          <a:xfrm>
            <a:off x="9347200" y="609600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algn="ctr"/>
            <a:r>
              <a:rPr lang="vi-VN" sz="2900" b="1" dirty="0" smtClean="0">
                <a:solidFill>
                  <a:prstClr val="black"/>
                </a:solidFill>
              </a:rPr>
              <a:t>Bảo Châu</a:t>
            </a:r>
            <a:endParaRPr lang="en-US" sz="2900" b="1" dirty="0">
              <a:solidFill>
                <a:prstClr val="black"/>
              </a:solidFill>
            </a:endParaRPr>
          </a:p>
        </p:txBody>
      </p:sp>
      <p:sp>
        <p:nvSpPr>
          <p:cNvPr id="55" name="Rectangle 11"/>
          <p:cNvSpPr>
            <a:spLocks noChangeArrowheads="1"/>
          </p:cNvSpPr>
          <p:nvPr/>
        </p:nvSpPr>
        <p:spPr bwMode="auto">
          <a:xfrm>
            <a:off x="812800" y="1600200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algn="ctr"/>
            <a:r>
              <a:rPr lang="en-US" sz="2900" b="1" dirty="0" err="1" smtClean="0">
                <a:solidFill>
                  <a:prstClr val="black"/>
                </a:solidFill>
              </a:rPr>
              <a:t>Đan</a:t>
            </a:r>
            <a:endParaRPr lang="en-US" sz="2900" b="1" dirty="0">
              <a:solidFill>
                <a:prstClr val="black"/>
              </a:solidFill>
            </a:endParaRPr>
          </a:p>
        </p:txBody>
      </p:sp>
      <p:sp>
        <p:nvSpPr>
          <p:cNvPr id="56" name="Rectangle 12"/>
          <p:cNvSpPr>
            <a:spLocks noChangeArrowheads="1"/>
          </p:cNvSpPr>
          <p:nvPr/>
        </p:nvSpPr>
        <p:spPr bwMode="auto">
          <a:xfrm>
            <a:off x="2946400" y="1600200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algn="ctr"/>
            <a:r>
              <a:rPr lang="en-US" sz="2900" b="1" dirty="0" err="1" smtClean="0">
                <a:solidFill>
                  <a:prstClr val="black"/>
                </a:solidFill>
              </a:rPr>
              <a:t>Giang</a:t>
            </a:r>
            <a:endParaRPr lang="en-US" sz="2900" b="1" dirty="0">
              <a:solidFill>
                <a:prstClr val="black"/>
              </a:solidFill>
            </a:endParaRPr>
          </a:p>
        </p:txBody>
      </p:sp>
      <p:sp>
        <p:nvSpPr>
          <p:cNvPr id="57" name="Rectangle 13"/>
          <p:cNvSpPr>
            <a:spLocks noChangeArrowheads="1"/>
          </p:cNvSpPr>
          <p:nvPr/>
        </p:nvSpPr>
        <p:spPr bwMode="auto">
          <a:xfrm>
            <a:off x="5080000" y="1600200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algn="ctr"/>
            <a:r>
              <a:rPr lang="en-US" sz="2900" b="1" dirty="0">
                <a:solidFill>
                  <a:prstClr val="black"/>
                </a:solidFill>
              </a:rPr>
              <a:t> </a:t>
            </a:r>
            <a:r>
              <a:rPr lang="en-US" sz="2900" b="1" dirty="0" err="1" smtClean="0">
                <a:solidFill>
                  <a:prstClr val="black"/>
                </a:solidFill>
              </a:rPr>
              <a:t>Hiếu</a:t>
            </a:r>
            <a:endParaRPr lang="en-US" sz="2900" b="1" dirty="0">
              <a:solidFill>
                <a:prstClr val="black"/>
              </a:solidFill>
            </a:endParaRPr>
          </a:p>
        </p:txBody>
      </p:sp>
      <p:sp>
        <p:nvSpPr>
          <p:cNvPr id="58" name="Rectangle 14"/>
          <p:cNvSpPr>
            <a:spLocks noChangeArrowheads="1"/>
          </p:cNvSpPr>
          <p:nvPr/>
        </p:nvSpPr>
        <p:spPr bwMode="auto">
          <a:xfrm>
            <a:off x="7213600" y="1600200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algn="ctr"/>
            <a:r>
              <a:rPr lang="en-US" sz="2900" b="1" dirty="0" err="1" smtClean="0">
                <a:solidFill>
                  <a:prstClr val="black"/>
                </a:solidFill>
              </a:rPr>
              <a:t>Quang</a:t>
            </a:r>
            <a:r>
              <a:rPr lang="en-US" sz="2900" b="1" dirty="0" smtClean="0">
                <a:solidFill>
                  <a:prstClr val="black"/>
                </a:solidFill>
              </a:rPr>
              <a:t> Minh</a:t>
            </a:r>
            <a:endParaRPr lang="en-US" sz="2900" b="1" dirty="0">
              <a:solidFill>
                <a:prstClr val="black"/>
              </a:solidFill>
            </a:endParaRPr>
          </a:p>
        </p:txBody>
      </p:sp>
      <p:sp>
        <p:nvSpPr>
          <p:cNvPr id="59" name="Rectangle 15"/>
          <p:cNvSpPr>
            <a:spLocks noChangeArrowheads="1"/>
          </p:cNvSpPr>
          <p:nvPr/>
        </p:nvSpPr>
        <p:spPr bwMode="auto">
          <a:xfrm>
            <a:off x="9347200" y="1600200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algn="ctr"/>
            <a:r>
              <a:rPr lang="en-US" sz="2400" b="1" dirty="0" err="1" smtClean="0">
                <a:solidFill>
                  <a:prstClr val="black"/>
                </a:solidFill>
              </a:rPr>
              <a:t>Khoàng</a:t>
            </a:r>
            <a:r>
              <a:rPr lang="en-US" sz="2400" b="1" dirty="0" smtClean="0">
                <a:solidFill>
                  <a:prstClr val="black"/>
                </a:solidFill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</a:rPr>
              <a:t>Hưng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63" name="Rectangle 19"/>
          <p:cNvSpPr>
            <a:spLocks noChangeArrowheads="1"/>
          </p:cNvSpPr>
          <p:nvPr/>
        </p:nvSpPr>
        <p:spPr bwMode="auto">
          <a:xfrm>
            <a:off x="812800" y="2514600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algn="ctr"/>
            <a:r>
              <a:rPr lang="en-US" sz="2900" b="1" dirty="0" err="1" smtClean="0">
                <a:solidFill>
                  <a:prstClr val="black"/>
                </a:solidFill>
              </a:rPr>
              <a:t>Tuấn</a:t>
            </a:r>
            <a:r>
              <a:rPr lang="en-US" sz="2900" b="1" dirty="0" smtClean="0">
                <a:solidFill>
                  <a:prstClr val="black"/>
                </a:solidFill>
              </a:rPr>
              <a:t> </a:t>
            </a:r>
            <a:r>
              <a:rPr lang="en-US" sz="2900" b="1" dirty="0" err="1" smtClean="0">
                <a:solidFill>
                  <a:prstClr val="black"/>
                </a:solidFill>
              </a:rPr>
              <a:t>Hưng</a:t>
            </a:r>
            <a:endParaRPr lang="en-US" sz="2900" b="1" dirty="0">
              <a:solidFill>
                <a:prstClr val="black"/>
              </a:solidFill>
            </a:endParaRPr>
          </a:p>
        </p:txBody>
      </p:sp>
      <p:sp>
        <p:nvSpPr>
          <p:cNvPr id="64" name="Rectangle 20"/>
          <p:cNvSpPr>
            <a:spLocks noChangeArrowheads="1"/>
          </p:cNvSpPr>
          <p:nvPr/>
        </p:nvSpPr>
        <p:spPr bwMode="auto">
          <a:xfrm>
            <a:off x="2946400" y="2514600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algn="ctr"/>
            <a:r>
              <a:rPr lang="en-US" sz="2900" b="1" dirty="0" err="1" smtClean="0">
                <a:solidFill>
                  <a:prstClr val="black"/>
                </a:solidFill>
              </a:rPr>
              <a:t>Khánh</a:t>
            </a:r>
            <a:endParaRPr lang="en-US" sz="2900" b="1" dirty="0">
              <a:solidFill>
                <a:prstClr val="black"/>
              </a:solidFill>
            </a:endParaRPr>
          </a:p>
        </p:txBody>
      </p:sp>
      <p:sp>
        <p:nvSpPr>
          <p:cNvPr id="65" name="Rectangle 21"/>
          <p:cNvSpPr>
            <a:spLocks noChangeArrowheads="1"/>
          </p:cNvSpPr>
          <p:nvPr/>
        </p:nvSpPr>
        <p:spPr bwMode="auto">
          <a:xfrm>
            <a:off x="5080000" y="2514600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algn="ctr"/>
            <a:r>
              <a:rPr lang="en-US" sz="2900" b="1" dirty="0" err="1" smtClean="0">
                <a:solidFill>
                  <a:prstClr val="black"/>
                </a:solidFill>
              </a:rPr>
              <a:t>Lê</a:t>
            </a:r>
            <a:r>
              <a:rPr lang="en-US" sz="2900" b="1" dirty="0" smtClean="0">
                <a:solidFill>
                  <a:prstClr val="black"/>
                </a:solidFill>
              </a:rPr>
              <a:t> </a:t>
            </a:r>
            <a:r>
              <a:rPr lang="en-US" sz="2900" b="1" dirty="0" err="1" smtClean="0">
                <a:solidFill>
                  <a:prstClr val="black"/>
                </a:solidFill>
              </a:rPr>
              <a:t>Khôi</a:t>
            </a:r>
            <a:endParaRPr lang="en-US" sz="2900" b="1" dirty="0">
              <a:solidFill>
                <a:prstClr val="black"/>
              </a:solidFill>
            </a:endParaRPr>
          </a:p>
        </p:txBody>
      </p:sp>
      <p:sp>
        <p:nvSpPr>
          <p:cNvPr id="66" name="Rectangle 22"/>
          <p:cNvSpPr>
            <a:spLocks noChangeArrowheads="1"/>
          </p:cNvSpPr>
          <p:nvPr/>
        </p:nvSpPr>
        <p:spPr bwMode="auto">
          <a:xfrm>
            <a:off x="7213600" y="2514600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algn="ctr"/>
            <a:r>
              <a:rPr lang="en-US" sz="2900" b="1" dirty="0" err="1" smtClean="0">
                <a:solidFill>
                  <a:prstClr val="black"/>
                </a:solidFill>
              </a:rPr>
              <a:t>Vũ</a:t>
            </a:r>
            <a:r>
              <a:rPr lang="en-US" sz="2900" b="1" dirty="0" smtClean="0">
                <a:solidFill>
                  <a:prstClr val="black"/>
                </a:solidFill>
              </a:rPr>
              <a:t> </a:t>
            </a:r>
            <a:r>
              <a:rPr lang="en-US" sz="2900" b="1" dirty="0" err="1" smtClean="0">
                <a:solidFill>
                  <a:prstClr val="black"/>
                </a:solidFill>
              </a:rPr>
              <a:t>Khôi</a:t>
            </a:r>
            <a:endParaRPr lang="en-US" sz="2900" b="1" dirty="0">
              <a:solidFill>
                <a:prstClr val="black"/>
              </a:solidFill>
            </a:endParaRPr>
          </a:p>
        </p:txBody>
      </p:sp>
      <p:sp>
        <p:nvSpPr>
          <p:cNvPr id="67" name="Rectangle 23"/>
          <p:cNvSpPr>
            <a:spLocks noChangeArrowheads="1"/>
          </p:cNvSpPr>
          <p:nvPr/>
        </p:nvSpPr>
        <p:spPr bwMode="auto">
          <a:xfrm>
            <a:off x="9347200" y="2514600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algn="ctr"/>
            <a:r>
              <a:rPr lang="en-US" sz="2900" b="1" dirty="0" smtClean="0">
                <a:solidFill>
                  <a:prstClr val="black"/>
                </a:solidFill>
              </a:rPr>
              <a:t>My</a:t>
            </a:r>
            <a:endParaRPr lang="en-US" sz="2900" b="1" dirty="0">
              <a:solidFill>
                <a:prstClr val="black"/>
              </a:solidFill>
            </a:endParaRPr>
          </a:p>
        </p:txBody>
      </p:sp>
      <p:sp>
        <p:nvSpPr>
          <p:cNvPr id="71" name="Rectangle 27"/>
          <p:cNvSpPr>
            <a:spLocks noChangeArrowheads="1"/>
          </p:cNvSpPr>
          <p:nvPr/>
        </p:nvSpPr>
        <p:spPr bwMode="auto">
          <a:xfrm>
            <a:off x="812803" y="3403600"/>
            <a:ext cx="19685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algn="ctr"/>
            <a:r>
              <a:rPr lang="en-US" sz="2600" b="1" dirty="0" err="1" smtClean="0">
                <a:solidFill>
                  <a:prstClr val="black"/>
                </a:solidFill>
              </a:rPr>
              <a:t>Ngân</a:t>
            </a:r>
            <a:endParaRPr lang="en-US" sz="2600" b="1" dirty="0">
              <a:solidFill>
                <a:prstClr val="black"/>
              </a:solidFill>
            </a:endParaRPr>
          </a:p>
        </p:txBody>
      </p:sp>
      <p:sp>
        <p:nvSpPr>
          <p:cNvPr id="72" name="Rectangle 28"/>
          <p:cNvSpPr>
            <a:spLocks noChangeArrowheads="1"/>
          </p:cNvSpPr>
          <p:nvPr/>
        </p:nvSpPr>
        <p:spPr bwMode="auto">
          <a:xfrm>
            <a:off x="2946400" y="3429000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algn="ctr"/>
            <a:r>
              <a:rPr lang="en-US" sz="2900" b="1" dirty="0" err="1" smtClean="0">
                <a:solidFill>
                  <a:prstClr val="black"/>
                </a:solidFill>
              </a:rPr>
              <a:t>Phát</a:t>
            </a:r>
            <a:endParaRPr lang="en-US" sz="2900" b="1" dirty="0">
              <a:solidFill>
                <a:prstClr val="black"/>
              </a:solidFill>
            </a:endParaRPr>
          </a:p>
        </p:txBody>
      </p:sp>
      <p:sp>
        <p:nvSpPr>
          <p:cNvPr id="73" name="Rectangle 29"/>
          <p:cNvSpPr>
            <a:spLocks noChangeArrowheads="1"/>
          </p:cNvSpPr>
          <p:nvPr/>
        </p:nvSpPr>
        <p:spPr bwMode="auto">
          <a:xfrm>
            <a:off x="5080000" y="3429000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algn="ctr"/>
            <a:r>
              <a:rPr lang="en-US" sz="2900" b="1" dirty="0" err="1" smtClean="0">
                <a:solidFill>
                  <a:prstClr val="black"/>
                </a:solidFill>
              </a:rPr>
              <a:t>Phong</a:t>
            </a:r>
            <a:endParaRPr lang="en-US" sz="2900" b="1" dirty="0">
              <a:solidFill>
                <a:prstClr val="black"/>
              </a:solidFill>
            </a:endParaRPr>
          </a:p>
        </p:txBody>
      </p:sp>
      <p:sp>
        <p:nvSpPr>
          <p:cNvPr id="74" name="Rectangle 30"/>
          <p:cNvSpPr>
            <a:spLocks noChangeArrowheads="1"/>
          </p:cNvSpPr>
          <p:nvPr/>
        </p:nvSpPr>
        <p:spPr bwMode="auto">
          <a:xfrm>
            <a:off x="7213600" y="3276600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algn="ctr"/>
            <a:r>
              <a:rPr lang="en-US" sz="2900" b="1" dirty="0" err="1" smtClean="0">
                <a:solidFill>
                  <a:prstClr val="black"/>
                </a:solidFill>
              </a:rPr>
              <a:t>Phú</a:t>
            </a:r>
            <a:endParaRPr lang="en-US" sz="2900" b="1" dirty="0">
              <a:solidFill>
                <a:prstClr val="black"/>
              </a:solidFill>
            </a:endParaRPr>
          </a:p>
        </p:txBody>
      </p:sp>
      <p:sp>
        <p:nvSpPr>
          <p:cNvPr id="75" name="Rectangle 31"/>
          <p:cNvSpPr>
            <a:spLocks noChangeArrowheads="1"/>
          </p:cNvSpPr>
          <p:nvPr/>
        </p:nvSpPr>
        <p:spPr bwMode="auto">
          <a:xfrm>
            <a:off x="9347200" y="3429000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algn="ctr"/>
            <a:r>
              <a:rPr lang="en-US" sz="2800" b="1" dirty="0" err="1" smtClean="0">
                <a:solidFill>
                  <a:prstClr val="black"/>
                </a:solidFill>
              </a:rPr>
              <a:t>Phúc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77" name="Rectangle 35"/>
          <p:cNvSpPr>
            <a:spLocks noChangeArrowheads="1"/>
          </p:cNvSpPr>
          <p:nvPr/>
        </p:nvSpPr>
        <p:spPr bwMode="auto">
          <a:xfrm>
            <a:off x="812800" y="4343400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algn="ctr"/>
            <a:r>
              <a:rPr lang="en-US" sz="2900" b="1" dirty="0" err="1" smtClean="0">
                <a:solidFill>
                  <a:prstClr val="black"/>
                </a:solidFill>
              </a:rPr>
              <a:t>Quân</a:t>
            </a:r>
            <a:endParaRPr lang="en-US" sz="2900" b="1" dirty="0">
              <a:solidFill>
                <a:prstClr val="black"/>
              </a:solidFill>
            </a:endParaRPr>
          </a:p>
        </p:txBody>
      </p:sp>
      <p:sp>
        <p:nvSpPr>
          <p:cNvPr id="78" name="Rectangle 36"/>
          <p:cNvSpPr>
            <a:spLocks noChangeArrowheads="1"/>
          </p:cNvSpPr>
          <p:nvPr/>
        </p:nvSpPr>
        <p:spPr bwMode="auto">
          <a:xfrm>
            <a:off x="2952751" y="4260273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algn="ctr"/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Sang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Rectangle 37"/>
          <p:cNvSpPr>
            <a:spLocks noChangeArrowheads="1"/>
          </p:cNvSpPr>
          <p:nvPr/>
        </p:nvSpPr>
        <p:spPr bwMode="auto">
          <a:xfrm>
            <a:off x="5080000" y="4343400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algn="ctr"/>
            <a:r>
              <a:rPr lang="vi-VN" sz="2900" b="1" dirty="0" smtClean="0">
                <a:solidFill>
                  <a:prstClr val="black"/>
                </a:solidFill>
              </a:rPr>
              <a:t>Thảo</a:t>
            </a:r>
            <a:endParaRPr lang="en-US" sz="2900" b="1" dirty="0">
              <a:solidFill>
                <a:prstClr val="black"/>
              </a:solidFill>
            </a:endParaRPr>
          </a:p>
        </p:txBody>
      </p:sp>
      <p:sp>
        <p:nvSpPr>
          <p:cNvPr id="80" name="Rectangle 38"/>
          <p:cNvSpPr>
            <a:spLocks noChangeArrowheads="1"/>
          </p:cNvSpPr>
          <p:nvPr/>
        </p:nvSpPr>
        <p:spPr bwMode="auto">
          <a:xfrm>
            <a:off x="7213600" y="4343400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algn="ctr"/>
            <a:r>
              <a:rPr lang="en-US" sz="2900" b="1" dirty="0" err="1" smtClean="0">
                <a:solidFill>
                  <a:prstClr val="black"/>
                </a:solidFill>
              </a:rPr>
              <a:t>Thư</a:t>
            </a:r>
            <a:endParaRPr lang="en-US" sz="2900" b="1" dirty="0">
              <a:solidFill>
                <a:prstClr val="black"/>
              </a:solidFill>
            </a:endParaRPr>
          </a:p>
        </p:txBody>
      </p:sp>
      <p:sp>
        <p:nvSpPr>
          <p:cNvPr id="81" name="Rectangle 39"/>
          <p:cNvSpPr>
            <a:spLocks noChangeArrowheads="1"/>
          </p:cNvSpPr>
          <p:nvPr/>
        </p:nvSpPr>
        <p:spPr bwMode="auto">
          <a:xfrm>
            <a:off x="9347200" y="4343400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algn="ctr"/>
            <a:r>
              <a:rPr lang="en-US" sz="2900" b="1" dirty="0" err="1" smtClean="0">
                <a:solidFill>
                  <a:prstClr val="black"/>
                </a:solidFill>
              </a:rPr>
              <a:t>Tùng</a:t>
            </a:r>
            <a:endParaRPr lang="en-US" sz="2900" b="1" dirty="0">
              <a:solidFill>
                <a:prstClr val="black"/>
              </a:solidFill>
            </a:endParaRPr>
          </a:p>
        </p:txBody>
      </p:sp>
      <p:pic>
        <p:nvPicPr>
          <p:cNvPr id="9" name="Picture 16" descr="Picture36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984" y="6010276"/>
            <a:ext cx="142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Oval 31"/>
          <p:cNvSpPr/>
          <p:nvPr/>
        </p:nvSpPr>
        <p:spPr>
          <a:xfrm>
            <a:off x="2946400" y="-276225"/>
            <a:ext cx="4988984" cy="644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205" tIns="56603" rIns="113205" bIns="56603"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chơi: Ai may mắn</a:t>
            </a:r>
          </a:p>
        </p:txBody>
      </p:sp>
    </p:spTree>
    <p:extLst>
      <p:ext uri="{BB962C8B-B14F-4D97-AF65-F5344CB8AC3E}">
        <p14:creationId xmlns:p14="http://schemas.microsoft.com/office/powerpoint/2010/main" val="24110809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30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1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1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1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1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1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1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"/>
                            </p:stCondLst>
                            <p:childTnLst>
                              <p:par>
                                <p:cTn id="23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29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"/>
                            </p:stCondLst>
                            <p:childTnLst>
                              <p:par>
                                <p:cTn id="35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41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5" dur="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47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1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53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350"/>
                            </p:stCondLst>
                            <p:childTnLst>
                              <p:par>
                                <p:cTn id="59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3" dur="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65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9" dur="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450"/>
                            </p:stCondLst>
                            <p:childTnLst>
                              <p:par>
                                <p:cTn id="71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2" dur="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5" dur="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1" dur="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50"/>
                            </p:stCondLst>
                            <p:childTnLst>
                              <p:par>
                                <p:cTn id="83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4" dur="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7" dur="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89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0" dur="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3" dur="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650"/>
                            </p:stCondLst>
                            <p:childTnLst>
                              <p:par>
                                <p:cTn id="95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6" dur="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7" dur="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8" dur="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9" dur="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101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2" dur="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5" dur="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07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8" dur="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0" dur="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1" dur="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13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4" dur="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6" dur="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7" dur="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850"/>
                            </p:stCondLst>
                            <p:childTnLst>
                              <p:par>
                                <p:cTn id="119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0" dur="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1" dur="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2" dur="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3" dur="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125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6" dur="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7" dur="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9" dur="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950"/>
                            </p:stCondLst>
                            <p:childTnLst>
                              <p:par>
                                <p:cTn id="131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2" dur="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4" dur="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5" dur="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8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9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0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1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050"/>
                            </p:stCondLst>
                            <p:childTnLst>
                              <p:par>
                                <p:cTn id="143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4" dur="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5" dur="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6" dur="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7" dur="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49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0" dur="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1" dur="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2" dur="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3" dur="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1150"/>
                            </p:stCondLst>
                            <p:childTnLst>
                              <p:par>
                                <p:cTn id="155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6" dur="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7" dur="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8" dur="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9" dur="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1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1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2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3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4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66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7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8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9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0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72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3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4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5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6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178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9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0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2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1350"/>
                            </p:stCondLst>
                            <p:childTnLst>
                              <p:par>
                                <p:cTn id="184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5" dur="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6" dur="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7" dur="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8" dur="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190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1" dur="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2" dur="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3" dur="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4" dur="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 nodeType="afterGroup">
                            <p:stCondLst>
                              <p:cond delay="1450"/>
                            </p:stCondLst>
                            <p:childTnLst>
                              <p:par>
                                <p:cTn id="196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7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8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9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0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2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3" dur="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4" dur="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5" dur="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6" dur="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1550"/>
                            </p:stCondLst>
                            <p:childTnLst>
                              <p:par>
                                <p:cTn id="208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9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0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1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2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214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5" dur="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6" dur="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7" dur="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8" dur="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 nodeType="afterGroup">
                            <p:stCondLst>
                              <p:cond delay="1650"/>
                            </p:stCondLst>
                            <p:childTnLst>
                              <p:par>
                                <p:cTn id="220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1" dur="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2" dur="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3" dur="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4" dur="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226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7" dur="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8" dur="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9" dur="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0" dur="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232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3" dur="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4" dur="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5" dur="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6" dur="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238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9" dur="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0" dur="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1" dur="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2" dur="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 nodeType="afterGroup">
                            <p:stCondLst>
                              <p:cond delay="1850"/>
                            </p:stCondLst>
                            <p:childTnLst>
                              <p:par>
                                <p:cTn id="244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5" dur="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6" dur="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7" dur="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8" dur="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250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1" dur="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2" dur="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3" dur="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4" dur="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256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7" dur="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8" dur="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0" dur="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2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3" dur="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4" dur="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5" dur="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6" dur="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 nodeType="afterGroup">
                            <p:stCondLst>
                              <p:cond delay="2050"/>
                            </p:stCondLst>
                            <p:childTnLst>
                              <p:par>
                                <p:cTn id="268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9" dur="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0" dur="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1" dur="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2" dur="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274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5" dur="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6" dur="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7" dur="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8" dur="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 nodeType="afterGroup">
                            <p:stCondLst>
                              <p:cond delay="2150"/>
                            </p:stCondLst>
                            <p:childTnLst>
                              <p:par>
                                <p:cTn id="280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1" dur="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2" dur="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3" dur="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84" dur="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286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7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8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9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0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92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3" dur="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4" dur="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5" dur="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6" dur="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298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9" dur="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0" dur="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1" dur="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02" dur="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 nodeType="afterGroup">
                            <p:stCondLst>
                              <p:cond delay="2350"/>
                            </p:stCondLst>
                            <p:childTnLst>
                              <p:par>
                                <p:cTn id="304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5" dur="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6" dur="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7" dur="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08" dur="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21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0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1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2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13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315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6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7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8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19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321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2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3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4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25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7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8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9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0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1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 nodeType="afterGroup">
                            <p:stCondLst>
                              <p:cond delay="2550"/>
                            </p:stCondLst>
                            <p:childTnLst>
                              <p:par>
                                <p:cTn id="333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4" dur="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5" dur="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6" dur="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7" dur="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339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0" dur="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1" dur="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2" dur="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3" dur="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 nodeType="afterGroup">
                            <p:stCondLst>
                              <p:cond delay="2650"/>
                            </p:stCondLst>
                            <p:childTnLst>
                              <p:par>
                                <p:cTn id="345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6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7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8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9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351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2" dur="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3" dur="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4" dur="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5" dur="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357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8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9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0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61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363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4" dur="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5" dur="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6" dur="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67" dur="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 nodeType="afterGroup">
                            <p:stCondLst>
                              <p:cond delay="2850"/>
                            </p:stCondLst>
                            <p:childTnLst>
                              <p:par>
                                <p:cTn id="369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0" dur="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1" dur="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2" dur="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3" dur="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375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6" dur="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7" dur="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8" dur="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9" dur="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 nodeType="afterGroup">
                            <p:stCondLst>
                              <p:cond delay="2950"/>
                            </p:stCondLst>
                            <p:childTnLst>
                              <p:par>
                                <p:cTn id="381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2" dur="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3" dur="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4" dur="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85" dur="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7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8" dur="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9" dur="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0" dur="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1" dur="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 nodeType="afterGroup">
                            <p:stCondLst>
                              <p:cond delay="3050"/>
                            </p:stCondLst>
                            <p:childTnLst>
                              <p:par>
                                <p:cTn id="393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4" dur="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5" dur="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6" dur="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7" dur="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399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0" dur="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1" dur="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2" dur="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03" dur="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 nodeType="afterGroup">
                            <p:stCondLst>
                              <p:cond delay="3150"/>
                            </p:stCondLst>
                            <p:childTnLst>
                              <p:par>
                                <p:cTn id="405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6" dur="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7" dur="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8" dur="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09" dur="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411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2" dur="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3" dur="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4" dur="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5" dur="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417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8" dur="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9" dur="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0" dur="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1" dur="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423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4" dur="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5" dur="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6" dur="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7" dur="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 nodeType="afterGroup">
                            <p:stCondLst>
                              <p:cond delay="3350"/>
                            </p:stCondLst>
                            <p:childTnLst>
                              <p:par>
                                <p:cTn id="429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0" dur="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1" dur="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2" dur="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33" dur="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435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6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7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8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39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 nodeType="afterGroup">
                            <p:stCondLst>
                              <p:cond delay="3450"/>
                            </p:stCondLst>
                            <p:childTnLst>
                              <p:par>
                                <p:cTn id="441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2" dur="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3" dur="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4" dur="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5" dur="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47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8" dur="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9" dur="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0" dur="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51" dur="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 nodeType="afterGroup">
                            <p:stCondLst>
                              <p:cond delay="3550"/>
                            </p:stCondLst>
                            <p:childTnLst>
                              <p:par>
                                <p:cTn id="453" presetID="2" presetClass="exit" presetSubtype="4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2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0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1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4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5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8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9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2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2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3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6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7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0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1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4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5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9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3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2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3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6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7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0" dur="500"/>
                                        <p:tgtEl>
                                          <p:spTgt spid="43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1" dur="500"/>
                                        <p:tgtEl>
                                          <p:spTgt spid="43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53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32948E-6 C -0.00174 0.00463 -0.00261 0.00971 -0.00452 0.01434 C -0.00625 0.01873 -0.01077 0.02659 -0.01077 0.02682 C -0.01476 0.04231 -0.0224 0.05202 -0.02917 0.06567 C -0.03594 0.07954 -0.04098 0.09503 -0.04775 0.10867 C -0.05244 0.12925 -0.05695 0.15006 -0.06303 0.17017 C -0.06198 0.27468 -0.06129 0.37896 -0.0599 0.48347 C -0.05973 0.49734 -0.05695 0.50844 -0.05226 0.52046 C -0.05053 0.53457 -0.04688 0.54405 -0.04306 0.55746 C -0.03837 0.57387 -0.03542 0.59769 -0.02917 0.61272 C -0.02223 0.6296 -0.00764 0.65596 0.00312 0.67006 C 0.01545 0.68624 0.03316 0.69179 0.04618 0.70682 C 0.05954 0.72231 0.07395 0.73434 0.08923 0.7459 C 0.11493 0.76555 0.08125 0.7415 0.10781 0.76439 C 0.11475 0.77041 0.12222 0.77526 0.12934 0.78058 C 0.13385 0.78382 0.13715 0.78937 0.14149 0.79306 C 0.14444 0.79561 0.14791 0.79653 0.15086 0.79908 C 0.15781 0.80486 0.16423 0.81133 0.17083 0.81757 C 0.17968 0.8259 0.19079 0.82844 0.2 0.83607 C 0.20798 0.84278 0.21527 0.8511 0.22309 0.8585 C 0.22534 0.86058 0.22829 0.86081 0.23072 0.86266 C 0.23802 0.86844 0.24184 0.87607 0.2493 0.88116 C 0.25364 0.88902 0.25902 0.89549 0.26319 0.90359 C 0.26892 0.91445 0.27395 0.92578 0.28003 0.93642 C 0.28524 0.9563 0.27656 0.92578 0.28611 0.94867 C 0.29375 0.96694 0.28055 0.94798 0.29236 0.96301 C 0.29513 0.97411 0.2967 0.98497 0.3 0.99584 C 0.2993 1.00486 0.30121 1.01549 0.29392 1.02035 C 0.29149 1.02197 0.28871 1.0215 0.28611 1.02243 C 0.28298 1.02359 0.27691 1.02659 0.27691 1.02682 C 0.21736 1.01919 0.17517 1.0252 0.13229 0.96925 C 0.12621 0.95283 0.11406 0.93896 0.1092 0.92208 C 0.1026 0.89919 0.09774 0.87515 0.09079 0.85249 C 0.08784 0.8326 0.08298 0.80301 0.09687 0.79098 C 0.14461 0.79445 0.19236 0.79676 0.2401 0.80116 C 0.26736 0.8037 0.29201 0.82798 0.31857 0.83399 C 0.32829 0.84069 0.33871 0.84601 0.3493 0.84833 C 0.35816 0.85642 0.36736 0.85064 0.37691 0.84624 C 0.38472 0.83584 0.37864 0.84185 0.39236 0.83607 C 0.40625 0.83029 0.42881 0.82335 0.4401 0.81133 C 0.44687 0.80416 0.45434 0.79491 0.46163 0.7889 C 0.47187 0.78035 0.46753 0.79006 0.47691 0.77642 C 0.48559 0.76416 0.48836 0.74728 0.49687 0.73549 C 0.49947 0.72532 0.50208 0.71515 0.50468 0.70497 C 0.5052 0.70081 0.50625 0.69665 0.50625 0.69249 C 0.50468 0.56879 0.5026 0.44532 0.5 0.32162 C 0.49965 0.30335 0.49218 0.28902 0.48767 0.2726 C 0.47812 0.23723 0.46979 0.20971 0.4493 0.18243 C 0.44496 0.17665 0.4302 0.16624 0.42777 0.16393 C 0.41701 0.15353 0.40555 0.14474 0.39236 0.1415 C 0.38454 0.13642 0.37465 0.13179 0.36614 0.12902 C 0.35798 0.12971 0.34965 0.12948 0.34149 0.1311 C 0.33177 0.13295 0.32326 0.14289 0.31545 0.1496 C 0.30642 0.15746 0.29427 0.16393 0.28611 0.17411 C 0.27968 0.18197 0.27395 0.19052 0.2677 0.19885 C 0.26562 0.20162 0.26284 0.20347 0.26163 0.20694 C 0.25711 0.21919 0.25989 0.21295 0.25225 0.22543 C 0.25173 0.23098 0.25191 0.23653 0.25086 0.24185 C 0.25034 0.24486 0.24774 0.24694 0.24774 0.24994 C 0.24774 0.27306 0.24895 0.29665 0.25086 0.31977 C 0.25138 0.32532 0.25538 0.32902 0.25694 0.33411 C 0.26059 0.34682 0.26197 0.3637 0.2677 0.37503 C 0.26892 0.37734 0.27118 0.37873 0.27239 0.38104 C 0.27725 0.3896 0.27986 0.40069 0.28611 0.40786 C 0.29114 0.41364 0.29913 0.41711 0.30468 0.4222 C 0.31024 0.42752 0.31545 0.43399 0.32152 0.43861 C 0.32343 0.44 0.33298 0.44231 0.33385 0.44254 C 0.34149 0.44509 0.34809 0.44948 0.35538 0.45295 C 0.36267 0.45133 0.36996 0.44994 0.37691 0.44671 C 0.38524 0.41341 0.37552 0.37642 0.36163 0.34844 C 0.35763 0.34035 0.35156 0.33318 0.34461 0.32994 C 0.34149 0.32856 0.33541 0.32578 0.33541 0.32601 C 0.33333 0.32601 0.31649 0.32671 0.31076 0.32994 C 0.3059 0.33272 0.30208 0.33572 0.29687 0.33804 C 0.29201 0.34266 0.29427 0.3422 0.29079 0.3422 " pathEditMode="relative" rAng="0" ptsTypes="ffffffffffffffffffffffffffffffffffffffffffffffffffffffffffffffffffffffffffA">
                                      <p:cBhvr>
                                        <p:cTn id="55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00" y="51300"/>
                                    </p:animMotion>
                                  </p:childTnLst>
                                </p:cTn>
                              </p:par>
                              <p:par>
                                <p:cTn id="55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7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8" fill="hold" nodeType="afterGroup">
                            <p:stCondLst>
                              <p:cond delay="5550"/>
                            </p:stCondLst>
                            <p:childTnLst>
                              <p:par>
                                <p:cTn id="55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6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059"/>
                </p:tgtEl>
              </p:cMediaNode>
            </p:audio>
          </p:childTnLst>
        </p:cTn>
      </p:par>
    </p:tnLst>
    <p:bldLst>
      <p:bldP spid="45" grpId="0" animBg="1"/>
      <p:bldP spid="45" grpId="1" animBg="1"/>
      <p:bldP spid="45" grpId="2" animBg="1"/>
      <p:bldP spid="45" grpId="3" animBg="1"/>
      <p:bldP spid="47" grpId="0" animBg="1"/>
      <p:bldP spid="47" grpId="1" animBg="1"/>
      <p:bldP spid="47" grpId="2" animBg="1"/>
      <p:bldP spid="48" grpId="0" animBg="1"/>
      <p:bldP spid="48" grpId="1" animBg="1"/>
      <p:bldP spid="48" grpId="2" animBg="1"/>
      <p:bldP spid="50" grpId="0" animBg="1"/>
      <p:bldP spid="50" grpId="1" animBg="1"/>
      <p:bldP spid="50" grpId="2" animBg="1"/>
      <p:bldP spid="55" grpId="0" animBg="1"/>
      <p:bldP spid="55" grpId="1" animBg="1"/>
      <p:bldP spid="55" grpId="2" animBg="1"/>
      <p:bldP spid="56" grpId="0" animBg="1"/>
      <p:bldP spid="56" grpId="1" animBg="1"/>
      <p:bldP spid="56" grpId="2" animBg="1"/>
      <p:bldP spid="57" grpId="0" animBg="1"/>
      <p:bldP spid="57" grpId="1" animBg="1"/>
      <p:bldP spid="57" grpId="2" animBg="1"/>
      <p:bldP spid="58" grpId="0" animBg="1"/>
      <p:bldP spid="58" grpId="1" animBg="1"/>
      <p:bldP spid="58" grpId="2" animBg="1"/>
      <p:bldP spid="59" grpId="0" animBg="1"/>
      <p:bldP spid="59" grpId="1" animBg="1"/>
      <p:bldP spid="59" grpId="2" animBg="1"/>
      <p:bldP spid="63" grpId="0" animBg="1"/>
      <p:bldP spid="63" grpId="1" animBg="1"/>
      <p:bldP spid="63" grpId="2" animBg="1"/>
      <p:bldP spid="64" grpId="0" animBg="1"/>
      <p:bldP spid="64" grpId="1" animBg="1"/>
      <p:bldP spid="64" grpId="2" animBg="1"/>
      <p:bldP spid="65" grpId="0" animBg="1"/>
      <p:bldP spid="65" grpId="1" animBg="1"/>
      <p:bldP spid="65" grpId="2" animBg="1"/>
      <p:bldP spid="66" grpId="0" animBg="1"/>
      <p:bldP spid="66" grpId="1" animBg="1"/>
      <p:bldP spid="66" grpId="2" animBg="1"/>
      <p:bldP spid="67" grpId="0" animBg="1"/>
      <p:bldP spid="67" grpId="1" animBg="1"/>
      <p:bldP spid="67" grpId="2" animBg="1"/>
      <p:bldP spid="71" grpId="0" animBg="1"/>
      <p:bldP spid="71" grpId="1" animBg="1"/>
      <p:bldP spid="71" grpId="2" animBg="1"/>
      <p:bldP spid="72" grpId="0" animBg="1"/>
      <p:bldP spid="72" grpId="1" animBg="1"/>
      <p:bldP spid="72" grpId="2" animBg="1"/>
      <p:bldP spid="73" grpId="0" animBg="1"/>
      <p:bldP spid="73" grpId="1" animBg="1"/>
      <p:bldP spid="73" grpId="2" animBg="1"/>
      <p:bldP spid="74" grpId="0" animBg="1"/>
      <p:bldP spid="74" grpId="1" animBg="1"/>
      <p:bldP spid="74" grpId="2" animBg="1"/>
      <p:bldP spid="75" grpId="0" animBg="1"/>
      <p:bldP spid="75" grpId="1" animBg="1"/>
      <p:bldP spid="75" grpId="2" animBg="1"/>
      <p:bldP spid="77" grpId="0" animBg="1"/>
      <p:bldP spid="77" grpId="1" animBg="1"/>
      <p:bldP spid="77" grpId="2" animBg="1"/>
      <p:bldP spid="78" grpId="0" animBg="1"/>
      <p:bldP spid="78" grpId="1" animBg="1"/>
      <p:bldP spid="78" grpId="2" animBg="1"/>
      <p:bldP spid="79" grpId="0" animBg="1"/>
      <p:bldP spid="79" grpId="1" animBg="1"/>
      <p:bldP spid="79" grpId="2" animBg="1"/>
      <p:bldP spid="80" grpId="0" animBg="1"/>
      <p:bldP spid="80" grpId="1" animBg="1"/>
      <p:bldP spid="80" grpId="2" animBg="1"/>
      <p:bldP spid="81" grpId="0" animBg="1"/>
      <p:bldP spid="81" grpId="1" animBg="1"/>
      <p:bldP spid="81" grpId="2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grnew1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6225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59" name="DISC1728.WAV">
            <a:hlinkClick r:id="" action="ppaction://media"/>
          </p:cNvPr>
          <p:cNvPicPr>
            <a:picLocks noGrp="1" noRot="1" noChangeAspect="1" noChangeArrowheads="1"/>
          </p:cNvPicPr>
          <p:nvPr>
            <p:ph idx="4294967295"/>
            <a:wavAudioFile r:embed="rId1" name="DISCO_IN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64800" y="6248400"/>
            <a:ext cx="406400" cy="304800"/>
          </a:xfrm>
        </p:spPr>
      </p:pic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812800" y="573066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134757" tIns="67380" rIns="134757" bIns="67380" anchor="ctr"/>
          <a:lstStyle/>
          <a:p>
            <a:pPr algn="ctr"/>
            <a:r>
              <a:rPr lang="vi-VN" sz="2900" b="1" dirty="0" smtClean="0">
                <a:solidFill>
                  <a:prstClr val="black"/>
                </a:solidFill>
                <a:cs typeface="Times New Roman" pitchFamily="18" charset="0"/>
              </a:rPr>
              <a:t>Tuệ An</a:t>
            </a:r>
            <a:endParaRPr lang="en-US" sz="29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46" name="Rectangle 4"/>
          <p:cNvSpPr>
            <a:spLocks noChangeArrowheads="1"/>
          </p:cNvSpPr>
          <p:nvPr/>
        </p:nvSpPr>
        <p:spPr bwMode="auto">
          <a:xfrm>
            <a:off x="2946400" y="609600"/>
            <a:ext cx="1835151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134757" tIns="67380" rIns="134757" bIns="67380" anchor="ctr"/>
          <a:lstStyle/>
          <a:p>
            <a:pPr algn="ctr"/>
            <a:r>
              <a:rPr lang="en-US" sz="2800" b="1" dirty="0" err="1" smtClean="0">
                <a:solidFill>
                  <a:prstClr val="black"/>
                </a:solidFill>
              </a:rPr>
              <a:t>Trần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Hưng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47" name="Rectangle 5"/>
          <p:cNvSpPr>
            <a:spLocks noChangeArrowheads="1"/>
          </p:cNvSpPr>
          <p:nvPr/>
        </p:nvSpPr>
        <p:spPr bwMode="auto">
          <a:xfrm>
            <a:off x="5080000" y="609600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algn="ctr"/>
            <a:r>
              <a:rPr lang="en-US" sz="2900" b="1" dirty="0" err="1" smtClean="0">
                <a:solidFill>
                  <a:prstClr val="black"/>
                </a:solidFill>
              </a:rPr>
              <a:t>Hà</a:t>
            </a:r>
            <a:r>
              <a:rPr lang="en-US" sz="2900" b="1" dirty="0" smtClean="0">
                <a:solidFill>
                  <a:prstClr val="black"/>
                </a:solidFill>
              </a:rPr>
              <a:t> An</a:t>
            </a:r>
            <a:endParaRPr lang="en-US" sz="2900" b="1" dirty="0">
              <a:solidFill>
                <a:prstClr val="black"/>
              </a:solidFill>
            </a:endParaRPr>
          </a:p>
        </p:txBody>
      </p:sp>
      <p:sp>
        <p:nvSpPr>
          <p:cNvPr id="48" name="Rectangle 6"/>
          <p:cNvSpPr>
            <a:spLocks noChangeArrowheads="1"/>
          </p:cNvSpPr>
          <p:nvPr/>
        </p:nvSpPr>
        <p:spPr bwMode="auto">
          <a:xfrm>
            <a:off x="7213600" y="609600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algn="ctr"/>
            <a:r>
              <a:rPr lang="en-US" sz="2900" b="1" dirty="0" err="1" smtClean="0">
                <a:solidFill>
                  <a:prstClr val="black"/>
                </a:solidFill>
              </a:rPr>
              <a:t>Phúc</a:t>
            </a:r>
            <a:r>
              <a:rPr lang="en-US" sz="2900" b="1" dirty="0" smtClean="0">
                <a:solidFill>
                  <a:prstClr val="black"/>
                </a:solidFill>
              </a:rPr>
              <a:t> </a:t>
            </a:r>
            <a:r>
              <a:rPr lang="en-US" sz="2900" b="1" dirty="0" err="1" smtClean="0">
                <a:solidFill>
                  <a:prstClr val="black"/>
                </a:solidFill>
              </a:rPr>
              <a:t>Bảo</a:t>
            </a:r>
            <a:endParaRPr lang="en-US" sz="2900" b="1" dirty="0">
              <a:solidFill>
                <a:prstClr val="black"/>
              </a:solidFill>
            </a:endParaRPr>
          </a:p>
        </p:txBody>
      </p:sp>
      <p:sp>
        <p:nvSpPr>
          <p:cNvPr id="50" name="Rectangle 7"/>
          <p:cNvSpPr>
            <a:spLocks noChangeArrowheads="1"/>
          </p:cNvSpPr>
          <p:nvPr/>
        </p:nvSpPr>
        <p:spPr bwMode="auto">
          <a:xfrm>
            <a:off x="9347200" y="594837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algn="ctr"/>
            <a:r>
              <a:rPr lang="vi-VN" sz="2900" b="1" dirty="0">
                <a:solidFill>
                  <a:prstClr val="black"/>
                </a:solidFill>
              </a:rPr>
              <a:t>Bảo Châu</a:t>
            </a:r>
            <a:endParaRPr lang="en-US" sz="2900" b="1" dirty="0">
              <a:solidFill>
                <a:prstClr val="black"/>
              </a:solidFill>
            </a:endParaRPr>
          </a:p>
        </p:txBody>
      </p:sp>
      <p:sp>
        <p:nvSpPr>
          <p:cNvPr id="55" name="Rectangle 11"/>
          <p:cNvSpPr>
            <a:spLocks noChangeArrowheads="1"/>
          </p:cNvSpPr>
          <p:nvPr/>
        </p:nvSpPr>
        <p:spPr bwMode="auto">
          <a:xfrm>
            <a:off x="812800" y="1600200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algn="ctr"/>
            <a:r>
              <a:rPr lang="en-US" sz="2900" b="1" dirty="0" smtClean="0">
                <a:solidFill>
                  <a:prstClr val="black"/>
                </a:solidFill>
              </a:rPr>
              <a:t>Minh </a:t>
            </a:r>
            <a:r>
              <a:rPr lang="en-US" sz="2900" b="1" dirty="0" err="1" smtClean="0">
                <a:solidFill>
                  <a:prstClr val="black"/>
                </a:solidFill>
              </a:rPr>
              <a:t>Châu</a:t>
            </a:r>
            <a:endParaRPr lang="en-US" sz="2900" b="1" dirty="0">
              <a:solidFill>
                <a:prstClr val="black"/>
              </a:solidFill>
            </a:endParaRPr>
          </a:p>
        </p:txBody>
      </p:sp>
      <p:sp>
        <p:nvSpPr>
          <p:cNvPr id="56" name="Rectangle 12"/>
          <p:cNvSpPr>
            <a:spLocks noChangeArrowheads="1"/>
          </p:cNvSpPr>
          <p:nvPr/>
        </p:nvSpPr>
        <p:spPr bwMode="auto">
          <a:xfrm>
            <a:off x="2946400" y="1600200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algn="ctr"/>
            <a:r>
              <a:rPr lang="en-US" sz="2900" b="1" dirty="0" err="1" smtClean="0">
                <a:solidFill>
                  <a:prstClr val="black"/>
                </a:solidFill>
              </a:rPr>
              <a:t>Đan</a:t>
            </a:r>
            <a:endParaRPr lang="en-US" sz="2900" b="1" dirty="0">
              <a:solidFill>
                <a:prstClr val="black"/>
              </a:solidFill>
            </a:endParaRPr>
          </a:p>
        </p:txBody>
      </p:sp>
      <p:sp>
        <p:nvSpPr>
          <p:cNvPr id="57" name="Rectangle 13"/>
          <p:cNvSpPr>
            <a:spLocks noChangeArrowheads="1"/>
          </p:cNvSpPr>
          <p:nvPr/>
        </p:nvSpPr>
        <p:spPr bwMode="auto">
          <a:xfrm>
            <a:off x="5080000" y="1600200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algn="ctr"/>
            <a:r>
              <a:rPr lang="en-US" sz="2900" b="1" dirty="0">
                <a:solidFill>
                  <a:prstClr val="black"/>
                </a:solidFill>
              </a:rPr>
              <a:t> </a:t>
            </a:r>
            <a:r>
              <a:rPr lang="en-US" sz="2900" b="1" dirty="0" err="1" smtClean="0">
                <a:solidFill>
                  <a:prstClr val="black"/>
                </a:solidFill>
              </a:rPr>
              <a:t>Giang</a:t>
            </a:r>
            <a:endParaRPr lang="en-US" sz="2900" b="1" dirty="0">
              <a:solidFill>
                <a:prstClr val="black"/>
              </a:solidFill>
            </a:endParaRPr>
          </a:p>
        </p:txBody>
      </p:sp>
      <p:sp>
        <p:nvSpPr>
          <p:cNvPr id="58" name="Rectangle 14"/>
          <p:cNvSpPr>
            <a:spLocks noChangeArrowheads="1"/>
          </p:cNvSpPr>
          <p:nvPr/>
        </p:nvSpPr>
        <p:spPr bwMode="auto">
          <a:xfrm>
            <a:off x="7213600" y="1600200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algn="ctr"/>
            <a:r>
              <a:rPr lang="en-US" sz="2900" b="1" dirty="0" smtClean="0">
                <a:solidFill>
                  <a:prstClr val="black"/>
                </a:solidFill>
              </a:rPr>
              <a:t> </a:t>
            </a:r>
            <a:r>
              <a:rPr lang="en-US" sz="2900" b="1" dirty="0" err="1" smtClean="0">
                <a:solidFill>
                  <a:prstClr val="black"/>
                </a:solidFill>
              </a:rPr>
              <a:t>Hiếu</a:t>
            </a:r>
            <a:endParaRPr lang="en-US" sz="2900" b="1" dirty="0">
              <a:solidFill>
                <a:prstClr val="black"/>
              </a:solidFill>
            </a:endParaRPr>
          </a:p>
        </p:txBody>
      </p:sp>
      <p:sp>
        <p:nvSpPr>
          <p:cNvPr id="59" name="Rectangle 15"/>
          <p:cNvSpPr>
            <a:spLocks noChangeArrowheads="1"/>
          </p:cNvSpPr>
          <p:nvPr/>
        </p:nvSpPr>
        <p:spPr bwMode="auto">
          <a:xfrm>
            <a:off x="9347200" y="1600200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algn="ctr"/>
            <a:r>
              <a:rPr lang="en-US" sz="2900" b="1" dirty="0" err="1" smtClean="0">
                <a:solidFill>
                  <a:prstClr val="black"/>
                </a:solidFill>
              </a:rPr>
              <a:t>Quang</a:t>
            </a:r>
            <a:r>
              <a:rPr lang="en-US" sz="2900" b="1" dirty="0" smtClean="0">
                <a:solidFill>
                  <a:prstClr val="black"/>
                </a:solidFill>
              </a:rPr>
              <a:t> Minh</a:t>
            </a:r>
            <a:endParaRPr lang="en-US" sz="2900" b="1" dirty="0">
              <a:solidFill>
                <a:prstClr val="black"/>
              </a:solidFill>
            </a:endParaRPr>
          </a:p>
        </p:txBody>
      </p:sp>
      <p:sp>
        <p:nvSpPr>
          <p:cNvPr id="63" name="Rectangle 19"/>
          <p:cNvSpPr>
            <a:spLocks noChangeArrowheads="1"/>
          </p:cNvSpPr>
          <p:nvPr/>
        </p:nvSpPr>
        <p:spPr bwMode="auto">
          <a:xfrm>
            <a:off x="812800" y="2514600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algn="ctr"/>
            <a:r>
              <a:rPr lang="en-US" sz="2900" b="1" dirty="0" err="1" smtClean="0">
                <a:solidFill>
                  <a:prstClr val="black"/>
                </a:solidFill>
              </a:rPr>
              <a:t>Tuấn</a:t>
            </a:r>
            <a:r>
              <a:rPr lang="en-US" sz="2900" b="1" dirty="0" smtClean="0">
                <a:solidFill>
                  <a:prstClr val="black"/>
                </a:solidFill>
              </a:rPr>
              <a:t> </a:t>
            </a:r>
            <a:r>
              <a:rPr lang="en-US" sz="2900" b="1" dirty="0" err="1" smtClean="0">
                <a:solidFill>
                  <a:prstClr val="black"/>
                </a:solidFill>
              </a:rPr>
              <a:t>Hưng</a:t>
            </a:r>
            <a:endParaRPr lang="en-US" sz="2900" b="1" dirty="0">
              <a:solidFill>
                <a:prstClr val="black"/>
              </a:solidFill>
            </a:endParaRPr>
          </a:p>
        </p:txBody>
      </p:sp>
      <p:sp>
        <p:nvSpPr>
          <p:cNvPr id="64" name="Rectangle 20"/>
          <p:cNvSpPr>
            <a:spLocks noChangeArrowheads="1"/>
          </p:cNvSpPr>
          <p:nvPr/>
        </p:nvSpPr>
        <p:spPr bwMode="auto">
          <a:xfrm>
            <a:off x="2946400" y="2514600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algn="ctr"/>
            <a:r>
              <a:rPr lang="en-US" sz="2900" b="1" dirty="0" err="1" smtClean="0">
                <a:solidFill>
                  <a:prstClr val="black"/>
                </a:solidFill>
              </a:rPr>
              <a:t>Khánh</a:t>
            </a:r>
            <a:endParaRPr lang="en-US" sz="2900" b="1" dirty="0">
              <a:solidFill>
                <a:prstClr val="black"/>
              </a:solidFill>
            </a:endParaRPr>
          </a:p>
        </p:txBody>
      </p:sp>
      <p:sp>
        <p:nvSpPr>
          <p:cNvPr id="65" name="Rectangle 21"/>
          <p:cNvSpPr>
            <a:spLocks noChangeArrowheads="1"/>
          </p:cNvSpPr>
          <p:nvPr/>
        </p:nvSpPr>
        <p:spPr bwMode="auto">
          <a:xfrm>
            <a:off x="5080000" y="2514600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algn="ctr"/>
            <a:r>
              <a:rPr lang="en-US" sz="2900" b="1" dirty="0" err="1" smtClean="0">
                <a:solidFill>
                  <a:prstClr val="black"/>
                </a:solidFill>
              </a:rPr>
              <a:t>Lê</a:t>
            </a:r>
            <a:r>
              <a:rPr lang="en-US" sz="2900" b="1" dirty="0" smtClean="0">
                <a:solidFill>
                  <a:prstClr val="black"/>
                </a:solidFill>
              </a:rPr>
              <a:t> </a:t>
            </a:r>
            <a:r>
              <a:rPr lang="en-US" sz="2900" b="1" dirty="0" err="1" smtClean="0">
                <a:solidFill>
                  <a:prstClr val="black"/>
                </a:solidFill>
              </a:rPr>
              <a:t>Khôi</a:t>
            </a:r>
            <a:endParaRPr lang="en-US" sz="2900" b="1" dirty="0">
              <a:solidFill>
                <a:prstClr val="black"/>
              </a:solidFill>
            </a:endParaRPr>
          </a:p>
        </p:txBody>
      </p:sp>
      <p:sp>
        <p:nvSpPr>
          <p:cNvPr id="66" name="Rectangle 22"/>
          <p:cNvSpPr>
            <a:spLocks noChangeArrowheads="1"/>
          </p:cNvSpPr>
          <p:nvPr/>
        </p:nvSpPr>
        <p:spPr bwMode="auto">
          <a:xfrm>
            <a:off x="7213600" y="2514600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algn="ctr"/>
            <a:r>
              <a:rPr lang="en-US" sz="2900" b="1" dirty="0" err="1" smtClean="0">
                <a:solidFill>
                  <a:prstClr val="black"/>
                </a:solidFill>
              </a:rPr>
              <a:t>Vũ</a:t>
            </a:r>
            <a:r>
              <a:rPr lang="en-US" sz="2900" b="1" dirty="0" smtClean="0">
                <a:solidFill>
                  <a:prstClr val="black"/>
                </a:solidFill>
              </a:rPr>
              <a:t> </a:t>
            </a:r>
            <a:r>
              <a:rPr lang="en-US" sz="2900" b="1" dirty="0" err="1" smtClean="0">
                <a:solidFill>
                  <a:prstClr val="black"/>
                </a:solidFill>
              </a:rPr>
              <a:t>Khôi</a:t>
            </a:r>
            <a:endParaRPr lang="en-US" sz="2900" b="1" dirty="0">
              <a:solidFill>
                <a:prstClr val="black"/>
              </a:solidFill>
            </a:endParaRPr>
          </a:p>
        </p:txBody>
      </p:sp>
      <p:sp>
        <p:nvSpPr>
          <p:cNvPr id="67" name="Rectangle 23"/>
          <p:cNvSpPr>
            <a:spLocks noChangeArrowheads="1"/>
          </p:cNvSpPr>
          <p:nvPr/>
        </p:nvSpPr>
        <p:spPr bwMode="auto">
          <a:xfrm>
            <a:off x="9347200" y="2514600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algn="ctr"/>
            <a:r>
              <a:rPr lang="en-US" sz="2900" b="1" dirty="0" smtClean="0">
                <a:solidFill>
                  <a:prstClr val="black"/>
                </a:solidFill>
              </a:rPr>
              <a:t>My</a:t>
            </a:r>
            <a:endParaRPr lang="en-US" sz="2900" b="1" dirty="0">
              <a:solidFill>
                <a:prstClr val="black"/>
              </a:solidFill>
            </a:endParaRPr>
          </a:p>
        </p:txBody>
      </p:sp>
      <p:sp>
        <p:nvSpPr>
          <p:cNvPr id="71" name="Rectangle 27"/>
          <p:cNvSpPr>
            <a:spLocks noChangeArrowheads="1"/>
          </p:cNvSpPr>
          <p:nvPr/>
        </p:nvSpPr>
        <p:spPr bwMode="auto">
          <a:xfrm>
            <a:off x="812803" y="3403600"/>
            <a:ext cx="19685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algn="ctr"/>
            <a:r>
              <a:rPr lang="en-US" sz="2600" b="1" dirty="0" err="1" smtClean="0">
                <a:solidFill>
                  <a:prstClr val="black"/>
                </a:solidFill>
              </a:rPr>
              <a:t>Ngân</a:t>
            </a:r>
            <a:endParaRPr lang="en-US" sz="2600" b="1" dirty="0">
              <a:solidFill>
                <a:prstClr val="black"/>
              </a:solidFill>
            </a:endParaRPr>
          </a:p>
        </p:txBody>
      </p:sp>
      <p:sp>
        <p:nvSpPr>
          <p:cNvPr id="72" name="Rectangle 28"/>
          <p:cNvSpPr>
            <a:spLocks noChangeArrowheads="1"/>
          </p:cNvSpPr>
          <p:nvPr/>
        </p:nvSpPr>
        <p:spPr bwMode="auto">
          <a:xfrm>
            <a:off x="2946400" y="3429000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algn="ctr"/>
            <a:r>
              <a:rPr lang="en-US" sz="2900" b="1" dirty="0" err="1" smtClean="0">
                <a:solidFill>
                  <a:prstClr val="black"/>
                </a:solidFill>
              </a:rPr>
              <a:t>Phát</a:t>
            </a:r>
            <a:endParaRPr lang="en-US" sz="2900" b="1" dirty="0">
              <a:solidFill>
                <a:prstClr val="black"/>
              </a:solidFill>
            </a:endParaRPr>
          </a:p>
        </p:txBody>
      </p:sp>
      <p:sp>
        <p:nvSpPr>
          <p:cNvPr id="73" name="Rectangle 29"/>
          <p:cNvSpPr>
            <a:spLocks noChangeArrowheads="1"/>
          </p:cNvSpPr>
          <p:nvPr/>
        </p:nvSpPr>
        <p:spPr bwMode="auto">
          <a:xfrm>
            <a:off x="5080000" y="3429000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algn="ctr"/>
            <a:r>
              <a:rPr lang="en-US" sz="2900" b="1" dirty="0" err="1" smtClean="0">
                <a:solidFill>
                  <a:prstClr val="black"/>
                </a:solidFill>
              </a:rPr>
              <a:t>Phong</a:t>
            </a:r>
            <a:endParaRPr lang="en-US" sz="2900" b="1" dirty="0">
              <a:solidFill>
                <a:prstClr val="black"/>
              </a:solidFill>
            </a:endParaRPr>
          </a:p>
        </p:txBody>
      </p:sp>
      <p:sp>
        <p:nvSpPr>
          <p:cNvPr id="74" name="Rectangle 30"/>
          <p:cNvSpPr>
            <a:spLocks noChangeArrowheads="1"/>
          </p:cNvSpPr>
          <p:nvPr/>
        </p:nvSpPr>
        <p:spPr bwMode="auto">
          <a:xfrm>
            <a:off x="7213600" y="3276600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algn="ctr"/>
            <a:r>
              <a:rPr lang="en-US" sz="2900" b="1" dirty="0" err="1" smtClean="0">
                <a:solidFill>
                  <a:prstClr val="black"/>
                </a:solidFill>
              </a:rPr>
              <a:t>Phú</a:t>
            </a:r>
            <a:endParaRPr lang="en-US" sz="2900" b="1" dirty="0">
              <a:solidFill>
                <a:prstClr val="black"/>
              </a:solidFill>
            </a:endParaRPr>
          </a:p>
        </p:txBody>
      </p:sp>
      <p:sp>
        <p:nvSpPr>
          <p:cNvPr id="75" name="Rectangle 31"/>
          <p:cNvSpPr>
            <a:spLocks noChangeArrowheads="1"/>
          </p:cNvSpPr>
          <p:nvPr/>
        </p:nvSpPr>
        <p:spPr bwMode="auto">
          <a:xfrm>
            <a:off x="9347200" y="3429000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algn="ctr"/>
            <a:r>
              <a:rPr lang="en-US" sz="2600" b="1" dirty="0" err="1" smtClean="0">
                <a:solidFill>
                  <a:prstClr val="black"/>
                </a:solidFill>
              </a:rPr>
              <a:t>Phúc</a:t>
            </a:r>
            <a:endParaRPr lang="en-US" sz="2600" b="1" dirty="0">
              <a:solidFill>
                <a:prstClr val="black"/>
              </a:solidFill>
            </a:endParaRPr>
          </a:p>
        </p:txBody>
      </p:sp>
      <p:sp>
        <p:nvSpPr>
          <p:cNvPr id="77" name="Rectangle 35"/>
          <p:cNvSpPr>
            <a:spLocks noChangeArrowheads="1"/>
          </p:cNvSpPr>
          <p:nvPr/>
        </p:nvSpPr>
        <p:spPr bwMode="auto">
          <a:xfrm>
            <a:off x="812800" y="4343400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algn="ctr"/>
            <a:r>
              <a:rPr lang="en-US" sz="2900" b="1" dirty="0" err="1" smtClean="0">
                <a:solidFill>
                  <a:prstClr val="black"/>
                </a:solidFill>
              </a:rPr>
              <a:t>Quân</a:t>
            </a:r>
            <a:endParaRPr lang="en-US" sz="2900" b="1" dirty="0">
              <a:solidFill>
                <a:prstClr val="black"/>
              </a:solidFill>
            </a:endParaRPr>
          </a:p>
        </p:txBody>
      </p:sp>
      <p:sp>
        <p:nvSpPr>
          <p:cNvPr id="78" name="Rectangle 36"/>
          <p:cNvSpPr>
            <a:spLocks noChangeArrowheads="1"/>
          </p:cNvSpPr>
          <p:nvPr/>
        </p:nvSpPr>
        <p:spPr bwMode="auto">
          <a:xfrm>
            <a:off x="2952751" y="4260273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algn="ctr"/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Sang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Rectangle 37"/>
          <p:cNvSpPr>
            <a:spLocks noChangeArrowheads="1"/>
          </p:cNvSpPr>
          <p:nvPr/>
        </p:nvSpPr>
        <p:spPr bwMode="auto">
          <a:xfrm>
            <a:off x="5080000" y="4343400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algn="ctr"/>
            <a:r>
              <a:rPr lang="vi-VN" sz="2900" b="1" dirty="0" smtClean="0">
                <a:solidFill>
                  <a:prstClr val="black"/>
                </a:solidFill>
              </a:rPr>
              <a:t>Thảo</a:t>
            </a:r>
            <a:endParaRPr lang="en-US" sz="2900" b="1" dirty="0">
              <a:solidFill>
                <a:prstClr val="black"/>
              </a:solidFill>
            </a:endParaRPr>
          </a:p>
        </p:txBody>
      </p:sp>
      <p:sp>
        <p:nvSpPr>
          <p:cNvPr id="80" name="Rectangle 38"/>
          <p:cNvSpPr>
            <a:spLocks noChangeArrowheads="1"/>
          </p:cNvSpPr>
          <p:nvPr/>
        </p:nvSpPr>
        <p:spPr bwMode="auto">
          <a:xfrm>
            <a:off x="7213600" y="4343400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algn="ctr"/>
            <a:r>
              <a:rPr lang="en-US" sz="2900" b="1" dirty="0" err="1" smtClean="0">
                <a:solidFill>
                  <a:prstClr val="black"/>
                </a:solidFill>
              </a:rPr>
              <a:t>Thư</a:t>
            </a:r>
            <a:endParaRPr lang="en-US" sz="2900" b="1" dirty="0">
              <a:solidFill>
                <a:prstClr val="black"/>
              </a:solidFill>
            </a:endParaRPr>
          </a:p>
        </p:txBody>
      </p:sp>
      <p:sp>
        <p:nvSpPr>
          <p:cNvPr id="81" name="Rectangle 39"/>
          <p:cNvSpPr>
            <a:spLocks noChangeArrowheads="1"/>
          </p:cNvSpPr>
          <p:nvPr/>
        </p:nvSpPr>
        <p:spPr bwMode="auto">
          <a:xfrm>
            <a:off x="9347200" y="4343400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algn="ctr"/>
            <a:r>
              <a:rPr lang="en-US" sz="2900" b="1" dirty="0" err="1" smtClean="0">
                <a:solidFill>
                  <a:prstClr val="black"/>
                </a:solidFill>
              </a:rPr>
              <a:t>Tùng</a:t>
            </a:r>
            <a:endParaRPr lang="en-US" sz="2900" b="1" dirty="0">
              <a:solidFill>
                <a:prstClr val="black"/>
              </a:solidFill>
            </a:endParaRPr>
          </a:p>
        </p:txBody>
      </p:sp>
      <p:pic>
        <p:nvPicPr>
          <p:cNvPr id="9" name="Picture 16" descr="Picture36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984" y="6010276"/>
            <a:ext cx="142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Oval 31"/>
          <p:cNvSpPr/>
          <p:nvPr/>
        </p:nvSpPr>
        <p:spPr>
          <a:xfrm>
            <a:off x="2946400" y="-276225"/>
            <a:ext cx="4988984" cy="644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205" tIns="56603" rIns="113205" bIns="56603"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chơi: Ai may mắn</a:t>
            </a:r>
          </a:p>
        </p:txBody>
      </p:sp>
    </p:spTree>
    <p:extLst>
      <p:ext uri="{BB962C8B-B14F-4D97-AF65-F5344CB8AC3E}">
        <p14:creationId xmlns:p14="http://schemas.microsoft.com/office/powerpoint/2010/main" val="26012509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30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1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1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1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1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1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1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"/>
                            </p:stCondLst>
                            <p:childTnLst>
                              <p:par>
                                <p:cTn id="23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29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"/>
                            </p:stCondLst>
                            <p:childTnLst>
                              <p:par>
                                <p:cTn id="35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41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5" dur="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47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1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53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350"/>
                            </p:stCondLst>
                            <p:childTnLst>
                              <p:par>
                                <p:cTn id="59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3" dur="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65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9" dur="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450"/>
                            </p:stCondLst>
                            <p:childTnLst>
                              <p:par>
                                <p:cTn id="71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2" dur="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5" dur="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1" dur="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50"/>
                            </p:stCondLst>
                            <p:childTnLst>
                              <p:par>
                                <p:cTn id="83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4" dur="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7" dur="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89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0" dur="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3" dur="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650"/>
                            </p:stCondLst>
                            <p:childTnLst>
                              <p:par>
                                <p:cTn id="95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6" dur="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7" dur="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8" dur="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9" dur="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101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2" dur="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5" dur="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07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8" dur="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0" dur="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1" dur="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13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4" dur="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6" dur="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7" dur="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850"/>
                            </p:stCondLst>
                            <p:childTnLst>
                              <p:par>
                                <p:cTn id="119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0" dur="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1" dur="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2" dur="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3" dur="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125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6" dur="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7" dur="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9" dur="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950"/>
                            </p:stCondLst>
                            <p:childTnLst>
                              <p:par>
                                <p:cTn id="131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2" dur="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4" dur="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5" dur="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8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9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0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1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050"/>
                            </p:stCondLst>
                            <p:childTnLst>
                              <p:par>
                                <p:cTn id="143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4" dur="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5" dur="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6" dur="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7" dur="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49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0" dur="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1" dur="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2" dur="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3" dur="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1150"/>
                            </p:stCondLst>
                            <p:childTnLst>
                              <p:par>
                                <p:cTn id="155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6" dur="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7" dur="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8" dur="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9" dur="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1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1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2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3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4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66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7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8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9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0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72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3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4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5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6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178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9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0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2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1350"/>
                            </p:stCondLst>
                            <p:childTnLst>
                              <p:par>
                                <p:cTn id="184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5" dur="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6" dur="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7" dur="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8" dur="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190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1" dur="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2" dur="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3" dur="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4" dur="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 nodeType="afterGroup">
                            <p:stCondLst>
                              <p:cond delay="1450"/>
                            </p:stCondLst>
                            <p:childTnLst>
                              <p:par>
                                <p:cTn id="196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7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8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9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0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2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3" dur="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4" dur="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5" dur="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6" dur="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1550"/>
                            </p:stCondLst>
                            <p:childTnLst>
                              <p:par>
                                <p:cTn id="208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9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0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1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2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214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5" dur="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6" dur="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7" dur="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8" dur="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 nodeType="afterGroup">
                            <p:stCondLst>
                              <p:cond delay="1650"/>
                            </p:stCondLst>
                            <p:childTnLst>
                              <p:par>
                                <p:cTn id="220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1" dur="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2" dur="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3" dur="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4" dur="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226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7" dur="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8" dur="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9" dur="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0" dur="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232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3" dur="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4" dur="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5" dur="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6" dur="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238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9" dur="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0" dur="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1" dur="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2" dur="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 nodeType="afterGroup">
                            <p:stCondLst>
                              <p:cond delay="1850"/>
                            </p:stCondLst>
                            <p:childTnLst>
                              <p:par>
                                <p:cTn id="244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5" dur="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6" dur="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7" dur="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8" dur="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250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1" dur="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2" dur="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3" dur="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4" dur="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256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7" dur="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8" dur="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0" dur="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2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3" dur="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4" dur="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5" dur="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6" dur="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 nodeType="afterGroup">
                            <p:stCondLst>
                              <p:cond delay="2050"/>
                            </p:stCondLst>
                            <p:childTnLst>
                              <p:par>
                                <p:cTn id="268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9" dur="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0" dur="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1" dur="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2" dur="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274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5" dur="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6" dur="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7" dur="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8" dur="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 nodeType="afterGroup">
                            <p:stCondLst>
                              <p:cond delay="2150"/>
                            </p:stCondLst>
                            <p:childTnLst>
                              <p:par>
                                <p:cTn id="280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1" dur="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2" dur="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3" dur="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84" dur="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286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7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8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9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0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92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3" dur="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4" dur="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5" dur="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6" dur="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298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9" dur="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0" dur="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1" dur="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02" dur="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 nodeType="afterGroup">
                            <p:stCondLst>
                              <p:cond delay="2350"/>
                            </p:stCondLst>
                            <p:childTnLst>
                              <p:par>
                                <p:cTn id="304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5" dur="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6" dur="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7" dur="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08" dur="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21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0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1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2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13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315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6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7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8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19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321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2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3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4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25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7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8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9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0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1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 nodeType="afterGroup">
                            <p:stCondLst>
                              <p:cond delay="2550"/>
                            </p:stCondLst>
                            <p:childTnLst>
                              <p:par>
                                <p:cTn id="333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4" dur="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5" dur="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6" dur="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7" dur="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339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0" dur="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1" dur="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2" dur="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3" dur="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 nodeType="afterGroup">
                            <p:stCondLst>
                              <p:cond delay="2650"/>
                            </p:stCondLst>
                            <p:childTnLst>
                              <p:par>
                                <p:cTn id="345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6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7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8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9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351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2" dur="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3" dur="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4" dur="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5" dur="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357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8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9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0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61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363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4" dur="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5" dur="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6" dur="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67" dur="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 nodeType="afterGroup">
                            <p:stCondLst>
                              <p:cond delay="2850"/>
                            </p:stCondLst>
                            <p:childTnLst>
                              <p:par>
                                <p:cTn id="369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0" dur="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1" dur="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2" dur="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3" dur="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375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6" dur="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7" dur="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8" dur="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9" dur="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 nodeType="afterGroup">
                            <p:stCondLst>
                              <p:cond delay="2950"/>
                            </p:stCondLst>
                            <p:childTnLst>
                              <p:par>
                                <p:cTn id="381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2" dur="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3" dur="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4" dur="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85" dur="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7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8" dur="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9" dur="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0" dur="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1" dur="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 nodeType="afterGroup">
                            <p:stCondLst>
                              <p:cond delay="3050"/>
                            </p:stCondLst>
                            <p:childTnLst>
                              <p:par>
                                <p:cTn id="393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4" dur="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5" dur="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6" dur="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7" dur="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399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0" dur="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1" dur="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2" dur="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03" dur="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 nodeType="afterGroup">
                            <p:stCondLst>
                              <p:cond delay="3150"/>
                            </p:stCondLst>
                            <p:childTnLst>
                              <p:par>
                                <p:cTn id="405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6" dur="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7" dur="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8" dur="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09" dur="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411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2" dur="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3" dur="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4" dur="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5" dur="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417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8" dur="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9" dur="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0" dur="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1" dur="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423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4" dur="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5" dur="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6" dur="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7" dur="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 nodeType="afterGroup">
                            <p:stCondLst>
                              <p:cond delay="3350"/>
                            </p:stCondLst>
                            <p:childTnLst>
                              <p:par>
                                <p:cTn id="429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0" dur="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1" dur="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2" dur="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33" dur="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435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6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7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8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39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 nodeType="afterGroup">
                            <p:stCondLst>
                              <p:cond delay="3450"/>
                            </p:stCondLst>
                            <p:childTnLst>
                              <p:par>
                                <p:cTn id="441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2" dur="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3" dur="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4" dur="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5" dur="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47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8" dur="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9" dur="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0" dur="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51" dur="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 nodeType="afterGroup">
                            <p:stCondLst>
                              <p:cond delay="3550"/>
                            </p:stCondLst>
                            <p:childTnLst>
                              <p:par>
                                <p:cTn id="453" presetID="2" presetClass="exit" presetSubtype="4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2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0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1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4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5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8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9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2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2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3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6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7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0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1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4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5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9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3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2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3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6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7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0" dur="500"/>
                                        <p:tgtEl>
                                          <p:spTgt spid="43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1" dur="500"/>
                                        <p:tgtEl>
                                          <p:spTgt spid="43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53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32948E-6 C -0.00174 0.00463 -0.00261 0.00971 -0.00452 0.01434 C -0.00625 0.01873 -0.01077 0.02659 -0.01077 0.02682 C -0.01476 0.04231 -0.0224 0.05202 -0.02917 0.06567 C -0.03594 0.07954 -0.04098 0.09503 -0.04775 0.10867 C -0.05244 0.12925 -0.05695 0.15006 -0.06303 0.17017 C -0.06198 0.27468 -0.06129 0.37896 -0.0599 0.48347 C -0.05973 0.49734 -0.05695 0.50844 -0.05226 0.52046 C -0.05053 0.53457 -0.04688 0.54405 -0.04306 0.55746 C -0.03837 0.57387 -0.03542 0.59769 -0.02917 0.61272 C -0.02223 0.6296 -0.00764 0.65596 0.00312 0.67006 C 0.01545 0.68624 0.03316 0.69179 0.04618 0.70682 C 0.05954 0.72231 0.07395 0.73434 0.08923 0.7459 C 0.11493 0.76555 0.08125 0.7415 0.10781 0.76439 C 0.11475 0.77041 0.12222 0.77526 0.12934 0.78058 C 0.13385 0.78382 0.13715 0.78937 0.14149 0.79306 C 0.14444 0.79561 0.14791 0.79653 0.15086 0.79908 C 0.15781 0.80486 0.16423 0.81133 0.17083 0.81757 C 0.17968 0.8259 0.19079 0.82844 0.2 0.83607 C 0.20798 0.84278 0.21527 0.8511 0.22309 0.8585 C 0.22534 0.86058 0.22829 0.86081 0.23072 0.86266 C 0.23802 0.86844 0.24184 0.87607 0.2493 0.88116 C 0.25364 0.88902 0.25902 0.89549 0.26319 0.90359 C 0.26892 0.91445 0.27395 0.92578 0.28003 0.93642 C 0.28524 0.9563 0.27656 0.92578 0.28611 0.94867 C 0.29375 0.96694 0.28055 0.94798 0.29236 0.96301 C 0.29513 0.97411 0.2967 0.98497 0.3 0.99584 C 0.2993 1.00486 0.30121 1.01549 0.29392 1.02035 C 0.29149 1.02197 0.28871 1.0215 0.28611 1.02243 C 0.28298 1.02359 0.27691 1.02659 0.27691 1.02682 C 0.21736 1.01919 0.17517 1.0252 0.13229 0.96925 C 0.12621 0.95283 0.11406 0.93896 0.1092 0.92208 C 0.1026 0.89919 0.09774 0.87515 0.09079 0.85249 C 0.08784 0.8326 0.08298 0.80301 0.09687 0.79098 C 0.14461 0.79445 0.19236 0.79676 0.2401 0.80116 C 0.26736 0.8037 0.29201 0.82798 0.31857 0.83399 C 0.32829 0.84069 0.33871 0.84601 0.3493 0.84833 C 0.35816 0.85642 0.36736 0.85064 0.37691 0.84624 C 0.38472 0.83584 0.37864 0.84185 0.39236 0.83607 C 0.40625 0.83029 0.42881 0.82335 0.4401 0.81133 C 0.44687 0.80416 0.45434 0.79491 0.46163 0.7889 C 0.47187 0.78035 0.46753 0.79006 0.47691 0.77642 C 0.48559 0.76416 0.48836 0.74728 0.49687 0.73549 C 0.49947 0.72532 0.50208 0.71515 0.50468 0.70497 C 0.5052 0.70081 0.50625 0.69665 0.50625 0.69249 C 0.50468 0.56879 0.5026 0.44532 0.5 0.32162 C 0.49965 0.30335 0.49218 0.28902 0.48767 0.2726 C 0.47812 0.23723 0.46979 0.20971 0.4493 0.18243 C 0.44496 0.17665 0.4302 0.16624 0.42777 0.16393 C 0.41701 0.15353 0.40555 0.14474 0.39236 0.1415 C 0.38454 0.13642 0.37465 0.13179 0.36614 0.12902 C 0.35798 0.12971 0.34965 0.12948 0.34149 0.1311 C 0.33177 0.13295 0.32326 0.14289 0.31545 0.1496 C 0.30642 0.15746 0.29427 0.16393 0.28611 0.17411 C 0.27968 0.18197 0.27395 0.19052 0.2677 0.19885 C 0.26562 0.20162 0.26284 0.20347 0.26163 0.20694 C 0.25711 0.21919 0.25989 0.21295 0.25225 0.22543 C 0.25173 0.23098 0.25191 0.23653 0.25086 0.24185 C 0.25034 0.24486 0.24774 0.24694 0.24774 0.24994 C 0.24774 0.27306 0.24895 0.29665 0.25086 0.31977 C 0.25138 0.32532 0.25538 0.32902 0.25694 0.33411 C 0.26059 0.34682 0.26197 0.3637 0.2677 0.37503 C 0.26892 0.37734 0.27118 0.37873 0.27239 0.38104 C 0.27725 0.3896 0.27986 0.40069 0.28611 0.40786 C 0.29114 0.41364 0.29913 0.41711 0.30468 0.4222 C 0.31024 0.42752 0.31545 0.43399 0.32152 0.43861 C 0.32343 0.44 0.33298 0.44231 0.33385 0.44254 C 0.34149 0.44509 0.34809 0.44948 0.35538 0.45295 C 0.36267 0.45133 0.36996 0.44994 0.37691 0.44671 C 0.38524 0.41341 0.37552 0.37642 0.36163 0.34844 C 0.35763 0.34035 0.35156 0.33318 0.34461 0.32994 C 0.34149 0.32856 0.33541 0.32578 0.33541 0.32601 C 0.33333 0.32601 0.31649 0.32671 0.31076 0.32994 C 0.3059 0.33272 0.30208 0.33572 0.29687 0.33804 C 0.29201 0.34266 0.29427 0.3422 0.29079 0.3422 " pathEditMode="relative" rAng="0" ptsTypes="ffffffffffffffffffffffffffffffffffffffffffffffffffffffffffffffffffffffffffA">
                                      <p:cBhvr>
                                        <p:cTn id="55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00" y="51300"/>
                                    </p:animMotion>
                                  </p:childTnLst>
                                </p:cTn>
                              </p:par>
                              <p:par>
                                <p:cTn id="55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7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8" fill="hold" nodeType="afterGroup">
                            <p:stCondLst>
                              <p:cond delay="5550"/>
                            </p:stCondLst>
                            <p:childTnLst>
                              <p:par>
                                <p:cTn id="55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6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059"/>
                </p:tgtEl>
              </p:cMediaNode>
            </p:audio>
          </p:childTnLst>
        </p:cTn>
      </p:par>
    </p:tnLst>
    <p:bldLst>
      <p:bldP spid="45" grpId="0" animBg="1"/>
      <p:bldP spid="45" grpId="1" animBg="1"/>
      <p:bldP spid="45" grpId="2" animBg="1"/>
      <p:bldP spid="45" grpId="3" animBg="1"/>
      <p:bldP spid="47" grpId="0" animBg="1"/>
      <p:bldP spid="47" grpId="1" animBg="1"/>
      <p:bldP spid="47" grpId="2" animBg="1"/>
      <p:bldP spid="48" grpId="0" animBg="1"/>
      <p:bldP spid="48" grpId="1" animBg="1"/>
      <p:bldP spid="48" grpId="2" animBg="1"/>
      <p:bldP spid="50" grpId="0" animBg="1"/>
      <p:bldP spid="50" grpId="1" animBg="1"/>
      <p:bldP spid="50" grpId="2" animBg="1"/>
      <p:bldP spid="55" grpId="0" animBg="1"/>
      <p:bldP spid="55" grpId="1" animBg="1"/>
      <p:bldP spid="55" grpId="2" animBg="1"/>
      <p:bldP spid="56" grpId="0" animBg="1"/>
      <p:bldP spid="56" grpId="1" animBg="1"/>
      <p:bldP spid="56" grpId="2" animBg="1"/>
      <p:bldP spid="57" grpId="0" animBg="1"/>
      <p:bldP spid="57" grpId="1" animBg="1"/>
      <p:bldP spid="57" grpId="2" animBg="1"/>
      <p:bldP spid="58" grpId="0" animBg="1"/>
      <p:bldP spid="58" grpId="1" animBg="1"/>
      <p:bldP spid="58" grpId="2" animBg="1"/>
      <p:bldP spid="59" grpId="0" animBg="1"/>
      <p:bldP spid="59" grpId="1" animBg="1"/>
      <p:bldP spid="59" grpId="2" animBg="1"/>
      <p:bldP spid="63" grpId="0" animBg="1"/>
      <p:bldP spid="63" grpId="1" animBg="1"/>
      <p:bldP spid="63" grpId="2" animBg="1"/>
      <p:bldP spid="64" grpId="0" animBg="1"/>
      <p:bldP spid="64" grpId="1" animBg="1"/>
      <p:bldP spid="64" grpId="2" animBg="1"/>
      <p:bldP spid="65" grpId="0" animBg="1"/>
      <p:bldP spid="65" grpId="1" animBg="1"/>
      <p:bldP spid="65" grpId="2" animBg="1"/>
      <p:bldP spid="66" grpId="0" animBg="1"/>
      <p:bldP spid="66" grpId="1" animBg="1"/>
      <p:bldP spid="66" grpId="2" animBg="1"/>
      <p:bldP spid="67" grpId="0" animBg="1"/>
      <p:bldP spid="67" grpId="1" animBg="1"/>
      <p:bldP spid="67" grpId="2" animBg="1"/>
      <p:bldP spid="71" grpId="0" animBg="1"/>
      <p:bldP spid="71" grpId="1" animBg="1"/>
      <p:bldP spid="71" grpId="2" animBg="1"/>
      <p:bldP spid="72" grpId="0" animBg="1"/>
      <p:bldP spid="72" grpId="1" animBg="1"/>
      <p:bldP spid="72" grpId="2" animBg="1"/>
      <p:bldP spid="73" grpId="0" animBg="1"/>
      <p:bldP spid="73" grpId="1" animBg="1"/>
      <p:bldP spid="73" grpId="2" animBg="1"/>
      <p:bldP spid="74" grpId="0" animBg="1"/>
      <p:bldP spid="74" grpId="1" animBg="1"/>
      <p:bldP spid="74" grpId="2" animBg="1"/>
      <p:bldP spid="75" grpId="0" animBg="1"/>
      <p:bldP spid="75" grpId="1" animBg="1"/>
      <p:bldP spid="75" grpId="2" animBg="1"/>
      <p:bldP spid="77" grpId="0" animBg="1"/>
      <p:bldP spid="77" grpId="1" animBg="1"/>
      <p:bldP spid="77" grpId="2" animBg="1"/>
      <p:bldP spid="78" grpId="0" animBg="1"/>
      <p:bldP spid="78" grpId="1" animBg="1"/>
      <p:bldP spid="78" grpId="2" animBg="1"/>
      <p:bldP spid="79" grpId="0" animBg="1"/>
      <p:bldP spid="79" grpId="1" animBg="1"/>
      <p:bldP spid="79" grpId="2" animBg="1"/>
      <p:bldP spid="80" grpId="0" animBg="1"/>
      <p:bldP spid="80" grpId="1" animBg="1"/>
      <p:bldP spid="80" grpId="2" animBg="1"/>
      <p:bldP spid="81" grpId="0" animBg="1"/>
      <p:bldP spid="81" grpId="1" animBg="1"/>
      <p:bldP spid="81" grpId="2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grnew1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6225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59" name="DISC1728.WAV">
            <a:hlinkClick r:id="" action="ppaction://media"/>
          </p:cNvPr>
          <p:cNvPicPr>
            <a:picLocks noGrp="1" noRot="1" noChangeAspect="1" noChangeArrowheads="1"/>
          </p:cNvPicPr>
          <p:nvPr>
            <p:ph idx="4294967295"/>
            <a:wavAudioFile r:embed="rId1" name="DISCO_IN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64800" y="6248400"/>
            <a:ext cx="406400" cy="304800"/>
          </a:xfrm>
        </p:spPr>
      </p:pic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812800" y="573066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134757" tIns="67380" rIns="134757" bIns="67380" anchor="ctr"/>
          <a:lstStyle/>
          <a:p>
            <a:pPr algn="ctr"/>
            <a:r>
              <a:rPr lang="vi-VN" sz="2900" b="1" dirty="0" smtClean="0">
                <a:solidFill>
                  <a:prstClr val="black"/>
                </a:solidFill>
                <a:cs typeface="Times New Roman" pitchFamily="18" charset="0"/>
              </a:rPr>
              <a:t>Tuệ An</a:t>
            </a:r>
            <a:endParaRPr lang="en-US" sz="29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46" name="Rectangle 4"/>
          <p:cNvSpPr>
            <a:spLocks noChangeArrowheads="1"/>
          </p:cNvSpPr>
          <p:nvPr/>
        </p:nvSpPr>
        <p:spPr bwMode="auto">
          <a:xfrm>
            <a:off x="2946400" y="609600"/>
            <a:ext cx="1835151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134757" tIns="67380" rIns="134757" bIns="67380" anchor="ctr"/>
          <a:lstStyle/>
          <a:p>
            <a:pPr algn="ctr"/>
            <a:r>
              <a:rPr lang="en-US" sz="2800" b="1" dirty="0" err="1" smtClean="0">
                <a:solidFill>
                  <a:prstClr val="black"/>
                </a:solidFill>
              </a:rPr>
              <a:t>Quang</a:t>
            </a:r>
            <a:r>
              <a:rPr lang="en-US" sz="2800" b="1" dirty="0" smtClean="0">
                <a:solidFill>
                  <a:prstClr val="black"/>
                </a:solidFill>
              </a:rPr>
              <a:t> Minh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47" name="Rectangle 5"/>
          <p:cNvSpPr>
            <a:spLocks noChangeArrowheads="1"/>
          </p:cNvSpPr>
          <p:nvPr/>
        </p:nvSpPr>
        <p:spPr bwMode="auto">
          <a:xfrm>
            <a:off x="5080000" y="609600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algn="ctr"/>
            <a:r>
              <a:rPr lang="en-US" sz="2900" b="1" dirty="0" err="1" smtClean="0">
                <a:solidFill>
                  <a:prstClr val="black"/>
                </a:solidFill>
              </a:rPr>
              <a:t>Hà</a:t>
            </a:r>
            <a:r>
              <a:rPr lang="en-US" sz="2900" b="1" dirty="0" smtClean="0">
                <a:solidFill>
                  <a:prstClr val="black"/>
                </a:solidFill>
              </a:rPr>
              <a:t> An</a:t>
            </a:r>
            <a:endParaRPr lang="en-US" sz="2900" b="1" dirty="0">
              <a:solidFill>
                <a:prstClr val="black"/>
              </a:solidFill>
            </a:endParaRPr>
          </a:p>
        </p:txBody>
      </p:sp>
      <p:sp>
        <p:nvSpPr>
          <p:cNvPr id="48" name="Rectangle 6"/>
          <p:cNvSpPr>
            <a:spLocks noChangeArrowheads="1"/>
          </p:cNvSpPr>
          <p:nvPr/>
        </p:nvSpPr>
        <p:spPr bwMode="auto">
          <a:xfrm>
            <a:off x="7213600" y="609600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algn="ctr"/>
            <a:r>
              <a:rPr lang="en-US" sz="2900" b="1" dirty="0" err="1" smtClean="0">
                <a:solidFill>
                  <a:prstClr val="black"/>
                </a:solidFill>
              </a:rPr>
              <a:t>Phúc</a:t>
            </a:r>
            <a:r>
              <a:rPr lang="en-US" sz="2900" b="1" dirty="0" smtClean="0">
                <a:solidFill>
                  <a:prstClr val="black"/>
                </a:solidFill>
              </a:rPr>
              <a:t> </a:t>
            </a:r>
            <a:r>
              <a:rPr lang="en-US" sz="2900" b="1" dirty="0" err="1" smtClean="0">
                <a:solidFill>
                  <a:prstClr val="black"/>
                </a:solidFill>
              </a:rPr>
              <a:t>Bảo</a:t>
            </a:r>
            <a:endParaRPr lang="en-US" sz="2900" b="1" dirty="0">
              <a:solidFill>
                <a:prstClr val="black"/>
              </a:solidFill>
            </a:endParaRPr>
          </a:p>
        </p:txBody>
      </p:sp>
      <p:sp>
        <p:nvSpPr>
          <p:cNvPr id="50" name="Rectangle 7"/>
          <p:cNvSpPr>
            <a:spLocks noChangeArrowheads="1"/>
          </p:cNvSpPr>
          <p:nvPr/>
        </p:nvSpPr>
        <p:spPr bwMode="auto">
          <a:xfrm>
            <a:off x="9347200" y="594837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algn="ctr"/>
            <a:r>
              <a:rPr lang="vi-VN" sz="2900" b="1" dirty="0">
                <a:solidFill>
                  <a:prstClr val="black"/>
                </a:solidFill>
              </a:rPr>
              <a:t>Bảo Châu</a:t>
            </a:r>
            <a:endParaRPr lang="en-US" sz="2900" b="1" dirty="0">
              <a:solidFill>
                <a:prstClr val="black"/>
              </a:solidFill>
            </a:endParaRPr>
          </a:p>
        </p:txBody>
      </p:sp>
      <p:sp>
        <p:nvSpPr>
          <p:cNvPr id="55" name="Rectangle 11"/>
          <p:cNvSpPr>
            <a:spLocks noChangeArrowheads="1"/>
          </p:cNvSpPr>
          <p:nvPr/>
        </p:nvSpPr>
        <p:spPr bwMode="auto">
          <a:xfrm>
            <a:off x="812800" y="1600200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algn="ctr"/>
            <a:r>
              <a:rPr lang="en-US" sz="2900" b="1" dirty="0" smtClean="0">
                <a:solidFill>
                  <a:prstClr val="black"/>
                </a:solidFill>
              </a:rPr>
              <a:t>Minh </a:t>
            </a:r>
            <a:r>
              <a:rPr lang="en-US" sz="2900" b="1" dirty="0" err="1" smtClean="0">
                <a:solidFill>
                  <a:prstClr val="black"/>
                </a:solidFill>
              </a:rPr>
              <a:t>Châu</a:t>
            </a:r>
            <a:endParaRPr lang="en-US" sz="2900" b="1" dirty="0">
              <a:solidFill>
                <a:prstClr val="black"/>
              </a:solidFill>
            </a:endParaRPr>
          </a:p>
        </p:txBody>
      </p:sp>
      <p:sp>
        <p:nvSpPr>
          <p:cNvPr id="56" name="Rectangle 12"/>
          <p:cNvSpPr>
            <a:spLocks noChangeArrowheads="1"/>
          </p:cNvSpPr>
          <p:nvPr/>
        </p:nvSpPr>
        <p:spPr bwMode="auto">
          <a:xfrm>
            <a:off x="2946400" y="1600200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algn="ctr"/>
            <a:r>
              <a:rPr lang="en-US" sz="2900" b="1" dirty="0" err="1" smtClean="0">
                <a:solidFill>
                  <a:prstClr val="black"/>
                </a:solidFill>
              </a:rPr>
              <a:t>Đan</a:t>
            </a:r>
            <a:endParaRPr lang="en-US" sz="2900" b="1" dirty="0">
              <a:solidFill>
                <a:prstClr val="black"/>
              </a:solidFill>
            </a:endParaRPr>
          </a:p>
        </p:txBody>
      </p:sp>
      <p:sp>
        <p:nvSpPr>
          <p:cNvPr id="57" name="Rectangle 13"/>
          <p:cNvSpPr>
            <a:spLocks noChangeArrowheads="1"/>
          </p:cNvSpPr>
          <p:nvPr/>
        </p:nvSpPr>
        <p:spPr bwMode="auto">
          <a:xfrm>
            <a:off x="5080000" y="1600200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algn="ctr"/>
            <a:r>
              <a:rPr lang="en-US" sz="2900" b="1" dirty="0">
                <a:solidFill>
                  <a:prstClr val="black"/>
                </a:solidFill>
              </a:rPr>
              <a:t> </a:t>
            </a:r>
            <a:r>
              <a:rPr lang="en-US" sz="2900" b="1" dirty="0" err="1" smtClean="0">
                <a:solidFill>
                  <a:prstClr val="black"/>
                </a:solidFill>
              </a:rPr>
              <a:t>Giang</a:t>
            </a:r>
            <a:endParaRPr lang="en-US" sz="2900" b="1" dirty="0">
              <a:solidFill>
                <a:prstClr val="black"/>
              </a:solidFill>
            </a:endParaRPr>
          </a:p>
        </p:txBody>
      </p:sp>
      <p:sp>
        <p:nvSpPr>
          <p:cNvPr id="58" name="Rectangle 14"/>
          <p:cNvSpPr>
            <a:spLocks noChangeArrowheads="1"/>
          </p:cNvSpPr>
          <p:nvPr/>
        </p:nvSpPr>
        <p:spPr bwMode="auto">
          <a:xfrm>
            <a:off x="7213600" y="1600200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algn="ctr"/>
            <a:r>
              <a:rPr lang="en-US" sz="2900" b="1" dirty="0" smtClean="0">
                <a:solidFill>
                  <a:prstClr val="black"/>
                </a:solidFill>
              </a:rPr>
              <a:t> </a:t>
            </a:r>
            <a:r>
              <a:rPr lang="en-US" sz="2900" b="1" dirty="0" err="1" smtClean="0">
                <a:solidFill>
                  <a:prstClr val="black"/>
                </a:solidFill>
              </a:rPr>
              <a:t>Hiếu</a:t>
            </a:r>
            <a:endParaRPr lang="en-US" sz="2900" b="1" dirty="0">
              <a:solidFill>
                <a:prstClr val="black"/>
              </a:solidFill>
            </a:endParaRPr>
          </a:p>
        </p:txBody>
      </p:sp>
      <p:sp>
        <p:nvSpPr>
          <p:cNvPr id="59" name="Rectangle 15"/>
          <p:cNvSpPr>
            <a:spLocks noChangeArrowheads="1"/>
          </p:cNvSpPr>
          <p:nvPr/>
        </p:nvSpPr>
        <p:spPr bwMode="auto">
          <a:xfrm>
            <a:off x="9347200" y="1600200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algn="ctr"/>
            <a:r>
              <a:rPr lang="en-US" sz="2900" b="1" dirty="0" err="1" smtClean="0">
                <a:solidFill>
                  <a:prstClr val="black"/>
                </a:solidFill>
              </a:rPr>
              <a:t>Trần</a:t>
            </a:r>
            <a:r>
              <a:rPr lang="en-US" sz="2900" b="1" dirty="0" smtClean="0">
                <a:solidFill>
                  <a:prstClr val="black"/>
                </a:solidFill>
              </a:rPr>
              <a:t> </a:t>
            </a:r>
            <a:r>
              <a:rPr lang="en-US" sz="2900" b="1" dirty="0" err="1" smtClean="0">
                <a:solidFill>
                  <a:prstClr val="black"/>
                </a:solidFill>
              </a:rPr>
              <a:t>Hưng</a:t>
            </a:r>
            <a:endParaRPr lang="en-US" sz="2900" b="1" dirty="0">
              <a:solidFill>
                <a:prstClr val="black"/>
              </a:solidFill>
            </a:endParaRPr>
          </a:p>
        </p:txBody>
      </p:sp>
      <p:sp>
        <p:nvSpPr>
          <p:cNvPr id="63" name="Rectangle 19"/>
          <p:cNvSpPr>
            <a:spLocks noChangeArrowheads="1"/>
          </p:cNvSpPr>
          <p:nvPr/>
        </p:nvSpPr>
        <p:spPr bwMode="auto">
          <a:xfrm>
            <a:off x="812800" y="2514600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algn="ctr"/>
            <a:r>
              <a:rPr lang="en-US" sz="2900" b="1" dirty="0" err="1" smtClean="0">
                <a:solidFill>
                  <a:prstClr val="black"/>
                </a:solidFill>
              </a:rPr>
              <a:t>Tuấn</a:t>
            </a:r>
            <a:r>
              <a:rPr lang="en-US" sz="2900" b="1" dirty="0" smtClean="0">
                <a:solidFill>
                  <a:prstClr val="black"/>
                </a:solidFill>
              </a:rPr>
              <a:t> </a:t>
            </a:r>
            <a:r>
              <a:rPr lang="en-US" sz="2900" b="1" dirty="0" err="1" smtClean="0">
                <a:solidFill>
                  <a:prstClr val="black"/>
                </a:solidFill>
              </a:rPr>
              <a:t>Hưng</a:t>
            </a:r>
            <a:endParaRPr lang="en-US" sz="2900" b="1" dirty="0">
              <a:solidFill>
                <a:prstClr val="black"/>
              </a:solidFill>
            </a:endParaRPr>
          </a:p>
        </p:txBody>
      </p:sp>
      <p:sp>
        <p:nvSpPr>
          <p:cNvPr id="64" name="Rectangle 20"/>
          <p:cNvSpPr>
            <a:spLocks noChangeArrowheads="1"/>
          </p:cNvSpPr>
          <p:nvPr/>
        </p:nvSpPr>
        <p:spPr bwMode="auto">
          <a:xfrm>
            <a:off x="2946400" y="2514600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algn="ctr"/>
            <a:r>
              <a:rPr lang="en-US" sz="2900" b="1" dirty="0" err="1" smtClean="0">
                <a:solidFill>
                  <a:prstClr val="black"/>
                </a:solidFill>
              </a:rPr>
              <a:t>Khánh</a:t>
            </a:r>
            <a:endParaRPr lang="en-US" sz="2900" b="1" dirty="0">
              <a:solidFill>
                <a:prstClr val="black"/>
              </a:solidFill>
            </a:endParaRPr>
          </a:p>
        </p:txBody>
      </p:sp>
      <p:sp>
        <p:nvSpPr>
          <p:cNvPr id="65" name="Rectangle 21"/>
          <p:cNvSpPr>
            <a:spLocks noChangeArrowheads="1"/>
          </p:cNvSpPr>
          <p:nvPr/>
        </p:nvSpPr>
        <p:spPr bwMode="auto">
          <a:xfrm>
            <a:off x="5080000" y="2514600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algn="ctr"/>
            <a:r>
              <a:rPr lang="en-US" sz="2900" b="1" dirty="0" err="1" smtClean="0">
                <a:solidFill>
                  <a:prstClr val="black"/>
                </a:solidFill>
              </a:rPr>
              <a:t>Lê</a:t>
            </a:r>
            <a:r>
              <a:rPr lang="en-US" sz="2900" b="1" dirty="0" smtClean="0">
                <a:solidFill>
                  <a:prstClr val="black"/>
                </a:solidFill>
              </a:rPr>
              <a:t> </a:t>
            </a:r>
            <a:r>
              <a:rPr lang="en-US" sz="2900" b="1" dirty="0" err="1" smtClean="0">
                <a:solidFill>
                  <a:prstClr val="black"/>
                </a:solidFill>
              </a:rPr>
              <a:t>Khôi</a:t>
            </a:r>
            <a:endParaRPr lang="en-US" sz="2900" b="1" dirty="0">
              <a:solidFill>
                <a:prstClr val="black"/>
              </a:solidFill>
            </a:endParaRPr>
          </a:p>
        </p:txBody>
      </p:sp>
      <p:sp>
        <p:nvSpPr>
          <p:cNvPr id="66" name="Rectangle 22"/>
          <p:cNvSpPr>
            <a:spLocks noChangeArrowheads="1"/>
          </p:cNvSpPr>
          <p:nvPr/>
        </p:nvSpPr>
        <p:spPr bwMode="auto">
          <a:xfrm>
            <a:off x="7213600" y="2514600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algn="ctr"/>
            <a:r>
              <a:rPr lang="en-US" sz="2900" b="1" dirty="0" err="1" smtClean="0">
                <a:solidFill>
                  <a:prstClr val="black"/>
                </a:solidFill>
              </a:rPr>
              <a:t>Vũ</a:t>
            </a:r>
            <a:r>
              <a:rPr lang="en-US" sz="2900" b="1" dirty="0" smtClean="0">
                <a:solidFill>
                  <a:prstClr val="black"/>
                </a:solidFill>
              </a:rPr>
              <a:t> </a:t>
            </a:r>
            <a:r>
              <a:rPr lang="en-US" sz="2900" b="1" dirty="0" err="1" smtClean="0">
                <a:solidFill>
                  <a:prstClr val="black"/>
                </a:solidFill>
              </a:rPr>
              <a:t>Khôi</a:t>
            </a:r>
            <a:endParaRPr lang="en-US" sz="2900" b="1" dirty="0">
              <a:solidFill>
                <a:prstClr val="black"/>
              </a:solidFill>
            </a:endParaRPr>
          </a:p>
        </p:txBody>
      </p:sp>
      <p:sp>
        <p:nvSpPr>
          <p:cNvPr id="67" name="Rectangle 23"/>
          <p:cNvSpPr>
            <a:spLocks noChangeArrowheads="1"/>
          </p:cNvSpPr>
          <p:nvPr/>
        </p:nvSpPr>
        <p:spPr bwMode="auto">
          <a:xfrm>
            <a:off x="9347200" y="2514600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algn="ctr"/>
            <a:r>
              <a:rPr lang="en-US" sz="2900" b="1" dirty="0" smtClean="0">
                <a:solidFill>
                  <a:prstClr val="black"/>
                </a:solidFill>
              </a:rPr>
              <a:t>My</a:t>
            </a:r>
            <a:endParaRPr lang="en-US" sz="2900" b="1" dirty="0">
              <a:solidFill>
                <a:prstClr val="black"/>
              </a:solidFill>
            </a:endParaRPr>
          </a:p>
        </p:txBody>
      </p:sp>
      <p:sp>
        <p:nvSpPr>
          <p:cNvPr id="71" name="Rectangle 27"/>
          <p:cNvSpPr>
            <a:spLocks noChangeArrowheads="1"/>
          </p:cNvSpPr>
          <p:nvPr/>
        </p:nvSpPr>
        <p:spPr bwMode="auto">
          <a:xfrm>
            <a:off x="812803" y="3403600"/>
            <a:ext cx="19685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algn="ctr"/>
            <a:r>
              <a:rPr lang="en-US" sz="2600" b="1" dirty="0" err="1" smtClean="0">
                <a:solidFill>
                  <a:prstClr val="black"/>
                </a:solidFill>
              </a:rPr>
              <a:t>Ngân</a:t>
            </a:r>
            <a:endParaRPr lang="en-US" sz="2600" b="1" dirty="0">
              <a:solidFill>
                <a:prstClr val="black"/>
              </a:solidFill>
            </a:endParaRPr>
          </a:p>
        </p:txBody>
      </p:sp>
      <p:sp>
        <p:nvSpPr>
          <p:cNvPr id="72" name="Rectangle 28"/>
          <p:cNvSpPr>
            <a:spLocks noChangeArrowheads="1"/>
          </p:cNvSpPr>
          <p:nvPr/>
        </p:nvSpPr>
        <p:spPr bwMode="auto">
          <a:xfrm>
            <a:off x="2946400" y="3429000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algn="ctr"/>
            <a:r>
              <a:rPr lang="en-US" sz="2900" b="1" dirty="0" err="1" smtClean="0">
                <a:solidFill>
                  <a:prstClr val="black"/>
                </a:solidFill>
              </a:rPr>
              <a:t>Phát</a:t>
            </a:r>
            <a:endParaRPr lang="en-US" sz="2900" b="1" dirty="0">
              <a:solidFill>
                <a:prstClr val="black"/>
              </a:solidFill>
            </a:endParaRPr>
          </a:p>
        </p:txBody>
      </p:sp>
      <p:sp>
        <p:nvSpPr>
          <p:cNvPr id="73" name="Rectangle 29"/>
          <p:cNvSpPr>
            <a:spLocks noChangeArrowheads="1"/>
          </p:cNvSpPr>
          <p:nvPr/>
        </p:nvSpPr>
        <p:spPr bwMode="auto">
          <a:xfrm>
            <a:off x="5080000" y="3429000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algn="ctr"/>
            <a:r>
              <a:rPr lang="en-US" sz="2900" b="1" dirty="0" err="1" smtClean="0">
                <a:solidFill>
                  <a:prstClr val="black"/>
                </a:solidFill>
              </a:rPr>
              <a:t>Phong</a:t>
            </a:r>
            <a:endParaRPr lang="en-US" sz="2900" b="1" dirty="0">
              <a:solidFill>
                <a:prstClr val="black"/>
              </a:solidFill>
            </a:endParaRPr>
          </a:p>
        </p:txBody>
      </p:sp>
      <p:sp>
        <p:nvSpPr>
          <p:cNvPr id="74" name="Rectangle 30"/>
          <p:cNvSpPr>
            <a:spLocks noChangeArrowheads="1"/>
          </p:cNvSpPr>
          <p:nvPr/>
        </p:nvSpPr>
        <p:spPr bwMode="auto">
          <a:xfrm>
            <a:off x="7213600" y="3276600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algn="ctr"/>
            <a:r>
              <a:rPr lang="en-US" sz="2900" b="1" dirty="0" err="1" smtClean="0">
                <a:solidFill>
                  <a:prstClr val="black"/>
                </a:solidFill>
              </a:rPr>
              <a:t>Phú</a:t>
            </a:r>
            <a:endParaRPr lang="en-US" sz="2900" b="1" dirty="0">
              <a:solidFill>
                <a:prstClr val="black"/>
              </a:solidFill>
            </a:endParaRPr>
          </a:p>
        </p:txBody>
      </p:sp>
      <p:sp>
        <p:nvSpPr>
          <p:cNvPr id="75" name="Rectangle 31"/>
          <p:cNvSpPr>
            <a:spLocks noChangeArrowheads="1"/>
          </p:cNvSpPr>
          <p:nvPr/>
        </p:nvSpPr>
        <p:spPr bwMode="auto">
          <a:xfrm>
            <a:off x="9347200" y="3429000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algn="ctr"/>
            <a:r>
              <a:rPr lang="en-US" sz="2600" b="1" dirty="0" err="1" smtClean="0">
                <a:solidFill>
                  <a:prstClr val="black"/>
                </a:solidFill>
              </a:rPr>
              <a:t>Phúc</a:t>
            </a:r>
            <a:endParaRPr lang="en-US" sz="2600" b="1" dirty="0">
              <a:solidFill>
                <a:prstClr val="black"/>
              </a:solidFill>
            </a:endParaRPr>
          </a:p>
        </p:txBody>
      </p:sp>
      <p:sp>
        <p:nvSpPr>
          <p:cNvPr id="77" name="Rectangle 35"/>
          <p:cNvSpPr>
            <a:spLocks noChangeArrowheads="1"/>
          </p:cNvSpPr>
          <p:nvPr/>
        </p:nvSpPr>
        <p:spPr bwMode="auto">
          <a:xfrm>
            <a:off x="812800" y="4343400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algn="ctr"/>
            <a:r>
              <a:rPr lang="en-US" sz="2900" b="1" dirty="0" err="1" smtClean="0">
                <a:solidFill>
                  <a:prstClr val="black"/>
                </a:solidFill>
              </a:rPr>
              <a:t>Quân</a:t>
            </a:r>
            <a:endParaRPr lang="en-US" sz="2900" b="1" dirty="0">
              <a:solidFill>
                <a:prstClr val="black"/>
              </a:solidFill>
            </a:endParaRPr>
          </a:p>
        </p:txBody>
      </p:sp>
      <p:sp>
        <p:nvSpPr>
          <p:cNvPr id="78" name="Rectangle 36"/>
          <p:cNvSpPr>
            <a:spLocks noChangeArrowheads="1"/>
          </p:cNvSpPr>
          <p:nvPr/>
        </p:nvSpPr>
        <p:spPr bwMode="auto">
          <a:xfrm>
            <a:off x="2952751" y="4260273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algn="ctr"/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Sang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Rectangle 37"/>
          <p:cNvSpPr>
            <a:spLocks noChangeArrowheads="1"/>
          </p:cNvSpPr>
          <p:nvPr/>
        </p:nvSpPr>
        <p:spPr bwMode="auto">
          <a:xfrm>
            <a:off x="5080000" y="4343400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algn="ctr"/>
            <a:r>
              <a:rPr lang="vi-VN" sz="2900" b="1" dirty="0" smtClean="0">
                <a:solidFill>
                  <a:prstClr val="black"/>
                </a:solidFill>
              </a:rPr>
              <a:t>Thảo</a:t>
            </a:r>
            <a:endParaRPr lang="en-US" sz="2900" b="1" dirty="0">
              <a:solidFill>
                <a:prstClr val="black"/>
              </a:solidFill>
            </a:endParaRPr>
          </a:p>
        </p:txBody>
      </p:sp>
      <p:sp>
        <p:nvSpPr>
          <p:cNvPr id="80" name="Rectangle 38"/>
          <p:cNvSpPr>
            <a:spLocks noChangeArrowheads="1"/>
          </p:cNvSpPr>
          <p:nvPr/>
        </p:nvSpPr>
        <p:spPr bwMode="auto">
          <a:xfrm>
            <a:off x="7213600" y="4343400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algn="ctr"/>
            <a:r>
              <a:rPr lang="en-US" sz="2900" b="1" dirty="0" err="1" smtClean="0">
                <a:solidFill>
                  <a:prstClr val="black"/>
                </a:solidFill>
              </a:rPr>
              <a:t>Thư</a:t>
            </a:r>
            <a:endParaRPr lang="en-US" sz="2900" b="1" dirty="0">
              <a:solidFill>
                <a:prstClr val="black"/>
              </a:solidFill>
            </a:endParaRPr>
          </a:p>
        </p:txBody>
      </p:sp>
      <p:sp>
        <p:nvSpPr>
          <p:cNvPr id="81" name="Rectangle 39"/>
          <p:cNvSpPr>
            <a:spLocks noChangeArrowheads="1"/>
          </p:cNvSpPr>
          <p:nvPr/>
        </p:nvSpPr>
        <p:spPr bwMode="auto">
          <a:xfrm>
            <a:off x="9347200" y="4343400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algn="ctr"/>
            <a:r>
              <a:rPr lang="en-US" sz="2900" b="1" dirty="0" err="1" smtClean="0">
                <a:solidFill>
                  <a:prstClr val="black"/>
                </a:solidFill>
              </a:rPr>
              <a:t>Tùng</a:t>
            </a:r>
            <a:endParaRPr lang="en-US" sz="2900" b="1" dirty="0">
              <a:solidFill>
                <a:prstClr val="black"/>
              </a:solidFill>
            </a:endParaRPr>
          </a:p>
        </p:txBody>
      </p:sp>
      <p:pic>
        <p:nvPicPr>
          <p:cNvPr id="9" name="Picture 16" descr="Picture36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984" y="6010276"/>
            <a:ext cx="142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Oval 31"/>
          <p:cNvSpPr/>
          <p:nvPr/>
        </p:nvSpPr>
        <p:spPr>
          <a:xfrm>
            <a:off x="2946400" y="-276225"/>
            <a:ext cx="4988984" cy="644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205" tIns="56603" rIns="113205" bIns="56603"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chơi: Ai may mắn</a:t>
            </a:r>
          </a:p>
        </p:txBody>
      </p:sp>
    </p:spTree>
    <p:extLst>
      <p:ext uri="{BB962C8B-B14F-4D97-AF65-F5344CB8AC3E}">
        <p14:creationId xmlns:p14="http://schemas.microsoft.com/office/powerpoint/2010/main" val="21682552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30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1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1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1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1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1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1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"/>
                            </p:stCondLst>
                            <p:childTnLst>
                              <p:par>
                                <p:cTn id="23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29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"/>
                            </p:stCondLst>
                            <p:childTnLst>
                              <p:par>
                                <p:cTn id="35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41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5" dur="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47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1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53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350"/>
                            </p:stCondLst>
                            <p:childTnLst>
                              <p:par>
                                <p:cTn id="59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3" dur="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65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9" dur="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450"/>
                            </p:stCondLst>
                            <p:childTnLst>
                              <p:par>
                                <p:cTn id="71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2" dur="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5" dur="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1" dur="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50"/>
                            </p:stCondLst>
                            <p:childTnLst>
                              <p:par>
                                <p:cTn id="83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4" dur="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7" dur="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89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0" dur="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3" dur="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650"/>
                            </p:stCondLst>
                            <p:childTnLst>
                              <p:par>
                                <p:cTn id="95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6" dur="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7" dur="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8" dur="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9" dur="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101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2" dur="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5" dur="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07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8" dur="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0" dur="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1" dur="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13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4" dur="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6" dur="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7" dur="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850"/>
                            </p:stCondLst>
                            <p:childTnLst>
                              <p:par>
                                <p:cTn id="119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0" dur="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1" dur="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2" dur="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3" dur="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125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6" dur="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7" dur="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9" dur="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950"/>
                            </p:stCondLst>
                            <p:childTnLst>
                              <p:par>
                                <p:cTn id="131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2" dur="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4" dur="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5" dur="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8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9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0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1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050"/>
                            </p:stCondLst>
                            <p:childTnLst>
                              <p:par>
                                <p:cTn id="143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4" dur="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5" dur="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6" dur="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7" dur="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49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0" dur="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1" dur="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2" dur="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3" dur="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1150"/>
                            </p:stCondLst>
                            <p:childTnLst>
                              <p:par>
                                <p:cTn id="155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6" dur="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7" dur="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8" dur="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9" dur="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1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1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2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3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4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66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7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8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9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0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72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3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4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5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6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178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9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0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2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1350"/>
                            </p:stCondLst>
                            <p:childTnLst>
                              <p:par>
                                <p:cTn id="184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5" dur="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6" dur="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7" dur="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8" dur="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190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1" dur="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2" dur="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3" dur="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4" dur="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 nodeType="afterGroup">
                            <p:stCondLst>
                              <p:cond delay="1450"/>
                            </p:stCondLst>
                            <p:childTnLst>
                              <p:par>
                                <p:cTn id="196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7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8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9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0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2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3" dur="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4" dur="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5" dur="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6" dur="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1550"/>
                            </p:stCondLst>
                            <p:childTnLst>
                              <p:par>
                                <p:cTn id="208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9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0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1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2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214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5" dur="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6" dur="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7" dur="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8" dur="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 nodeType="afterGroup">
                            <p:stCondLst>
                              <p:cond delay="1650"/>
                            </p:stCondLst>
                            <p:childTnLst>
                              <p:par>
                                <p:cTn id="220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1" dur="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2" dur="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3" dur="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4" dur="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226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7" dur="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8" dur="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9" dur="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0" dur="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232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3" dur="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4" dur="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5" dur="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6" dur="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238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9" dur="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0" dur="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1" dur="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2" dur="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 nodeType="afterGroup">
                            <p:stCondLst>
                              <p:cond delay="1850"/>
                            </p:stCondLst>
                            <p:childTnLst>
                              <p:par>
                                <p:cTn id="244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5" dur="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6" dur="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7" dur="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8" dur="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250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1" dur="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2" dur="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3" dur="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4" dur="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256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7" dur="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8" dur="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0" dur="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2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3" dur="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4" dur="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5" dur="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6" dur="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 nodeType="afterGroup">
                            <p:stCondLst>
                              <p:cond delay="2050"/>
                            </p:stCondLst>
                            <p:childTnLst>
                              <p:par>
                                <p:cTn id="268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9" dur="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0" dur="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1" dur="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2" dur="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274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5" dur="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6" dur="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7" dur="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8" dur="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 nodeType="afterGroup">
                            <p:stCondLst>
                              <p:cond delay="2150"/>
                            </p:stCondLst>
                            <p:childTnLst>
                              <p:par>
                                <p:cTn id="280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1" dur="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2" dur="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3" dur="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84" dur="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286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7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8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9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0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92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3" dur="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4" dur="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5" dur="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6" dur="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298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9" dur="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0" dur="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1" dur="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02" dur="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 nodeType="afterGroup">
                            <p:stCondLst>
                              <p:cond delay="2350"/>
                            </p:stCondLst>
                            <p:childTnLst>
                              <p:par>
                                <p:cTn id="304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5" dur="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6" dur="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7" dur="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08" dur="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21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0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1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2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13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315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6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7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8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19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321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2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3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4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25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7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8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9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0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1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 nodeType="afterGroup">
                            <p:stCondLst>
                              <p:cond delay="2550"/>
                            </p:stCondLst>
                            <p:childTnLst>
                              <p:par>
                                <p:cTn id="333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4" dur="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5" dur="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6" dur="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7" dur="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339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0" dur="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1" dur="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2" dur="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3" dur="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 nodeType="afterGroup">
                            <p:stCondLst>
                              <p:cond delay="2650"/>
                            </p:stCondLst>
                            <p:childTnLst>
                              <p:par>
                                <p:cTn id="345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6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7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8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9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351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2" dur="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3" dur="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4" dur="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5" dur="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357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8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9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0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61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363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4" dur="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5" dur="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6" dur="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67" dur="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 nodeType="afterGroup">
                            <p:stCondLst>
                              <p:cond delay="2850"/>
                            </p:stCondLst>
                            <p:childTnLst>
                              <p:par>
                                <p:cTn id="369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0" dur="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1" dur="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2" dur="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3" dur="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375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6" dur="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7" dur="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8" dur="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9" dur="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 nodeType="afterGroup">
                            <p:stCondLst>
                              <p:cond delay="2950"/>
                            </p:stCondLst>
                            <p:childTnLst>
                              <p:par>
                                <p:cTn id="381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2" dur="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3" dur="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4" dur="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85" dur="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7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8" dur="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9" dur="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0" dur="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1" dur="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 nodeType="afterGroup">
                            <p:stCondLst>
                              <p:cond delay="3050"/>
                            </p:stCondLst>
                            <p:childTnLst>
                              <p:par>
                                <p:cTn id="393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4" dur="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5" dur="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6" dur="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7" dur="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399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0" dur="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1" dur="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2" dur="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03" dur="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 nodeType="afterGroup">
                            <p:stCondLst>
                              <p:cond delay="3150"/>
                            </p:stCondLst>
                            <p:childTnLst>
                              <p:par>
                                <p:cTn id="405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6" dur="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7" dur="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8" dur="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09" dur="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411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2" dur="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3" dur="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4" dur="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5" dur="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417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8" dur="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9" dur="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0" dur="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1" dur="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423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4" dur="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5" dur="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6" dur="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7" dur="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 nodeType="afterGroup">
                            <p:stCondLst>
                              <p:cond delay="3350"/>
                            </p:stCondLst>
                            <p:childTnLst>
                              <p:par>
                                <p:cTn id="429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0" dur="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1" dur="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2" dur="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33" dur="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435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6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7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8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39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 nodeType="afterGroup">
                            <p:stCondLst>
                              <p:cond delay="3450"/>
                            </p:stCondLst>
                            <p:childTnLst>
                              <p:par>
                                <p:cTn id="441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2" dur="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3" dur="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4" dur="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5" dur="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47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8" dur="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9" dur="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0" dur="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51" dur="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 nodeType="afterGroup">
                            <p:stCondLst>
                              <p:cond delay="3550"/>
                            </p:stCondLst>
                            <p:childTnLst>
                              <p:par>
                                <p:cTn id="453" presetID="2" presetClass="exit" presetSubtype="4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2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0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1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4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5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8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9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2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2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3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6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7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0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1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4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5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9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3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2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3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6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7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0" dur="500"/>
                                        <p:tgtEl>
                                          <p:spTgt spid="43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1" dur="500"/>
                                        <p:tgtEl>
                                          <p:spTgt spid="43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53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32948E-6 C -0.00174 0.00463 -0.00261 0.00971 -0.00452 0.01434 C -0.00625 0.01873 -0.01077 0.02659 -0.01077 0.02682 C -0.01476 0.04231 -0.0224 0.05202 -0.02917 0.06567 C -0.03594 0.07954 -0.04098 0.09503 -0.04775 0.10867 C -0.05244 0.12925 -0.05695 0.15006 -0.06303 0.17017 C -0.06198 0.27468 -0.06129 0.37896 -0.0599 0.48347 C -0.05973 0.49734 -0.05695 0.50844 -0.05226 0.52046 C -0.05053 0.53457 -0.04688 0.54405 -0.04306 0.55746 C -0.03837 0.57387 -0.03542 0.59769 -0.02917 0.61272 C -0.02223 0.6296 -0.00764 0.65596 0.00312 0.67006 C 0.01545 0.68624 0.03316 0.69179 0.04618 0.70682 C 0.05954 0.72231 0.07395 0.73434 0.08923 0.7459 C 0.11493 0.76555 0.08125 0.7415 0.10781 0.76439 C 0.11475 0.77041 0.12222 0.77526 0.12934 0.78058 C 0.13385 0.78382 0.13715 0.78937 0.14149 0.79306 C 0.14444 0.79561 0.14791 0.79653 0.15086 0.79908 C 0.15781 0.80486 0.16423 0.81133 0.17083 0.81757 C 0.17968 0.8259 0.19079 0.82844 0.2 0.83607 C 0.20798 0.84278 0.21527 0.8511 0.22309 0.8585 C 0.22534 0.86058 0.22829 0.86081 0.23072 0.86266 C 0.23802 0.86844 0.24184 0.87607 0.2493 0.88116 C 0.25364 0.88902 0.25902 0.89549 0.26319 0.90359 C 0.26892 0.91445 0.27395 0.92578 0.28003 0.93642 C 0.28524 0.9563 0.27656 0.92578 0.28611 0.94867 C 0.29375 0.96694 0.28055 0.94798 0.29236 0.96301 C 0.29513 0.97411 0.2967 0.98497 0.3 0.99584 C 0.2993 1.00486 0.30121 1.01549 0.29392 1.02035 C 0.29149 1.02197 0.28871 1.0215 0.28611 1.02243 C 0.28298 1.02359 0.27691 1.02659 0.27691 1.02682 C 0.21736 1.01919 0.17517 1.0252 0.13229 0.96925 C 0.12621 0.95283 0.11406 0.93896 0.1092 0.92208 C 0.1026 0.89919 0.09774 0.87515 0.09079 0.85249 C 0.08784 0.8326 0.08298 0.80301 0.09687 0.79098 C 0.14461 0.79445 0.19236 0.79676 0.2401 0.80116 C 0.26736 0.8037 0.29201 0.82798 0.31857 0.83399 C 0.32829 0.84069 0.33871 0.84601 0.3493 0.84833 C 0.35816 0.85642 0.36736 0.85064 0.37691 0.84624 C 0.38472 0.83584 0.37864 0.84185 0.39236 0.83607 C 0.40625 0.83029 0.42881 0.82335 0.4401 0.81133 C 0.44687 0.80416 0.45434 0.79491 0.46163 0.7889 C 0.47187 0.78035 0.46753 0.79006 0.47691 0.77642 C 0.48559 0.76416 0.48836 0.74728 0.49687 0.73549 C 0.49947 0.72532 0.50208 0.71515 0.50468 0.70497 C 0.5052 0.70081 0.50625 0.69665 0.50625 0.69249 C 0.50468 0.56879 0.5026 0.44532 0.5 0.32162 C 0.49965 0.30335 0.49218 0.28902 0.48767 0.2726 C 0.47812 0.23723 0.46979 0.20971 0.4493 0.18243 C 0.44496 0.17665 0.4302 0.16624 0.42777 0.16393 C 0.41701 0.15353 0.40555 0.14474 0.39236 0.1415 C 0.38454 0.13642 0.37465 0.13179 0.36614 0.12902 C 0.35798 0.12971 0.34965 0.12948 0.34149 0.1311 C 0.33177 0.13295 0.32326 0.14289 0.31545 0.1496 C 0.30642 0.15746 0.29427 0.16393 0.28611 0.17411 C 0.27968 0.18197 0.27395 0.19052 0.2677 0.19885 C 0.26562 0.20162 0.26284 0.20347 0.26163 0.20694 C 0.25711 0.21919 0.25989 0.21295 0.25225 0.22543 C 0.25173 0.23098 0.25191 0.23653 0.25086 0.24185 C 0.25034 0.24486 0.24774 0.24694 0.24774 0.24994 C 0.24774 0.27306 0.24895 0.29665 0.25086 0.31977 C 0.25138 0.32532 0.25538 0.32902 0.25694 0.33411 C 0.26059 0.34682 0.26197 0.3637 0.2677 0.37503 C 0.26892 0.37734 0.27118 0.37873 0.27239 0.38104 C 0.27725 0.3896 0.27986 0.40069 0.28611 0.40786 C 0.29114 0.41364 0.29913 0.41711 0.30468 0.4222 C 0.31024 0.42752 0.31545 0.43399 0.32152 0.43861 C 0.32343 0.44 0.33298 0.44231 0.33385 0.44254 C 0.34149 0.44509 0.34809 0.44948 0.35538 0.45295 C 0.36267 0.45133 0.36996 0.44994 0.37691 0.44671 C 0.38524 0.41341 0.37552 0.37642 0.36163 0.34844 C 0.35763 0.34035 0.35156 0.33318 0.34461 0.32994 C 0.34149 0.32856 0.33541 0.32578 0.33541 0.32601 C 0.33333 0.32601 0.31649 0.32671 0.31076 0.32994 C 0.3059 0.33272 0.30208 0.33572 0.29687 0.33804 C 0.29201 0.34266 0.29427 0.3422 0.29079 0.3422 " pathEditMode="relative" rAng="0" ptsTypes="ffffffffffffffffffffffffffffffffffffffffffffffffffffffffffffffffffffffffffA">
                                      <p:cBhvr>
                                        <p:cTn id="55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00" y="51300"/>
                                    </p:animMotion>
                                  </p:childTnLst>
                                </p:cTn>
                              </p:par>
                              <p:par>
                                <p:cTn id="55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7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8" fill="hold" nodeType="afterGroup">
                            <p:stCondLst>
                              <p:cond delay="5550"/>
                            </p:stCondLst>
                            <p:childTnLst>
                              <p:par>
                                <p:cTn id="55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6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059"/>
                </p:tgtEl>
              </p:cMediaNode>
            </p:audio>
          </p:childTnLst>
        </p:cTn>
      </p:par>
    </p:tnLst>
    <p:bldLst>
      <p:bldP spid="45" grpId="0" animBg="1"/>
      <p:bldP spid="45" grpId="1" animBg="1"/>
      <p:bldP spid="45" grpId="2" animBg="1"/>
      <p:bldP spid="45" grpId="3" animBg="1"/>
      <p:bldP spid="47" grpId="0" animBg="1"/>
      <p:bldP spid="47" grpId="1" animBg="1"/>
      <p:bldP spid="47" grpId="2" animBg="1"/>
      <p:bldP spid="48" grpId="0" animBg="1"/>
      <p:bldP spid="48" grpId="1" animBg="1"/>
      <p:bldP spid="48" grpId="2" animBg="1"/>
      <p:bldP spid="50" grpId="0" animBg="1"/>
      <p:bldP spid="50" grpId="1" animBg="1"/>
      <p:bldP spid="50" grpId="2" animBg="1"/>
      <p:bldP spid="55" grpId="0" animBg="1"/>
      <p:bldP spid="55" grpId="1" animBg="1"/>
      <p:bldP spid="55" grpId="2" animBg="1"/>
      <p:bldP spid="56" grpId="0" animBg="1"/>
      <p:bldP spid="56" grpId="1" animBg="1"/>
      <p:bldP spid="56" grpId="2" animBg="1"/>
      <p:bldP spid="57" grpId="0" animBg="1"/>
      <p:bldP spid="57" grpId="1" animBg="1"/>
      <p:bldP spid="57" grpId="2" animBg="1"/>
      <p:bldP spid="58" grpId="0" animBg="1"/>
      <p:bldP spid="58" grpId="1" animBg="1"/>
      <p:bldP spid="58" grpId="2" animBg="1"/>
      <p:bldP spid="59" grpId="0" animBg="1"/>
      <p:bldP spid="59" grpId="1" animBg="1"/>
      <p:bldP spid="59" grpId="2" animBg="1"/>
      <p:bldP spid="63" grpId="0" animBg="1"/>
      <p:bldP spid="63" grpId="1" animBg="1"/>
      <p:bldP spid="63" grpId="2" animBg="1"/>
      <p:bldP spid="64" grpId="0" animBg="1"/>
      <p:bldP spid="64" grpId="1" animBg="1"/>
      <p:bldP spid="64" grpId="2" animBg="1"/>
      <p:bldP spid="65" grpId="0" animBg="1"/>
      <p:bldP spid="65" grpId="1" animBg="1"/>
      <p:bldP spid="65" grpId="2" animBg="1"/>
      <p:bldP spid="66" grpId="0" animBg="1"/>
      <p:bldP spid="66" grpId="1" animBg="1"/>
      <p:bldP spid="66" grpId="2" animBg="1"/>
      <p:bldP spid="67" grpId="0" animBg="1"/>
      <p:bldP spid="67" grpId="1" animBg="1"/>
      <p:bldP spid="67" grpId="2" animBg="1"/>
      <p:bldP spid="71" grpId="0" animBg="1"/>
      <p:bldP spid="71" grpId="1" animBg="1"/>
      <p:bldP spid="71" grpId="2" animBg="1"/>
      <p:bldP spid="72" grpId="0" animBg="1"/>
      <p:bldP spid="72" grpId="1" animBg="1"/>
      <p:bldP spid="72" grpId="2" animBg="1"/>
      <p:bldP spid="73" grpId="0" animBg="1"/>
      <p:bldP spid="73" grpId="1" animBg="1"/>
      <p:bldP spid="73" grpId="2" animBg="1"/>
      <p:bldP spid="74" grpId="0" animBg="1"/>
      <p:bldP spid="74" grpId="1" animBg="1"/>
      <p:bldP spid="74" grpId="2" animBg="1"/>
      <p:bldP spid="75" grpId="0" animBg="1"/>
      <p:bldP spid="75" grpId="1" animBg="1"/>
      <p:bldP spid="75" grpId="2" animBg="1"/>
      <p:bldP spid="77" grpId="0" animBg="1"/>
      <p:bldP spid="77" grpId="1" animBg="1"/>
      <p:bldP spid="77" grpId="2" animBg="1"/>
      <p:bldP spid="78" grpId="0" animBg="1"/>
      <p:bldP spid="78" grpId="1" animBg="1"/>
      <p:bldP spid="78" grpId="2" animBg="1"/>
      <p:bldP spid="79" grpId="0" animBg="1"/>
      <p:bldP spid="79" grpId="1" animBg="1"/>
      <p:bldP spid="79" grpId="2" animBg="1"/>
      <p:bldP spid="80" grpId="0" animBg="1"/>
      <p:bldP spid="80" grpId="1" animBg="1"/>
      <p:bldP spid="80" grpId="2" animBg="1"/>
      <p:bldP spid="81" grpId="0" animBg="1"/>
      <p:bldP spid="81" grpId="1" animBg="1"/>
      <p:bldP spid="81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9300"/>
            <a:ext cx="12192000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388" y="4054475"/>
            <a:ext cx="349885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770188" y="1010852"/>
            <a:ext cx="5791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800" b="1" u="sng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Toán</a:t>
            </a:r>
            <a:endParaRPr lang="en-US" sz="4800" b="1" u="sng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3" y="73085"/>
            <a:ext cx="2096378" cy="1875534"/>
          </a:xfrm>
          <a:prstGeom prst="rect">
            <a:avLst/>
          </a:prstGeom>
        </p:spPr>
      </p:pic>
      <p:pic>
        <p:nvPicPr>
          <p:cNvPr id="9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542" y="214581"/>
            <a:ext cx="1694696" cy="2161906"/>
          </a:xfrm>
          <a:prstGeom prst="rect">
            <a:avLst/>
          </a:prstGeom>
        </p:spPr>
      </p:pic>
      <p:sp>
        <p:nvSpPr>
          <p:cNvPr id="11" name="TextBox 13"/>
          <p:cNvSpPr txBox="1"/>
          <p:nvPr/>
        </p:nvSpPr>
        <p:spPr>
          <a:xfrm>
            <a:off x="2503918" y="1949848"/>
            <a:ext cx="659735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4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4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sz="4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4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49)</a:t>
            </a:r>
            <a:endParaRPr lang="vi-VN" sz="44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1524941" y="254045"/>
            <a:ext cx="8966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err="1" smtClean="0">
                <a:latin typeface="HP001 4 hàng" pitchFamily="34" charset="0"/>
              </a:rPr>
              <a:t>Thứ</a:t>
            </a:r>
            <a:r>
              <a:rPr lang="en-US" sz="3600" b="1" dirty="0" smtClean="0">
                <a:latin typeface="HP001 4 hàng" pitchFamily="34" charset="0"/>
              </a:rPr>
              <a:t> </a:t>
            </a:r>
            <a:r>
              <a:rPr lang="en-US" sz="3600" b="1" dirty="0" err="1" smtClean="0">
                <a:latin typeface="HP001 4 hàng" pitchFamily="34" charset="0"/>
              </a:rPr>
              <a:t>Tư</a:t>
            </a:r>
            <a:r>
              <a:rPr lang="en-US" sz="3600" b="1" dirty="0" smtClean="0">
                <a:latin typeface="HP001 4 hàng" pitchFamily="34" charset="0"/>
              </a:rPr>
              <a:t> ngày23 </a:t>
            </a:r>
            <a:r>
              <a:rPr lang="en-US" sz="3600" b="1" dirty="0" err="1" smtClean="0">
                <a:latin typeface="HP001 4 hàng" pitchFamily="34" charset="0"/>
              </a:rPr>
              <a:t>tháng</a:t>
            </a:r>
            <a:r>
              <a:rPr lang="en-US" sz="3600" b="1" dirty="0" smtClean="0">
                <a:latin typeface="HP001 4 hàng" pitchFamily="34" charset="0"/>
              </a:rPr>
              <a:t> 10 </a:t>
            </a:r>
            <a:r>
              <a:rPr lang="en-US" sz="3600" b="1" dirty="0" err="1" smtClean="0">
                <a:latin typeface="HP001 4 hàng" pitchFamily="34" charset="0"/>
              </a:rPr>
              <a:t>năm</a:t>
            </a:r>
            <a:r>
              <a:rPr lang="en-US" sz="3600" b="1" dirty="0">
                <a:latin typeface="HP001 4 hàng" pitchFamily="34" charset="0"/>
              </a:rPr>
              <a:t> </a:t>
            </a:r>
            <a:r>
              <a:rPr lang="en-US" sz="3600" b="1" dirty="0" smtClean="0">
                <a:latin typeface="HP001 4 hàng" pitchFamily="34" charset="0"/>
              </a:rPr>
              <a:t>2024</a:t>
            </a:r>
            <a:endParaRPr lang="en-US" sz="3600" b="1" dirty="0"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68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466" y="3481034"/>
            <a:ext cx="1953349" cy="336880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4513139"/>
            <a:ext cx="2963349" cy="2623837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4229947" y="255286"/>
            <a:ext cx="3439303" cy="1824251"/>
            <a:chOff x="3868360" y="-39334"/>
            <a:chExt cx="2579477" cy="1368188"/>
          </a:xfrm>
        </p:grpSpPr>
        <p:sp>
          <p:nvSpPr>
            <p:cNvPr id="7" name="任意多边形 6"/>
            <p:cNvSpPr/>
            <p:nvPr/>
          </p:nvSpPr>
          <p:spPr>
            <a:xfrm>
              <a:off x="3962397" y="-39334"/>
              <a:ext cx="2338251" cy="1254180"/>
            </a:xfrm>
            <a:custGeom>
              <a:avLst/>
              <a:gdLst>
                <a:gd name="connsiteX0" fmla="*/ 0 w 2338251"/>
                <a:gd name="connsiteY0" fmla="*/ 1254180 h 1254180"/>
                <a:gd name="connsiteX1" fmla="*/ 1188720 w 2338251"/>
                <a:gd name="connsiteY1" fmla="*/ 145 h 1254180"/>
                <a:gd name="connsiteX2" fmla="*/ 2338251 w 2338251"/>
                <a:gd name="connsiteY2" fmla="*/ 1188865 h 125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251" h="1254180">
                  <a:moveTo>
                    <a:pt x="0" y="1254180"/>
                  </a:moveTo>
                  <a:cubicBezTo>
                    <a:pt x="399506" y="632605"/>
                    <a:pt x="799012" y="11031"/>
                    <a:pt x="1188720" y="145"/>
                  </a:cubicBezTo>
                  <a:cubicBezTo>
                    <a:pt x="1578428" y="-10741"/>
                    <a:pt x="1958339" y="589062"/>
                    <a:pt x="2338251" y="1188865"/>
                  </a:cubicBezTo>
                </a:path>
              </a:pathLst>
            </a:cu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3868360" y="1112854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6231837" y="1106846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336" y="4544673"/>
            <a:ext cx="2938049" cy="256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01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="" xmlns:a16="http://schemas.microsoft.com/office/drawing/2014/main" id="{72145440-903C-4400-A61F-982C8D93A263}"/>
              </a:ext>
            </a:extLst>
          </p:cNvPr>
          <p:cNvSpPr/>
          <p:nvPr/>
        </p:nvSpPr>
        <p:spPr>
          <a:xfrm>
            <a:off x="1732529" y="1438108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18770792-AA92-4DF7-96D8-7EA56DD56FB4}"/>
              </a:ext>
            </a:extLst>
          </p:cNvPr>
          <p:cNvSpPr txBox="1"/>
          <p:nvPr/>
        </p:nvSpPr>
        <p:spPr>
          <a:xfrm>
            <a:off x="2255749" y="1438108"/>
            <a:ext cx="5240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nhẩm</a:t>
            </a:r>
            <a:endParaRPr lang="en-US" sz="2800"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CDC7DA09-B3FA-49D1-A631-45E21ECCEEB1}"/>
              </a:ext>
            </a:extLst>
          </p:cNvPr>
          <p:cNvGrpSpPr/>
          <p:nvPr/>
        </p:nvGrpSpPr>
        <p:grpSpPr>
          <a:xfrm>
            <a:off x="900544" y="2513995"/>
            <a:ext cx="10155381" cy="2754435"/>
            <a:chOff x="900544" y="1599592"/>
            <a:chExt cx="10155381" cy="2754435"/>
          </a:xfrm>
        </p:grpSpPr>
        <p:grpSp>
          <p:nvGrpSpPr>
            <p:cNvPr id="28" name="Group 27">
              <a:extLst>
                <a:ext uri="{FF2B5EF4-FFF2-40B4-BE49-F238E27FC236}">
                  <a16:creationId xmlns="" xmlns:a16="http://schemas.microsoft.com/office/drawing/2014/main" id="{0F98AED2-FD6F-43AE-A960-FE272464C414}"/>
                </a:ext>
              </a:extLst>
            </p:cNvPr>
            <p:cNvGrpSpPr/>
            <p:nvPr/>
          </p:nvGrpSpPr>
          <p:grpSpPr>
            <a:xfrm>
              <a:off x="900544" y="1599592"/>
              <a:ext cx="10155381" cy="2754435"/>
              <a:chOff x="973533" y="1831284"/>
              <a:chExt cx="10155381" cy="2409566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="" xmlns:a16="http://schemas.microsoft.com/office/drawing/2014/main" id="{E056F10D-425A-456D-A999-313C0C39AE1F}"/>
                  </a:ext>
                </a:extLst>
              </p:cNvPr>
              <p:cNvGrpSpPr/>
              <p:nvPr/>
            </p:nvGrpSpPr>
            <p:grpSpPr>
              <a:xfrm>
                <a:off x="973533" y="1831284"/>
                <a:ext cx="10155381" cy="2409566"/>
                <a:chOff x="2148918" y="4391889"/>
                <a:chExt cx="10155381" cy="2409566"/>
              </a:xfrm>
            </p:grpSpPr>
            <p:sp>
              <p:nvSpPr>
                <p:cNvPr id="31" name="Rectangle: Rounded Corners 30">
                  <a:extLst>
                    <a:ext uri="{FF2B5EF4-FFF2-40B4-BE49-F238E27FC236}">
                      <a16:creationId xmlns="" xmlns:a16="http://schemas.microsoft.com/office/drawing/2014/main" id="{431EAFD2-6CF1-4EFB-9889-C7ABCC1F7479}"/>
                    </a:ext>
                  </a:extLst>
                </p:cNvPr>
                <p:cNvSpPr/>
                <p:nvPr/>
              </p:nvSpPr>
              <p:spPr>
                <a:xfrm>
                  <a:off x="2148918" y="4391889"/>
                  <a:ext cx="10155381" cy="2409566"/>
                </a:xfrm>
                <a:prstGeom prst="roundRect">
                  <a:avLst/>
                </a:prstGeom>
                <a:solidFill>
                  <a:srgbClr val="FFFF99"/>
                </a:solidFill>
                <a:ln>
                  <a:noFill/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2800" dirty="0">
                      <a:solidFill>
                        <a:sysClr val="windowText" lastClr="000000"/>
                      </a:solidFill>
                    </a:rPr>
                    <a:t>13 – 6 = 			11 – 2 = 			16 – 8 = 	</a:t>
                  </a:r>
                </a:p>
                <a:p>
                  <a:pPr>
                    <a:lnSpc>
                      <a:spcPct val="200000"/>
                    </a:lnSpc>
                  </a:pPr>
                  <a:r>
                    <a:rPr lang="en-US" sz="2800" dirty="0">
                      <a:solidFill>
                        <a:sysClr val="windowText" lastClr="000000"/>
                      </a:solidFill>
                    </a:rPr>
                    <a:t>15 – 7 = 			14 – 5 = 			18 – 9 =</a:t>
                  </a:r>
                </a:p>
                <a:p>
                  <a:pPr>
                    <a:lnSpc>
                      <a:spcPct val="200000"/>
                    </a:lnSpc>
                  </a:pPr>
                  <a:r>
                    <a:rPr lang="en-US" sz="2800" dirty="0">
                      <a:solidFill>
                        <a:sysClr val="windowText" lastClr="000000"/>
                      </a:solidFill>
                    </a:rPr>
                    <a:t>12 – 4 = 			17 – 8 = 			12 – 3 =  </a:t>
                  </a:r>
                </a:p>
              </p:txBody>
            </p:sp>
            <p:sp>
              <p:nvSpPr>
                <p:cNvPr id="32" name="Rectangle: Rounded Corners 31">
                  <a:extLst>
                    <a:ext uri="{FF2B5EF4-FFF2-40B4-BE49-F238E27FC236}">
                      <a16:creationId xmlns="" xmlns:a16="http://schemas.microsoft.com/office/drawing/2014/main" id="{2311A707-8303-40BF-8848-5A7B349741B6}"/>
                    </a:ext>
                  </a:extLst>
                </p:cNvPr>
                <p:cNvSpPr/>
                <p:nvPr/>
              </p:nvSpPr>
              <p:spPr>
                <a:xfrm>
                  <a:off x="3819321" y="4612050"/>
                  <a:ext cx="668647" cy="584930"/>
                </a:xfrm>
                <a:prstGeom prst="roundRect">
                  <a:avLst/>
                </a:prstGeom>
                <a:ln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</p:grpSp>
          <p:sp>
            <p:nvSpPr>
              <p:cNvPr id="30" name="Rectangle: Rounded Corners 29">
                <a:extLst>
                  <a:ext uri="{FF2B5EF4-FFF2-40B4-BE49-F238E27FC236}">
                    <a16:creationId xmlns="" xmlns:a16="http://schemas.microsoft.com/office/drawing/2014/main" id="{E1504068-7BEA-49D0-ACF9-693E36E5CB4C}"/>
                  </a:ext>
                </a:extLst>
              </p:cNvPr>
              <p:cNvSpPr/>
              <p:nvPr/>
            </p:nvSpPr>
            <p:spPr>
              <a:xfrm>
                <a:off x="2643936" y="2840753"/>
                <a:ext cx="668647" cy="563849"/>
              </a:xfrm>
              <a:prstGeom prst="round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19" name="Rectangle: Rounded Corners 18">
              <a:extLst>
                <a:ext uri="{FF2B5EF4-FFF2-40B4-BE49-F238E27FC236}">
                  <a16:creationId xmlns="" xmlns:a16="http://schemas.microsoft.com/office/drawing/2014/main" id="{527BA3BD-1354-4B28-AA8E-9C056DF59D28}"/>
                </a:ext>
              </a:extLst>
            </p:cNvPr>
            <p:cNvSpPr/>
            <p:nvPr/>
          </p:nvSpPr>
          <p:spPr>
            <a:xfrm>
              <a:off x="2570947" y="3631720"/>
              <a:ext cx="668647" cy="483078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A33F1761-9B96-4BDD-A740-6D3471EA03A9}"/>
              </a:ext>
            </a:extLst>
          </p:cNvPr>
          <p:cNvSpPr/>
          <p:nvPr/>
        </p:nvSpPr>
        <p:spPr>
          <a:xfrm>
            <a:off x="6192066" y="2755456"/>
            <a:ext cx="668647" cy="66864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="" xmlns:a16="http://schemas.microsoft.com/office/drawing/2014/main" id="{3400DC52-52F8-4CD1-A149-0BA8E9C29850}"/>
              </a:ext>
            </a:extLst>
          </p:cNvPr>
          <p:cNvSpPr/>
          <p:nvPr/>
        </p:nvSpPr>
        <p:spPr>
          <a:xfrm>
            <a:off x="6192066" y="3657733"/>
            <a:ext cx="668647" cy="64455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="" xmlns:a16="http://schemas.microsoft.com/office/drawing/2014/main" id="{5C1664C0-6501-4380-9DEA-BD2BD6B4714A}"/>
              </a:ext>
            </a:extLst>
          </p:cNvPr>
          <p:cNvSpPr/>
          <p:nvPr/>
        </p:nvSpPr>
        <p:spPr>
          <a:xfrm>
            <a:off x="6192066" y="4535912"/>
            <a:ext cx="668647" cy="49328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="" xmlns:a16="http://schemas.microsoft.com/office/drawing/2014/main" id="{9554DCF3-16B4-4B80-B346-C9929446DC76}"/>
              </a:ext>
            </a:extLst>
          </p:cNvPr>
          <p:cNvSpPr/>
          <p:nvPr/>
        </p:nvSpPr>
        <p:spPr>
          <a:xfrm>
            <a:off x="9869929" y="2765667"/>
            <a:ext cx="668647" cy="66864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="" xmlns:a16="http://schemas.microsoft.com/office/drawing/2014/main" id="{A90F4094-8065-47A3-A59A-A0D07A184B7E}"/>
              </a:ext>
            </a:extLst>
          </p:cNvPr>
          <p:cNvSpPr/>
          <p:nvPr/>
        </p:nvSpPr>
        <p:spPr>
          <a:xfrm>
            <a:off x="9869929" y="3667944"/>
            <a:ext cx="668647" cy="64455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="" xmlns:a16="http://schemas.microsoft.com/office/drawing/2014/main" id="{03D327ED-6A76-4D9B-B4D9-31F6CA182D92}"/>
              </a:ext>
            </a:extLst>
          </p:cNvPr>
          <p:cNvSpPr/>
          <p:nvPr/>
        </p:nvSpPr>
        <p:spPr>
          <a:xfrm>
            <a:off x="9869929" y="4546123"/>
            <a:ext cx="668647" cy="48307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0C1E61BF-4B77-4D0A-A6C3-817EA4FA1280}"/>
              </a:ext>
            </a:extLst>
          </p:cNvPr>
          <p:cNvSpPr/>
          <p:nvPr/>
        </p:nvSpPr>
        <p:spPr>
          <a:xfrm>
            <a:off x="2622298" y="2811526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="" xmlns:a16="http://schemas.microsoft.com/office/drawing/2014/main" id="{883383AE-0E31-45A4-B687-671B42D44126}"/>
              </a:ext>
            </a:extLst>
          </p:cNvPr>
          <p:cNvSpPr/>
          <p:nvPr/>
        </p:nvSpPr>
        <p:spPr>
          <a:xfrm>
            <a:off x="2612122" y="3679494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="" xmlns:a16="http://schemas.microsoft.com/office/drawing/2014/main" id="{E11F9A75-1E5E-424D-A99B-54BE1010DA7D}"/>
              </a:ext>
            </a:extLst>
          </p:cNvPr>
          <p:cNvSpPr/>
          <p:nvPr/>
        </p:nvSpPr>
        <p:spPr>
          <a:xfrm>
            <a:off x="6215624" y="2778385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="" xmlns:a16="http://schemas.microsoft.com/office/drawing/2014/main" id="{BE5B97FB-27A8-453E-8FD6-12A76C0727CC}"/>
              </a:ext>
            </a:extLst>
          </p:cNvPr>
          <p:cNvSpPr/>
          <p:nvPr/>
        </p:nvSpPr>
        <p:spPr>
          <a:xfrm>
            <a:off x="6215624" y="3678824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="" xmlns:a16="http://schemas.microsoft.com/office/drawing/2014/main" id="{46BDC21B-CE8C-4B54-8E8F-5C2364D2AAA9}"/>
              </a:ext>
            </a:extLst>
          </p:cNvPr>
          <p:cNvSpPr/>
          <p:nvPr/>
        </p:nvSpPr>
        <p:spPr>
          <a:xfrm>
            <a:off x="6205593" y="4546123"/>
            <a:ext cx="622789" cy="483077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="" xmlns:a16="http://schemas.microsoft.com/office/drawing/2014/main" id="{57E2349E-0084-400D-AA3B-62C594D55E96}"/>
              </a:ext>
            </a:extLst>
          </p:cNvPr>
          <p:cNvSpPr/>
          <p:nvPr/>
        </p:nvSpPr>
        <p:spPr>
          <a:xfrm>
            <a:off x="2592176" y="4569052"/>
            <a:ext cx="622789" cy="46014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="" xmlns:a16="http://schemas.microsoft.com/office/drawing/2014/main" id="{AFD0E0FA-CCFC-4A27-A20C-AF7367BD0409}"/>
              </a:ext>
            </a:extLst>
          </p:cNvPr>
          <p:cNvSpPr/>
          <p:nvPr/>
        </p:nvSpPr>
        <p:spPr>
          <a:xfrm>
            <a:off x="9879960" y="2778385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="" xmlns:a16="http://schemas.microsoft.com/office/drawing/2014/main" id="{06BEF608-4668-4420-9AD5-97EB8755A2E2}"/>
              </a:ext>
            </a:extLst>
          </p:cNvPr>
          <p:cNvSpPr/>
          <p:nvPr/>
        </p:nvSpPr>
        <p:spPr>
          <a:xfrm>
            <a:off x="9879960" y="3678824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="" xmlns:a16="http://schemas.microsoft.com/office/drawing/2014/main" id="{9DB751D3-E4FB-4A55-B8FC-F4E7A97BB5D7}"/>
              </a:ext>
            </a:extLst>
          </p:cNvPr>
          <p:cNvSpPr/>
          <p:nvPr/>
        </p:nvSpPr>
        <p:spPr>
          <a:xfrm>
            <a:off x="9911494" y="4559979"/>
            <a:ext cx="622789" cy="469222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423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0" grpId="0" animBg="1"/>
      <p:bldP spid="37" grpId="0" animBg="1"/>
      <p:bldP spid="39" grpId="0" animBg="1"/>
      <p:bldP spid="40" grpId="0" animBg="1"/>
      <p:bldP spid="42" grpId="0" animBg="1"/>
      <p:bldP spid="38" grpId="0" animBg="1"/>
      <p:bldP spid="46" grpId="0" animBg="1"/>
      <p:bldP spid="47" grpId="0" animBg="1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049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9265" y="523240"/>
            <a:ext cx="8376285" cy="2268220"/>
          </a:xfrm>
          <a:prstGeom prst="rect">
            <a:avLst/>
          </a:prstGeom>
        </p:spPr>
      </p:pic>
      <p:sp>
        <p:nvSpPr>
          <p:cNvPr id="9" name="Rectangular Callout 8"/>
          <p:cNvSpPr/>
          <p:nvPr/>
        </p:nvSpPr>
        <p:spPr>
          <a:xfrm>
            <a:off x="507365" y="3804285"/>
            <a:ext cx="3368040" cy="1400810"/>
          </a:xfrm>
          <a:prstGeom prst="wedgeRect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FFFF"/>
                </a:solidFill>
              </a:rPr>
              <a:t>a)14 </a:t>
            </a:r>
            <a:r>
              <a:rPr lang="en-US" sz="4000" dirty="0">
                <a:solidFill>
                  <a:srgbClr val="FFFFFF"/>
                </a:solidFill>
              </a:rPr>
              <a:t>- 4 - 3 = 7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</a:rPr>
              <a:t>     14 </a:t>
            </a:r>
            <a:r>
              <a:rPr lang="en-US" sz="4000" dirty="0">
                <a:solidFill>
                  <a:srgbClr val="FFFFFF"/>
                </a:solidFill>
              </a:rPr>
              <a:t>- 7 </a:t>
            </a:r>
            <a:r>
              <a:rPr lang="en-US" sz="4000" dirty="0" smtClean="0">
                <a:solidFill>
                  <a:srgbClr val="FFFFFF"/>
                </a:solidFill>
              </a:rPr>
              <a:t>    = </a:t>
            </a:r>
            <a:r>
              <a:rPr lang="en-US" sz="4000" dirty="0">
                <a:solidFill>
                  <a:srgbClr val="FFFFFF"/>
                </a:solidFill>
              </a:rPr>
              <a:t>7</a:t>
            </a:r>
          </a:p>
        </p:txBody>
      </p:sp>
      <p:sp>
        <p:nvSpPr>
          <p:cNvPr id="16" name="Rectangular Callout 15"/>
          <p:cNvSpPr/>
          <p:nvPr/>
        </p:nvSpPr>
        <p:spPr>
          <a:xfrm>
            <a:off x="4554855" y="3804285"/>
            <a:ext cx="3368040" cy="1400810"/>
          </a:xfrm>
          <a:prstGeom prst="wedgeRect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FFFF"/>
                </a:solidFill>
              </a:rPr>
              <a:t>b) 12 </a:t>
            </a:r>
            <a:r>
              <a:rPr lang="en-US" sz="4000" dirty="0">
                <a:solidFill>
                  <a:srgbClr val="FFFFFF"/>
                </a:solidFill>
              </a:rPr>
              <a:t>- 2 - 6 = 4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</a:rPr>
              <a:t>      12 </a:t>
            </a:r>
            <a:r>
              <a:rPr lang="en-US" sz="4000" dirty="0">
                <a:solidFill>
                  <a:srgbClr val="FFFFFF"/>
                </a:solidFill>
              </a:rPr>
              <a:t>- 8 </a:t>
            </a:r>
            <a:r>
              <a:rPr lang="en-US" sz="4000" dirty="0" smtClean="0">
                <a:solidFill>
                  <a:srgbClr val="FFFFFF"/>
                </a:solidFill>
              </a:rPr>
              <a:t>    = </a:t>
            </a:r>
            <a:r>
              <a:rPr lang="en-US" sz="4000" dirty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17" name="Rectangular Callout 16"/>
          <p:cNvSpPr/>
          <p:nvPr/>
        </p:nvSpPr>
        <p:spPr>
          <a:xfrm>
            <a:off x="8418830" y="3804285"/>
            <a:ext cx="3368040" cy="1400810"/>
          </a:xfrm>
          <a:prstGeom prst="wedgeRect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FFFF"/>
                </a:solidFill>
              </a:rPr>
              <a:t>c) 16 </a:t>
            </a:r>
            <a:r>
              <a:rPr lang="en-US" sz="4000" dirty="0">
                <a:solidFill>
                  <a:srgbClr val="FFFFFF"/>
                </a:solidFill>
              </a:rPr>
              <a:t>- 6 - 3 = 7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</a:rPr>
              <a:t>     16 </a:t>
            </a:r>
            <a:r>
              <a:rPr lang="en-US" sz="4000" dirty="0">
                <a:solidFill>
                  <a:srgbClr val="FFFFFF"/>
                </a:solidFill>
              </a:rPr>
              <a:t>- 9 </a:t>
            </a:r>
            <a:r>
              <a:rPr lang="en-US" sz="4000" dirty="0" smtClean="0">
                <a:solidFill>
                  <a:srgbClr val="FFFFFF"/>
                </a:solidFill>
              </a:rPr>
              <a:t>    = </a:t>
            </a:r>
            <a:r>
              <a:rPr lang="en-US" sz="4000" dirty="0">
                <a:solidFill>
                  <a:srgbClr val="FFFFFF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3481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6" grpId="0" bldLvl="0" animBg="1"/>
      <p:bldP spid="16" grpId="1" animBg="1"/>
      <p:bldP spid="17" grpId="0" bldLvl="0" animBg="1"/>
      <p:bldP spid="1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04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6357918-BE7F-4689-AAFF-3029381A9FF2}"/>
              </a:ext>
            </a:extLst>
          </p:cNvPr>
          <p:cNvSpPr txBox="1"/>
          <p:nvPr/>
        </p:nvSpPr>
        <p:spPr>
          <a:xfrm>
            <a:off x="1841263" y="662042"/>
            <a:ext cx="8166337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Có</a:t>
            </a:r>
            <a:r>
              <a:rPr lang="en-US" sz="2800" dirty="0"/>
              <a:t> 12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9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bóng</a:t>
            </a:r>
            <a:r>
              <a:rPr lang="en-US" sz="2800" dirty="0"/>
              <a:t>,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bóng</a:t>
            </a:r>
            <a:r>
              <a:rPr lang="en-US" sz="2800" dirty="0"/>
              <a:t>?</a:t>
            </a:r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A347C394-7FA5-4657-9BEB-4406A0AE7086}"/>
              </a:ext>
            </a:extLst>
          </p:cNvPr>
          <p:cNvSpPr/>
          <p:nvPr/>
        </p:nvSpPr>
        <p:spPr>
          <a:xfrm>
            <a:off x="1230923" y="1053015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4536B1B7-DAE4-4450-801E-AD3D37405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939" y="1967207"/>
            <a:ext cx="5014232" cy="399964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089C0473-9A6D-45C1-9DE2-0A02C7896302}"/>
              </a:ext>
            </a:extLst>
          </p:cNvPr>
          <p:cNvSpPr txBox="1"/>
          <p:nvPr/>
        </p:nvSpPr>
        <p:spPr>
          <a:xfrm>
            <a:off x="5924431" y="2847108"/>
            <a:ext cx="5304237" cy="2478125"/>
          </a:xfrm>
          <a:prstGeom prst="roundRect">
            <a:avLst/>
          </a:prstGeom>
          <a:solidFill>
            <a:srgbClr val="FFFF99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lấy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bóng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12 – 9 = 3 (</a:t>
            </a:r>
            <a:r>
              <a:rPr lang="en-US" sz="2400" dirty="0" err="1"/>
              <a:t>bạn</a:t>
            </a:r>
            <a:r>
              <a:rPr lang="en-US" sz="2400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3 </a:t>
            </a:r>
            <a:r>
              <a:rPr lang="en-US" sz="2400" dirty="0" err="1"/>
              <a:t>bạn</a:t>
            </a:r>
            <a:r>
              <a:rPr lang="en-US" sz="2400" dirty="0"/>
              <a:t>.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00C16695-03DA-4639-8D90-3A9EEB1E85B1}"/>
              </a:ext>
            </a:extLst>
          </p:cNvPr>
          <p:cNvCxnSpPr>
            <a:cxnSpLocks/>
          </p:cNvCxnSpPr>
          <p:nvPr/>
        </p:nvCxnSpPr>
        <p:spPr>
          <a:xfrm>
            <a:off x="2526220" y="1257629"/>
            <a:ext cx="110235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64423734-E5EC-426D-B85C-FF34AF7D7C23}"/>
              </a:ext>
            </a:extLst>
          </p:cNvPr>
          <p:cNvCxnSpPr>
            <a:cxnSpLocks/>
          </p:cNvCxnSpPr>
          <p:nvPr/>
        </p:nvCxnSpPr>
        <p:spPr>
          <a:xfrm>
            <a:off x="1974677" y="1865242"/>
            <a:ext cx="682098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24F1EEF0-457F-4D8F-91D7-2F70192DF02F}"/>
              </a:ext>
            </a:extLst>
          </p:cNvPr>
          <p:cNvCxnSpPr>
            <a:cxnSpLocks/>
          </p:cNvCxnSpPr>
          <p:nvPr/>
        </p:nvCxnSpPr>
        <p:spPr>
          <a:xfrm>
            <a:off x="4202620" y="1257629"/>
            <a:ext cx="169278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="" xmlns:a16="http://schemas.microsoft.com/office/drawing/2014/main" id="{EBD4FD58-DADA-4DAC-9FE7-964A6948B6C6}"/>
              </a:ext>
            </a:extLst>
          </p:cNvPr>
          <p:cNvCxnSpPr>
            <a:cxnSpLocks/>
          </p:cNvCxnSpPr>
          <p:nvPr/>
        </p:nvCxnSpPr>
        <p:spPr>
          <a:xfrm>
            <a:off x="6096000" y="1257629"/>
            <a:ext cx="33092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6480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2.Bangtru(qua10)[20210607102918426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ROUNDED">
      <a:majorFont>
        <a:latin typeface="Arial-Rounded"/>
        <a:ea typeface=""/>
        <a:cs typeface=""/>
      </a:majorFont>
      <a:minorFont>
        <a:latin typeface="Arial-Round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ROUNDED">
      <a:majorFont>
        <a:latin typeface="Arial-Rounded"/>
        <a:ea typeface=""/>
        <a:cs typeface=""/>
      </a:majorFont>
      <a:minorFont>
        <a:latin typeface="Arial-Round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2453</TotalTime>
  <Words>569</Words>
  <Application>Microsoft Office PowerPoint</Application>
  <PresentationFormat>Custom</PresentationFormat>
  <Paragraphs>294</Paragraphs>
  <Slides>22</Slides>
  <Notes>6</Notes>
  <HiddenSlides>0</HiddenSlides>
  <MMClips>3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1_Office Theme</vt:lpstr>
      <vt:lpstr>3_Office 主题</vt:lpstr>
      <vt:lpstr>2_Office Theme</vt:lpstr>
      <vt:lpstr>1_Office 主题​​</vt:lpstr>
      <vt:lpstr>2_Office 主题​​</vt:lpstr>
      <vt:lpstr>Default Design</vt:lpstr>
      <vt:lpstr>4_Default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TK : VŨ HỒNG)</dc:creator>
  <cp:lastModifiedBy>Admin</cp:lastModifiedBy>
  <cp:revision>283</cp:revision>
  <dcterms:created xsi:type="dcterms:W3CDTF">2021-06-02T01:34:28Z</dcterms:created>
  <dcterms:modified xsi:type="dcterms:W3CDTF">2024-10-22T09:24:03Z</dcterms:modified>
</cp:coreProperties>
</file>