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9" r:id="rId4"/>
    <p:sldMasterId id="2147483732" r:id="rId5"/>
    <p:sldMasterId id="2147483763" r:id="rId6"/>
    <p:sldMasterId id="2147483775" r:id="rId7"/>
    <p:sldMasterId id="2147483787" r:id="rId8"/>
    <p:sldMasterId id="2147483799" r:id="rId9"/>
    <p:sldMasterId id="2147483811" r:id="rId10"/>
  </p:sldMasterIdLst>
  <p:notesMasterIdLst>
    <p:notesMasterId r:id="rId38"/>
  </p:notesMasterIdLst>
  <p:sldIdLst>
    <p:sldId id="282" r:id="rId11"/>
    <p:sldId id="293" r:id="rId12"/>
    <p:sldId id="294" r:id="rId13"/>
    <p:sldId id="295" r:id="rId14"/>
    <p:sldId id="296" r:id="rId15"/>
    <p:sldId id="297" r:id="rId16"/>
    <p:sldId id="288" r:id="rId17"/>
    <p:sldId id="284" r:id="rId18"/>
    <p:sldId id="265" r:id="rId19"/>
    <p:sldId id="289" r:id="rId20"/>
    <p:sldId id="290" r:id="rId21"/>
    <p:sldId id="268" r:id="rId22"/>
    <p:sldId id="292" r:id="rId23"/>
    <p:sldId id="285" r:id="rId24"/>
    <p:sldId id="267" r:id="rId25"/>
    <p:sldId id="270" r:id="rId26"/>
    <p:sldId id="271" r:id="rId27"/>
    <p:sldId id="272" r:id="rId28"/>
    <p:sldId id="273" r:id="rId29"/>
    <p:sldId id="286" r:id="rId30"/>
    <p:sldId id="274" r:id="rId31"/>
    <p:sldId id="275" r:id="rId32"/>
    <p:sldId id="276" r:id="rId33"/>
    <p:sldId id="277" r:id="rId34"/>
    <p:sldId id="278" r:id="rId35"/>
    <p:sldId id="279" r:id="rId36"/>
    <p:sldId id="287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235"/>
    <a:srgbClr val="EB54E9"/>
    <a:srgbClr val="D34CD6"/>
    <a:srgbClr val="D8F3FC"/>
    <a:srgbClr val="EF5F5F"/>
    <a:srgbClr val="9CDCF8"/>
    <a:srgbClr val="BED096"/>
    <a:srgbClr val="FFF89A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92" d="100"/>
          <a:sy n="92" d="100"/>
        </p:scale>
        <p:origin x="-3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1A72C-B2AD-4E2D-B9A3-D62774C9011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68EF7-435A-432E-974F-C8C93AB63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7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0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8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4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6454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2808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884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3460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2676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5457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0559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6882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5868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696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7858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1247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4924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6587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397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8852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2765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5000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0831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66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2996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0010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449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9248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136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6965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0617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9708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9582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05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8143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7758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6681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4165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409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60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162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1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7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35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663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4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7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4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3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5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2022/9/3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5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2022/9/3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2022/9/3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2022/9/3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50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943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89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9245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6112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7169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4350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977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6472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10976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5733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0936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3218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2144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157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2341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CN" altLang="en-US" sz="2135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8434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4564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287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9906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348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387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5182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7674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9301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7529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7559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5398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3061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384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07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744" r:id="rId26"/>
    <p:sldLayoutId id="2147483761" r:id="rId27"/>
    <p:sldLayoutId id="2147483753" r:id="rId28"/>
    <p:sldLayoutId id="2147483758" r:id="rId29"/>
    <p:sldLayoutId id="214748376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4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8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5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92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6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9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1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73.png"/><Relationship Id="rId18" Type="http://schemas.microsoft.com/office/2007/relationships/hdphoto" Target="../media/hdphoto37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microsoft.com/office/2007/relationships/hdphoto" Target="../media/hdphoto34.wdp"/><Relationship Id="rId17" Type="http://schemas.openxmlformats.org/officeDocument/2006/relationships/image" Target="../media/image75.png"/><Relationship Id="rId2" Type="http://schemas.openxmlformats.org/officeDocument/2006/relationships/image" Target="../media/image67.png"/><Relationship Id="rId16" Type="http://schemas.microsoft.com/office/2007/relationships/hdphoto" Target="../media/hdphoto36.wdp"/><Relationship Id="rId1" Type="http://schemas.openxmlformats.org/officeDocument/2006/relationships/slideLayout" Target="../slideLayouts/slideLayout26.xml"/><Relationship Id="rId6" Type="http://schemas.microsoft.com/office/2007/relationships/hdphoto" Target="../media/hdphoto31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71.png"/><Relationship Id="rId14" Type="http://schemas.microsoft.com/office/2007/relationships/hdphoto" Target="../media/hdphoto3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3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2.wdp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microsoft.com/office/2007/relationships/hdphoto" Target="../media/hdphoto43.wdp"/><Relationship Id="rId7" Type="http://schemas.microsoft.com/office/2007/relationships/hdphoto" Target="../media/hdphoto4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6.wdp"/><Relationship Id="rId5" Type="http://schemas.microsoft.com/office/2007/relationships/hdphoto" Target="../media/hdphoto45.wdp"/><Relationship Id="rId4" Type="http://schemas.microsoft.com/office/2007/relationships/hdphoto" Target="../media/hdphoto44.wdp"/><Relationship Id="rId9" Type="http://schemas.microsoft.com/office/2007/relationships/hdphoto" Target="../media/hdphoto4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40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openxmlformats.org/officeDocument/2006/relationships/image" Target="../media/image31.png"/><Relationship Id="rId15" Type="http://schemas.microsoft.com/office/2007/relationships/hdphoto" Target="../media/hdphoto6.wdp"/><Relationship Id="rId23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microsoft.com/office/2007/relationships/hdphoto" Target="../media/hdphoto8.wdp"/><Relationship Id="rId4" Type="http://schemas.openxmlformats.org/officeDocument/2006/relationships/image" Target="../media/image30.jpeg"/><Relationship Id="rId9" Type="http://schemas.microsoft.com/office/2007/relationships/hdphoto" Target="../media/hdphoto3.wdp"/><Relationship Id="rId14" Type="http://schemas.openxmlformats.org/officeDocument/2006/relationships/image" Target="../media/image36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png"/><Relationship Id="rId3" Type="http://schemas.microsoft.com/office/2007/relationships/hdphoto" Target="../media/hdphoto9.wdp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45.GIF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10.wdp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39.png"/><Relationship Id="rId4" Type="http://schemas.openxmlformats.org/officeDocument/2006/relationships/image" Target="../media/image45.GIF"/><Relationship Id="rId9" Type="http://schemas.microsoft.com/office/2007/relationships/hdphoto" Target="../media/hdphoto10.wdp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microsoft.com/office/2007/relationships/hdphoto" Target="../media/hdphoto12.wdp"/><Relationship Id="rId12" Type="http://schemas.openxmlformats.org/officeDocument/2006/relationships/image" Target="../media/image40.png"/><Relationship Id="rId2" Type="http://schemas.openxmlformats.org/officeDocument/2006/relationships/image" Target="../media/image5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openxmlformats.org/officeDocument/2006/relationships/image" Target="../media/image39.png"/><Relationship Id="rId4" Type="http://schemas.openxmlformats.org/officeDocument/2006/relationships/image" Target="../media/image45.GIF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3.wdp"/><Relationship Id="rId18" Type="http://schemas.microsoft.com/office/2007/relationships/hdphoto" Target="../media/hdphoto28.wdp"/><Relationship Id="rId3" Type="http://schemas.microsoft.com/office/2007/relationships/hdphoto" Target="../media/hdphoto14.wdp"/><Relationship Id="rId7" Type="http://schemas.microsoft.com/office/2007/relationships/hdphoto" Target="../media/hdphoto17.wdp"/><Relationship Id="rId12" Type="http://schemas.microsoft.com/office/2007/relationships/hdphoto" Target="../media/hdphoto22.wdp"/><Relationship Id="rId17" Type="http://schemas.microsoft.com/office/2007/relationships/hdphoto" Target="../media/hdphoto27.wdp"/><Relationship Id="rId2" Type="http://schemas.openxmlformats.org/officeDocument/2006/relationships/image" Target="../media/image65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5.xml"/><Relationship Id="rId6" Type="http://schemas.microsoft.com/office/2007/relationships/hdphoto" Target="../media/hdphoto16.wdp"/><Relationship Id="rId11" Type="http://schemas.microsoft.com/office/2007/relationships/hdphoto" Target="../media/hdphoto21.wdp"/><Relationship Id="rId5" Type="http://schemas.microsoft.com/office/2007/relationships/hdphoto" Target="../media/hdphoto15.wdp"/><Relationship Id="rId15" Type="http://schemas.microsoft.com/office/2007/relationships/hdphoto" Target="../media/hdphoto25.wdp"/><Relationship Id="rId10" Type="http://schemas.microsoft.com/office/2007/relationships/hdphoto" Target="../media/hdphoto20.wdp"/><Relationship Id="rId19" Type="http://schemas.microsoft.com/office/2007/relationships/hdphoto" Target="../media/hdphoto29.wdp"/><Relationship Id="rId4" Type="http://schemas.openxmlformats.org/officeDocument/2006/relationships/image" Target="../media/image66.png"/><Relationship Id="rId9" Type="http://schemas.microsoft.com/office/2007/relationships/hdphoto" Target="../media/hdphoto19.wdp"/><Relationship Id="rId14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486"/>
            <a:ext cx="2626732" cy="116758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463375" y="268322"/>
            <a:ext cx="653921" cy="830677"/>
            <a:chOff x="211138" y="888220"/>
            <a:chExt cx="490611" cy="623224"/>
          </a:xfrm>
        </p:grpSpPr>
        <p:sp>
          <p:nvSpPr>
            <p:cNvPr id="5" name="Oval 4"/>
            <p:cNvSpPr/>
            <p:nvPr/>
          </p:nvSpPr>
          <p:spPr>
            <a:xfrm>
              <a:off x="211138" y="977529"/>
              <a:ext cx="490611" cy="468499"/>
            </a:xfrm>
            <a:prstGeom prst="ellipse">
              <a:avLst/>
            </a:prstGeom>
            <a:solidFill>
              <a:srgbClr val="05A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2023" y="888220"/>
              <a:ext cx="394717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43329" y="367969"/>
            <a:ext cx="359906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Tìm cà rốt cho thỏ.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61" b="89873" l="0" r="100000">
                        <a14:foregroundMark x1="43094" y1="51899" x2="43094" y2="51899"/>
                        <a14:foregroundMark x1="49724" y1="63291" x2="49724" y2="63291"/>
                        <a14:foregroundMark x1="55801" y1="53165" x2="55801" y2="53165"/>
                        <a14:foregroundMark x1="54696" y1="70886" x2="54696" y2="70886"/>
                        <a14:foregroundMark x1="46409" y1="62025" x2="46409" y2="62025"/>
                        <a14:foregroundMark x1="46961" y1="64557" x2="46961" y2="64557"/>
                        <a14:foregroundMark x1="49171" y1="69620" x2="49171" y2="69620"/>
                        <a14:foregroundMark x1="56906" y1="65823" x2="56906" y2="65823"/>
                        <a14:foregroundMark x1="53039" y1="59494" x2="53039" y2="59494"/>
                        <a14:foregroundMark x1="55801" y1="74684" x2="55801" y2="74684"/>
                        <a14:foregroundMark x1="44751" y1="73418" x2="44751" y2="73418"/>
                        <a14:foregroundMark x1="40331" y1="63291" x2="40331" y2="63291"/>
                        <a14:foregroundMark x1="40331" y1="43038" x2="40331" y2="4303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4" y="1318722"/>
            <a:ext cx="2070385" cy="90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43" y="3827292"/>
            <a:ext cx="2356350" cy="12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87" y="2538430"/>
            <a:ext cx="2413543" cy="122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9" y="5175543"/>
            <a:ext cx="2505053" cy="125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61" b="89697" l="3065" r="9616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91" y="3527508"/>
            <a:ext cx="4127367" cy="26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09" l="3137" r="9568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92" y="1129797"/>
            <a:ext cx="4032486" cy="248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74" b="95364" l="1984" r="9761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13596"/>
            <a:ext cx="3985043" cy="23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95" b="94406" l="3409" r="9621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9985"/>
            <a:ext cx="4174809" cy="226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3824887" y="2087612"/>
            <a:ext cx="1542919" cy="648286"/>
          </a:xfrm>
          <a:custGeom>
            <a:avLst/>
            <a:gdLst>
              <a:gd name="connsiteX0" fmla="*/ 0 w 1157591"/>
              <a:gd name="connsiteY0" fmla="*/ 486383 h 486383"/>
              <a:gd name="connsiteX1" fmla="*/ 807395 w 1157591"/>
              <a:gd name="connsiteY1" fmla="*/ 301558 h 486383"/>
              <a:gd name="connsiteX2" fmla="*/ 1157591 w 1157591"/>
              <a:gd name="connsiteY2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591" h="486383">
                <a:moveTo>
                  <a:pt x="0" y="486383"/>
                </a:moveTo>
                <a:cubicBezTo>
                  <a:pt x="307231" y="434502"/>
                  <a:pt x="614463" y="382622"/>
                  <a:pt x="807395" y="301558"/>
                </a:cubicBezTo>
                <a:cubicBezTo>
                  <a:pt x="1000327" y="220494"/>
                  <a:pt x="1078959" y="110247"/>
                  <a:pt x="1157591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TextBox 2"/>
          <p:cNvSpPr txBox="1"/>
          <p:nvPr/>
        </p:nvSpPr>
        <p:spPr>
          <a:xfrm>
            <a:off x="397310" y="1678237"/>
            <a:ext cx="35618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97310" y="4102824"/>
            <a:ext cx="35618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925467" y="1313597"/>
            <a:ext cx="35618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133999" y="3981302"/>
            <a:ext cx="35618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3" name="Freeform 92"/>
          <p:cNvSpPr/>
          <p:nvPr/>
        </p:nvSpPr>
        <p:spPr>
          <a:xfrm>
            <a:off x="3941921" y="4771764"/>
            <a:ext cx="1415598" cy="648286"/>
          </a:xfrm>
          <a:custGeom>
            <a:avLst/>
            <a:gdLst>
              <a:gd name="connsiteX0" fmla="*/ 0 w 1157591"/>
              <a:gd name="connsiteY0" fmla="*/ 486383 h 486383"/>
              <a:gd name="connsiteX1" fmla="*/ 807395 w 1157591"/>
              <a:gd name="connsiteY1" fmla="*/ 301558 h 486383"/>
              <a:gd name="connsiteX2" fmla="*/ 1157591 w 1157591"/>
              <a:gd name="connsiteY2" fmla="*/ 0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591" h="486383">
                <a:moveTo>
                  <a:pt x="0" y="486383"/>
                </a:moveTo>
                <a:cubicBezTo>
                  <a:pt x="307231" y="434502"/>
                  <a:pt x="614463" y="382622"/>
                  <a:pt x="807395" y="301558"/>
                </a:cubicBezTo>
                <a:cubicBezTo>
                  <a:pt x="1000327" y="220494"/>
                  <a:pt x="1078959" y="110247"/>
                  <a:pt x="1157591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4" name="Freeform 93"/>
          <p:cNvSpPr/>
          <p:nvPr/>
        </p:nvSpPr>
        <p:spPr>
          <a:xfrm>
            <a:off x="6294427" y="3150398"/>
            <a:ext cx="2418531" cy="2324847"/>
          </a:xfrm>
          <a:custGeom>
            <a:avLst/>
            <a:gdLst>
              <a:gd name="connsiteX0" fmla="*/ 0 w 1157591"/>
              <a:gd name="connsiteY0" fmla="*/ 486383 h 486383"/>
              <a:gd name="connsiteX1" fmla="*/ 807395 w 1157591"/>
              <a:gd name="connsiteY1" fmla="*/ 301558 h 486383"/>
              <a:gd name="connsiteX2" fmla="*/ 1157591 w 1157591"/>
              <a:gd name="connsiteY2" fmla="*/ 0 h 486383"/>
              <a:gd name="connsiteX0" fmla="*/ 0 w 1336748"/>
              <a:gd name="connsiteY0" fmla="*/ 944801 h 944801"/>
              <a:gd name="connsiteX1" fmla="*/ 986552 w 1336748"/>
              <a:gd name="connsiteY1" fmla="*/ 301558 h 944801"/>
              <a:gd name="connsiteX2" fmla="*/ 1336748 w 1336748"/>
              <a:gd name="connsiteY2" fmla="*/ 0 h 944801"/>
              <a:gd name="connsiteX0" fmla="*/ 0 w 1336748"/>
              <a:gd name="connsiteY0" fmla="*/ 944801 h 944801"/>
              <a:gd name="connsiteX1" fmla="*/ 986552 w 1336748"/>
              <a:gd name="connsiteY1" fmla="*/ 301558 h 944801"/>
              <a:gd name="connsiteX2" fmla="*/ 1336748 w 1336748"/>
              <a:gd name="connsiteY2" fmla="*/ 0 h 944801"/>
              <a:gd name="connsiteX0" fmla="*/ 0 w 1336748"/>
              <a:gd name="connsiteY0" fmla="*/ 944801 h 944801"/>
              <a:gd name="connsiteX1" fmla="*/ 1129878 w 1336748"/>
              <a:gd name="connsiteY1" fmla="*/ 354249 h 944801"/>
              <a:gd name="connsiteX2" fmla="*/ 1336748 w 1336748"/>
              <a:gd name="connsiteY2" fmla="*/ 0 h 94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748" h="944801">
                <a:moveTo>
                  <a:pt x="0" y="944801"/>
                </a:moveTo>
                <a:cubicBezTo>
                  <a:pt x="156739" y="682153"/>
                  <a:pt x="907087" y="511716"/>
                  <a:pt x="1129878" y="354249"/>
                </a:cubicBezTo>
                <a:cubicBezTo>
                  <a:pt x="1352669" y="196782"/>
                  <a:pt x="1258116" y="110247"/>
                  <a:pt x="133674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3" name="Freeform 112"/>
          <p:cNvSpPr/>
          <p:nvPr/>
        </p:nvSpPr>
        <p:spPr>
          <a:xfrm flipV="1">
            <a:off x="6359257" y="3397150"/>
            <a:ext cx="2411813" cy="1532049"/>
          </a:xfrm>
          <a:custGeom>
            <a:avLst/>
            <a:gdLst>
              <a:gd name="connsiteX0" fmla="*/ 0 w 1157591"/>
              <a:gd name="connsiteY0" fmla="*/ 486383 h 486383"/>
              <a:gd name="connsiteX1" fmla="*/ 807395 w 1157591"/>
              <a:gd name="connsiteY1" fmla="*/ 301558 h 486383"/>
              <a:gd name="connsiteX2" fmla="*/ 1157591 w 1157591"/>
              <a:gd name="connsiteY2" fmla="*/ 0 h 486383"/>
              <a:gd name="connsiteX0" fmla="*/ 0 w 1157591"/>
              <a:gd name="connsiteY0" fmla="*/ 486383 h 486383"/>
              <a:gd name="connsiteX1" fmla="*/ 656765 w 1157591"/>
              <a:gd name="connsiteY1" fmla="*/ 232676 h 486383"/>
              <a:gd name="connsiteX2" fmla="*/ 1157591 w 1157591"/>
              <a:gd name="connsiteY2" fmla="*/ 0 h 486383"/>
              <a:gd name="connsiteX0" fmla="*/ 0 w 1117952"/>
              <a:gd name="connsiteY0" fmla="*/ 497259 h 497259"/>
              <a:gd name="connsiteX1" fmla="*/ 617126 w 1117952"/>
              <a:gd name="connsiteY1" fmla="*/ 232676 h 497259"/>
              <a:gd name="connsiteX2" fmla="*/ 1117952 w 1117952"/>
              <a:gd name="connsiteY2" fmla="*/ 0 h 497259"/>
              <a:gd name="connsiteX0" fmla="*/ 0 w 1117952"/>
              <a:gd name="connsiteY0" fmla="*/ 497259 h 497259"/>
              <a:gd name="connsiteX1" fmla="*/ 617126 w 1117952"/>
              <a:gd name="connsiteY1" fmla="*/ 232676 h 497259"/>
              <a:gd name="connsiteX2" fmla="*/ 1117952 w 1117952"/>
              <a:gd name="connsiteY2" fmla="*/ 0 h 497259"/>
              <a:gd name="connsiteX0" fmla="*/ 0 w 1466780"/>
              <a:gd name="connsiteY0" fmla="*/ 410251 h 410251"/>
              <a:gd name="connsiteX1" fmla="*/ 617126 w 1466780"/>
              <a:gd name="connsiteY1" fmla="*/ 145668 h 410251"/>
              <a:gd name="connsiteX2" fmla="*/ 1466780 w 1466780"/>
              <a:gd name="connsiteY2" fmla="*/ 0 h 410251"/>
              <a:gd name="connsiteX0" fmla="*/ 0 w 1466780"/>
              <a:gd name="connsiteY0" fmla="*/ 410251 h 410251"/>
              <a:gd name="connsiteX1" fmla="*/ 672621 w 1466780"/>
              <a:gd name="connsiteY1" fmla="*/ 160169 h 410251"/>
              <a:gd name="connsiteX2" fmla="*/ 1466780 w 1466780"/>
              <a:gd name="connsiteY2" fmla="*/ 0 h 410251"/>
              <a:gd name="connsiteX0" fmla="*/ 0 w 1466780"/>
              <a:gd name="connsiteY0" fmla="*/ 410251 h 410251"/>
              <a:gd name="connsiteX1" fmla="*/ 672621 w 1466780"/>
              <a:gd name="connsiteY1" fmla="*/ 160169 h 410251"/>
              <a:gd name="connsiteX2" fmla="*/ 1466780 w 1466780"/>
              <a:gd name="connsiteY2" fmla="*/ 0 h 410251"/>
              <a:gd name="connsiteX0" fmla="*/ 0 w 1474708"/>
              <a:gd name="connsiteY0" fmla="*/ 428378 h 428378"/>
              <a:gd name="connsiteX1" fmla="*/ 672621 w 1474708"/>
              <a:gd name="connsiteY1" fmla="*/ 178296 h 428378"/>
              <a:gd name="connsiteX2" fmla="*/ 1474708 w 1474708"/>
              <a:gd name="connsiteY2" fmla="*/ 0 h 42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4708" h="428378">
                <a:moveTo>
                  <a:pt x="0" y="428378"/>
                </a:moveTo>
                <a:cubicBezTo>
                  <a:pt x="69394" y="235108"/>
                  <a:pt x="426836" y="249692"/>
                  <a:pt x="672621" y="178296"/>
                </a:cubicBezTo>
                <a:cubicBezTo>
                  <a:pt x="918406" y="106900"/>
                  <a:pt x="1396076" y="110247"/>
                  <a:pt x="147470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951154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3" grpId="0" animBg="1"/>
      <p:bldP spid="94" grpId="0" animBg="1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50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D7344F80-B630-214F-A0E1-B1063691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9834"/>
              </p:ext>
            </p:extLst>
          </p:nvPr>
        </p:nvGraphicFramePr>
        <p:xfrm>
          <a:off x="1377070" y="1392867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gồm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B83CAC-F40C-254D-80EE-82BEB41C7CE5}"/>
              </a:ext>
            </a:extLst>
          </p:cNvPr>
          <p:cNvSpPr txBox="1"/>
          <p:nvPr/>
        </p:nvSpPr>
        <p:spPr>
          <a:xfrm>
            <a:off x="1553101" y="2683828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5 chục và 7 đơn vị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FE2196-B4B6-EF4C-A4BC-E1D0A6B6D362}"/>
              </a:ext>
            </a:extLst>
          </p:cNvPr>
          <p:cNvSpPr txBox="1"/>
          <p:nvPr/>
        </p:nvSpPr>
        <p:spPr>
          <a:xfrm>
            <a:off x="1553100" y="3651386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7 chục và 5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E39387-594E-AE4A-95ED-F9415F49994E}"/>
              </a:ext>
            </a:extLst>
          </p:cNvPr>
          <p:cNvSpPr txBox="1"/>
          <p:nvPr/>
        </p:nvSpPr>
        <p:spPr>
          <a:xfrm>
            <a:off x="1553099" y="461894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6 chục và 4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323ABA-A7FD-A04E-9DD2-94F0DEADDC6C}"/>
              </a:ext>
            </a:extLst>
          </p:cNvPr>
          <p:cNvSpPr txBox="1"/>
          <p:nvPr/>
        </p:nvSpPr>
        <p:spPr>
          <a:xfrm>
            <a:off x="1553099" y="5519024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 chục và ?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5D7E2B0-EEDD-3F4C-B764-31A2580454D5}"/>
              </a:ext>
            </a:extLst>
          </p:cNvPr>
          <p:cNvSpPr txBox="1"/>
          <p:nvPr/>
        </p:nvSpPr>
        <p:spPr>
          <a:xfrm>
            <a:off x="5888851" y="2683828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57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50CF19-2945-ED4D-AA2C-232A6A38DF5F}"/>
              </a:ext>
            </a:extLst>
          </p:cNvPr>
          <p:cNvSpPr txBox="1"/>
          <p:nvPr/>
        </p:nvSpPr>
        <p:spPr>
          <a:xfrm>
            <a:off x="5888851" y="3638673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B16BCC-27BA-3F45-A767-A862B8ACCC6E}"/>
              </a:ext>
            </a:extLst>
          </p:cNvPr>
          <p:cNvSpPr txBox="1"/>
          <p:nvPr/>
        </p:nvSpPr>
        <p:spPr>
          <a:xfrm>
            <a:off x="5888851" y="461894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0C80D5-BD64-214D-BB3B-35C6FC8EAAAD}"/>
              </a:ext>
            </a:extLst>
          </p:cNvPr>
          <p:cNvSpPr txBox="1"/>
          <p:nvPr/>
        </p:nvSpPr>
        <p:spPr>
          <a:xfrm>
            <a:off x="5888851" y="5519024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91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222D25F-AB3C-0245-82C7-63426F84C949}"/>
              </a:ext>
            </a:extLst>
          </p:cNvPr>
          <p:cNvSpPr txBox="1"/>
          <p:nvPr/>
        </p:nvSpPr>
        <p:spPr>
          <a:xfrm>
            <a:off x="7447934" y="2681359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Năm mươi bảy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9B493D2-4B5D-A64F-BD43-492B89F51BDE}"/>
              </a:ext>
            </a:extLst>
          </p:cNvPr>
          <p:cNvSpPr txBox="1"/>
          <p:nvPr/>
        </p:nvSpPr>
        <p:spPr>
          <a:xfrm>
            <a:off x="7447933" y="364524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Bảy mươi lăm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D999ECE-9D38-4941-B5FE-9F449F74BFCD}"/>
              </a:ext>
            </a:extLst>
          </p:cNvPr>
          <p:cNvSpPr txBox="1"/>
          <p:nvPr/>
        </p:nvSpPr>
        <p:spPr>
          <a:xfrm>
            <a:off x="7447933" y="459351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987CF93-4EE4-CE4C-8C58-D5D3682CB799}"/>
              </a:ext>
            </a:extLst>
          </p:cNvPr>
          <p:cNvSpPr txBox="1"/>
          <p:nvPr/>
        </p:nvSpPr>
        <p:spPr>
          <a:xfrm>
            <a:off x="7388943" y="5519024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Chín mươi mốt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A5094C1-60C4-264B-8FD4-116896313191}"/>
              </a:ext>
            </a:extLst>
          </p:cNvPr>
          <p:cNvSpPr txBox="1"/>
          <p:nvPr/>
        </p:nvSpPr>
        <p:spPr>
          <a:xfrm>
            <a:off x="5888849" y="3643177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422C6D0-F65A-894D-AA59-ADEBB46D0937}"/>
              </a:ext>
            </a:extLst>
          </p:cNvPr>
          <p:cNvSpPr txBox="1"/>
          <p:nvPr/>
        </p:nvSpPr>
        <p:spPr>
          <a:xfrm>
            <a:off x="5888848" y="4591389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84E936D-4841-1B42-84B2-A40A4681E4A9}"/>
              </a:ext>
            </a:extLst>
          </p:cNvPr>
          <p:cNvSpPr txBox="1"/>
          <p:nvPr/>
        </p:nvSpPr>
        <p:spPr>
          <a:xfrm>
            <a:off x="7684041" y="4584944"/>
            <a:ext cx="2657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Sáu mươi tư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B40C542-396A-894A-959E-042382CC8CC2}"/>
              </a:ext>
            </a:extLst>
          </p:cNvPr>
          <p:cNvSpPr txBox="1"/>
          <p:nvPr/>
        </p:nvSpPr>
        <p:spPr>
          <a:xfrm>
            <a:off x="1558433" y="5519024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9 chục và 1 đơn vị</a:t>
            </a:r>
          </a:p>
        </p:txBody>
      </p:sp>
    </p:spTree>
    <p:extLst>
      <p:ext uri="{BB962C8B-B14F-4D97-AF65-F5344CB8AC3E}">
        <p14:creationId xmlns:p14="http://schemas.microsoft.com/office/powerpoint/2010/main" val="758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1486"/>
            <a:ext cx="2626732" cy="116758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463375" y="268322"/>
            <a:ext cx="653921" cy="830677"/>
            <a:chOff x="211138" y="888220"/>
            <a:chExt cx="490611" cy="623224"/>
          </a:xfrm>
        </p:grpSpPr>
        <p:sp>
          <p:nvSpPr>
            <p:cNvPr id="5" name="Oval 4"/>
            <p:cNvSpPr/>
            <p:nvPr/>
          </p:nvSpPr>
          <p:spPr>
            <a:xfrm>
              <a:off x="211138" y="977529"/>
              <a:ext cx="490611" cy="468499"/>
            </a:xfrm>
            <a:prstGeom prst="ellipse">
              <a:avLst/>
            </a:prstGeom>
            <a:solidFill>
              <a:srgbClr val="05A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2023" y="888220"/>
              <a:ext cx="394717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2461" y="1011808"/>
            <a:ext cx="7258334" cy="543547"/>
          </a:xfrm>
          <a:prstGeom prst="rect">
            <a:avLst/>
          </a:prstGeom>
          <a:solidFill>
            <a:srgbClr val="9FE6FF"/>
          </a:solidFill>
        </p:spPr>
        <p:txBody>
          <a:bodyPr wrap="none" rtlCol="0">
            <a:spAutoFit/>
          </a:bodyPr>
          <a:lstStyle/>
          <a:p>
            <a:r>
              <a:rPr lang="en-US" sz="2932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60.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2461" y="4587228"/>
            <a:ext cx="6901991" cy="994759"/>
          </a:xfrm>
          <a:prstGeom prst="rect">
            <a:avLst/>
          </a:prstGeom>
          <a:solidFill>
            <a:srgbClr val="9FE6FF"/>
          </a:solidFill>
        </p:spPr>
        <p:txBody>
          <a:bodyPr wrap="square" rtlCol="0">
            <a:spAutoFit/>
          </a:bodyPr>
          <a:lstStyle/>
          <a:p>
            <a:r>
              <a:rPr lang="en-US" sz="2932" dirty="0">
                <a:latin typeface="Arial" pitchFamily="34" charset="0"/>
                <a:cs typeface="Arial" pitchFamily="34" charset="0"/>
              </a:rPr>
              <a:t>c)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bông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50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32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932" dirty="0">
                <a:latin typeface="Arial" pitchFamily="34" charset="0"/>
                <a:cs typeface="Arial" pitchFamily="34" charset="0"/>
              </a:rPr>
              <a:t> 60.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23" y="381776"/>
            <a:ext cx="6154086" cy="600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12461" y="2843008"/>
            <a:ext cx="7136505" cy="543547"/>
          </a:xfrm>
          <a:prstGeom prst="rect">
            <a:avLst/>
          </a:prstGeom>
          <a:solidFill>
            <a:srgbClr val="9FE6FF"/>
          </a:solidFill>
        </p:spPr>
        <p:txBody>
          <a:bodyPr wrap="none" rtlCol="0">
            <a:spAutoFit/>
          </a:bodyPr>
          <a:lstStyle/>
          <a:p>
            <a:r>
              <a:rPr lang="en-US" sz="2932">
                <a:latin typeface="Arial" pitchFamily="34" charset="0"/>
                <a:cs typeface="Arial" pitchFamily="34" charset="0"/>
              </a:rPr>
              <a:t>b) Tìm những bông hoa ghi số bé hơn 50.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69" t="33313" r="13150" b="42939"/>
          <a:stretch/>
        </p:blipFill>
        <p:spPr bwMode="auto">
          <a:xfrm>
            <a:off x="10389763" y="2306416"/>
            <a:ext cx="1266506" cy="14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19" t="37246" r="55526" b="39006"/>
          <a:stretch/>
        </p:blipFill>
        <p:spPr bwMode="auto">
          <a:xfrm>
            <a:off x="7555208" y="2671410"/>
            <a:ext cx="1400296" cy="142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20490" r="45053" b="57273"/>
          <a:stretch/>
        </p:blipFill>
        <p:spPr bwMode="auto">
          <a:xfrm>
            <a:off x="8515851" y="1638682"/>
            <a:ext cx="1166916" cy="133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18498" r="70470" b="59265"/>
          <a:stretch/>
        </p:blipFill>
        <p:spPr bwMode="auto">
          <a:xfrm>
            <a:off x="6868614" y="1335942"/>
            <a:ext cx="1166916" cy="133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805" r="31039" b="37958"/>
          <a:stretch/>
        </p:blipFill>
        <p:spPr bwMode="auto">
          <a:xfrm>
            <a:off x="9365366" y="2785642"/>
            <a:ext cx="1166916" cy="133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763" l="5634" r="9416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57" t="1963" r="51582" b="75800"/>
          <a:stretch/>
        </p:blipFill>
        <p:spPr bwMode="auto">
          <a:xfrm>
            <a:off x="8086603" y="387359"/>
            <a:ext cx="1166916" cy="135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3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28086 -4.07407E-6 C -0.40664 -4.07407E-6 -0.56159 -0.04305 -0.56159 -0.07801 L -0.56159 -0.1557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543 3.33333E-6 C -0.36823 3.33333E-6 -0.5086 -0.03727 -0.5086 -0.0676 L -0.5086 -0.13449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0755 -1.11111E-6 C -0.44531 -1.11111E-6 -0.61497 0.06829 -0.61497 0.12408 L -0.61497 0.24815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55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9 0.0044 L -0.18282 0.0044 C -0.28412 0.0044 -0.40899 0.02338 -0.40899 0.03912 L -0.40899 0.07384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3763 3.7037E-7 C -0.34414 3.7037E-7 -0.47526 0.16806 -0.47526 0.30463 L -0.47526 0.6092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15026 -4.07407E-6 C -0.21758 -4.07407E-6 -0.30052 0.20348 -0.30052 0.36875 L -0.30052 0.73774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3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32E460F-779C-9E46-AC89-A186E614BA2C}"/>
              </a:ext>
            </a:extLst>
          </p:cNvPr>
          <p:cNvGrpSpPr/>
          <p:nvPr/>
        </p:nvGrpSpPr>
        <p:grpSpPr>
          <a:xfrm>
            <a:off x="1132804" y="9115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9D9F5-1F1F-F545-B5D4-F768BD094950}"/>
              </a:ext>
            </a:extLst>
          </p:cNvPr>
          <p:cNvSpPr txBox="1"/>
          <p:nvPr/>
        </p:nvSpPr>
        <p:spPr>
          <a:xfrm>
            <a:off x="1792999" y="1136691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1A2938E-1669-9D44-9366-84D3789258D9}"/>
              </a:ext>
            </a:extLst>
          </p:cNvPr>
          <p:cNvSpPr/>
          <p:nvPr/>
        </p:nvSpPr>
        <p:spPr>
          <a:xfrm>
            <a:off x="1286315" y="1824540"/>
            <a:ext cx="4084223" cy="4143016"/>
          </a:xfrm>
          <a:prstGeom prst="rect">
            <a:avLst/>
          </a:prstGeom>
          <a:solidFill>
            <a:srgbClr val="D8F3F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DC5A726-8A06-C945-BBCB-776E69324D0D}"/>
              </a:ext>
            </a:extLst>
          </p:cNvPr>
          <p:cNvSpPr/>
          <p:nvPr/>
        </p:nvSpPr>
        <p:spPr>
          <a:xfrm>
            <a:off x="6448281" y="1824539"/>
            <a:ext cx="4084223" cy="4143016"/>
          </a:xfrm>
          <a:prstGeom prst="rect">
            <a:avLst/>
          </a:prstGeom>
          <a:solidFill>
            <a:srgbClr val="FDE59B"/>
          </a:solidFill>
          <a:ln>
            <a:solidFill>
              <a:srgbClr val="FFF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C86B23D-269F-DA4A-8500-FB7D105EBEC9}"/>
              </a:ext>
            </a:extLst>
          </p:cNvPr>
          <p:cNvGrpSpPr/>
          <p:nvPr/>
        </p:nvGrpSpPr>
        <p:grpSpPr>
          <a:xfrm>
            <a:off x="1887777" y="2104796"/>
            <a:ext cx="2949010" cy="2447673"/>
            <a:chOff x="1887777" y="2104796"/>
            <a:chExt cx="2949010" cy="2447673"/>
          </a:xfrm>
        </p:grpSpPr>
        <p:sp>
          <p:nvSpPr>
            <p:cNvPr id="13" name="Merge 12">
              <a:extLst>
                <a:ext uri="{FF2B5EF4-FFF2-40B4-BE49-F238E27FC236}">
                  <a16:creationId xmlns="" xmlns:a16="http://schemas.microsoft.com/office/drawing/2014/main" id="{A149BC66-4D29-3141-8C46-92CFAB6D5033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EA35DDA-8D4F-054C-B89F-F83B9570E59C}"/>
                </a:ext>
              </a:extLst>
            </p:cNvPr>
            <p:cNvSpPr/>
            <p:nvPr/>
          </p:nvSpPr>
          <p:spPr>
            <a:xfrm>
              <a:off x="1887777" y="3461438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Merge 12">
              <a:extLst>
                <a:ext uri="{FF2B5EF4-FFF2-40B4-BE49-F238E27FC236}">
                  <a16:creationId xmlns="" xmlns:a16="http://schemas.microsoft.com/office/drawing/2014/main" id="{200C520C-6462-D24B-9D1D-DB105B2D79E6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0785DF0-6CF3-8D47-9B9E-9B49CD998B12}"/>
                </a:ext>
              </a:extLst>
            </p:cNvPr>
            <p:cNvSpPr/>
            <p:nvPr/>
          </p:nvSpPr>
          <p:spPr>
            <a:xfrm>
              <a:off x="3749091" y="3464773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E78E5054-1E2F-0F43-B5F1-6FC3FAA2765F}"/>
                </a:ext>
              </a:extLst>
            </p:cNvPr>
            <p:cNvSpPr/>
            <p:nvPr/>
          </p:nvSpPr>
          <p:spPr>
            <a:xfrm>
              <a:off x="2426264" y="2104796"/>
              <a:ext cx="1871475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71625F-57B8-CC40-B85C-7F4E6A41DA64}"/>
              </a:ext>
            </a:extLst>
          </p:cNvPr>
          <p:cNvSpPr/>
          <p:nvPr/>
        </p:nvSpPr>
        <p:spPr>
          <a:xfrm>
            <a:off x="2989149" y="229504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35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38DF20C-5794-2941-BBE7-FED9BCBEEAB0}"/>
              </a:ext>
            </a:extLst>
          </p:cNvPr>
          <p:cNvSpPr/>
          <p:nvPr/>
        </p:nvSpPr>
        <p:spPr>
          <a:xfrm>
            <a:off x="2052349" y="362491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3F5D079-380C-7740-966C-B6BE788A2188}"/>
              </a:ext>
            </a:extLst>
          </p:cNvPr>
          <p:cNvSpPr/>
          <p:nvPr/>
        </p:nvSpPr>
        <p:spPr>
          <a:xfrm>
            <a:off x="4039828" y="36249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DC6B1B7-6BFF-EF4C-AA65-486A03692955}"/>
              </a:ext>
            </a:extLst>
          </p:cNvPr>
          <p:cNvSpPr/>
          <p:nvPr/>
        </p:nvSpPr>
        <p:spPr>
          <a:xfrm>
            <a:off x="1636481" y="500381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9295161-0CF0-E240-8DFD-449E43F6B1D5}"/>
              </a:ext>
            </a:extLst>
          </p:cNvPr>
          <p:cNvSpPr/>
          <p:nvPr/>
        </p:nvSpPr>
        <p:spPr>
          <a:xfrm>
            <a:off x="2439597" y="5004356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7303301-8FB9-0C4C-8FE8-FE3D2E220397}"/>
              </a:ext>
            </a:extLst>
          </p:cNvPr>
          <p:cNvSpPr/>
          <p:nvPr/>
        </p:nvSpPr>
        <p:spPr>
          <a:xfrm>
            <a:off x="2975417" y="499687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C4BF4CE-60C3-364B-BDD4-39FCFA59DE74}"/>
              </a:ext>
            </a:extLst>
          </p:cNvPr>
          <p:cNvSpPr/>
          <p:nvPr/>
        </p:nvSpPr>
        <p:spPr>
          <a:xfrm>
            <a:off x="3778534" y="4997415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D1CA52A-ABF8-064B-8AC5-E745D8CFEEAA}"/>
              </a:ext>
            </a:extLst>
          </p:cNvPr>
          <p:cNvSpPr/>
          <p:nvPr/>
        </p:nvSpPr>
        <p:spPr>
          <a:xfrm>
            <a:off x="4439638" y="499686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514EEA1A-EAB8-C840-B3E9-BF1BC0C30628}"/>
              </a:ext>
            </a:extLst>
          </p:cNvPr>
          <p:cNvGrpSpPr/>
          <p:nvPr/>
        </p:nvGrpSpPr>
        <p:grpSpPr>
          <a:xfrm>
            <a:off x="6985522" y="2154350"/>
            <a:ext cx="2980836" cy="2469098"/>
            <a:chOff x="1871447" y="2066209"/>
            <a:chExt cx="2980836" cy="2469098"/>
          </a:xfrm>
        </p:grpSpPr>
        <p:sp>
          <p:nvSpPr>
            <p:cNvPr id="30" name="Merge 12">
              <a:extLst>
                <a:ext uri="{FF2B5EF4-FFF2-40B4-BE49-F238E27FC236}">
                  <a16:creationId xmlns="" xmlns:a16="http://schemas.microsoft.com/office/drawing/2014/main" id="{22BD627C-76A8-6848-AAE4-8DC9320E05FA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03F53E8-A42E-FB49-8D90-132C152901E8}"/>
                </a:ext>
              </a:extLst>
            </p:cNvPr>
            <p:cNvSpPr/>
            <p:nvPr/>
          </p:nvSpPr>
          <p:spPr>
            <a:xfrm>
              <a:off x="1871447" y="3428779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Merge 12">
              <a:extLst>
                <a:ext uri="{FF2B5EF4-FFF2-40B4-BE49-F238E27FC236}">
                  <a16:creationId xmlns="" xmlns:a16="http://schemas.microsoft.com/office/drawing/2014/main" id="{9B71F463-F104-2B4E-9BA3-654B7FB703B3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8A9A280-0F73-954F-8E77-FD3F131D8393}"/>
                </a:ext>
              </a:extLst>
            </p:cNvPr>
            <p:cNvSpPr/>
            <p:nvPr/>
          </p:nvSpPr>
          <p:spPr>
            <a:xfrm>
              <a:off x="3749090" y="3432114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C6250CB-B959-694C-B14D-F324FD36E597}"/>
                </a:ext>
              </a:extLst>
            </p:cNvPr>
            <p:cNvSpPr/>
            <p:nvPr/>
          </p:nvSpPr>
          <p:spPr>
            <a:xfrm>
              <a:off x="2377277" y="2066209"/>
              <a:ext cx="1946335" cy="10032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64039A8-28E2-F042-9524-1C01E73BDAE7}"/>
              </a:ext>
            </a:extLst>
          </p:cNvPr>
          <p:cNvSpPr/>
          <p:nvPr/>
        </p:nvSpPr>
        <p:spPr>
          <a:xfrm>
            <a:off x="8103225" y="238318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67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A6172F8-265E-C541-866A-4A4FCF40B3AE}"/>
              </a:ext>
            </a:extLst>
          </p:cNvPr>
          <p:cNvSpPr/>
          <p:nvPr/>
        </p:nvSpPr>
        <p:spPr>
          <a:xfrm>
            <a:off x="7166425" y="371305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749EF89-DBED-BC44-9CD0-37CA7D488123}"/>
              </a:ext>
            </a:extLst>
          </p:cNvPr>
          <p:cNvSpPr/>
          <p:nvPr/>
        </p:nvSpPr>
        <p:spPr>
          <a:xfrm>
            <a:off x="9186561" y="371305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EBFC0C1-C494-1641-9328-936FCDA3219D}"/>
              </a:ext>
            </a:extLst>
          </p:cNvPr>
          <p:cNvSpPr/>
          <p:nvPr/>
        </p:nvSpPr>
        <p:spPr>
          <a:xfrm>
            <a:off x="6817609" y="5047196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67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5AFD87B-9DBB-5041-8870-94EFA00977F0}"/>
              </a:ext>
            </a:extLst>
          </p:cNvPr>
          <p:cNvSpPr/>
          <p:nvPr/>
        </p:nvSpPr>
        <p:spPr>
          <a:xfrm>
            <a:off x="7620725" y="5047741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FB2BA7A-9959-A848-B6F5-5DCEE4560FB8}"/>
              </a:ext>
            </a:extLst>
          </p:cNvPr>
          <p:cNvSpPr/>
          <p:nvPr/>
        </p:nvSpPr>
        <p:spPr>
          <a:xfrm>
            <a:off x="8156545" y="5040255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60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A38D643-C2CE-2E45-A384-2DE508857C97}"/>
              </a:ext>
            </a:extLst>
          </p:cNvPr>
          <p:cNvSpPr/>
          <p:nvPr/>
        </p:nvSpPr>
        <p:spPr>
          <a:xfrm>
            <a:off x="8959662" y="5040800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2FE5607-09EB-A840-AFFF-703538A46237}"/>
              </a:ext>
            </a:extLst>
          </p:cNvPr>
          <p:cNvSpPr/>
          <p:nvPr/>
        </p:nvSpPr>
        <p:spPr>
          <a:xfrm>
            <a:off x="9620766" y="504025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9E8D3E7-9AB1-C24F-9146-D87B0803DB92}"/>
              </a:ext>
            </a:extLst>
          </p:cNvPr>
          <p:cNvSpPr/>
          <p:nvPr/>
        </p:nvSpPr>
        <p:spPr>
          <a:xfrm>
            <a:off x="9707851" y="4996706"/>
            <a:ext cx="470000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439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0" grpId="0" animBg="1"/>
      <p:bldP spid="14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32E460F-779C-9E46-AC89-A186E614BA2C}"/>
              </a:ext>
            </a:extLst>
          </p:cNvPr>
          <p:cNvGrpSpPr/>
          <p:nvPr/>
        </p:nvGrpSpPr>
        <p:grpSpPr>
          <a:xfrm>
            <a:off x="1132804" y="9115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9D9F5-1F1F-F545-B5D4-F768BD094950}"/>
              </a:ext>
            </a:extLst>
          </p:cNvPr>
          <p:cNvSpPr txBox="1"/>
          <p:nvPr/>
        </p:nvSpPr>
        <p:spPr>
          <a:xfrm>
            <a:off x="1792999" y="1136691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1A2938E-1669-9D44-9366-84D3789258D9}"/>
              </a:ext>
            </a:extLst>
          </p:cNvPr>
          <p:cNvSpPr/>
          <p:nvPr/>
        </p:nvSpPr>
        <p:spPr>
          <a:xfrm>
            <a:off x="1286315" y="1824540"/>
            <a:ext cx="4084223" cy="4143016"/>
          </a:xfrm>
          <a:prstGeom prst="rect">
            <a:avLst/>
          </a:prstGeom>
          <a:solidFill>
            <a:srgbClr val="D8F3F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DC5A726-8A06-C945-BBCB-776E69324D0D}"/>
              </a:ext>
            </a:extLst>
          </p:cNvPr>
          <p:cNvSpPr/>
          <p:nvPr/>
        </p:nvSpPr>
        <p:spPr>
          <a:xfrm>
            <a:off x="6448281" y="1824539"/>
            <a:ext cx="4084223" cy="4143016"/>
          </a:xfrm>
          <a:prstGeom prst="rect">
            <a:avLst/>
          </a:prstGeom>
          <a:solidFill>
            <a:srgbClr val="FDE59B"/>
          </a:solidFill>
          <a:ln>
            <a:solidFill>
              <a:srgbClr val="FFF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C86B23D-269F-DA4A-8500-FB7D105EBEC9}"/>
              </a:ext>
            </a:extLst>
          </p:cNvPr>
          <p:cNvGrpSpPr/>
          <p:nvPr/>
        </p:nvGrpSpPr>
        <p:grpSpPr>
          <a:xfrm>
            <a:off x="1887777" y="2104796"/>
            <a:ext cx="2949010" cy="2447673"/>
            <a:chOff x="1887777" y="2104796"/>
            <a:chExt cx="2949010" cy="2447673"/>
          </a:xfrm>
        </p:grpSpPr>
        <p:sp>
          <p:nvSpPr>
            <p:cNvPr id="13" name="Merge 12">
              <a:extLst>
                <a:ext uri="{FF2B5EF4-FFF2-40B4-BE49-F238E27FC236}">
                  <a16:creationId xmlns="" xmlns:a16="http://schemas.microsoft.com/office/drawing/2014/main" id="{A149BC66-4D29-3141-8C46-92CFAB6D5033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EA35DDA-8D4F-054C-B89F-F83B9570E59C}"/>
                </a:ext>
              </a:extLst>
            </p:cNvPr>
            <p:cNvSpPr/>
            <p:nvPr/>
          </p:nvSpPr>
          <p:spPr>
            <a:xfrm>
              <a:off x="1887777" y="3461438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Merge 12">
              <a:extLst>
                <a:ext uri="{FF2B5EF4-FFF2-40B4-BE49-F238E27FC236}">
                  <a16:creationId xmlns="" xmlns:a16="http://schemas.microsoft.com/office/drawing/2014/main" id="{200C520C-6462-D24B-9D1D-DB105B2D79E6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0785DF0-6CF3-8D47-9B9E-9B49CD998B12}"/>
                </a:ext>
              </a:extLst>
            </p:cNvPr>
            <p:cNvSpPr/>
            <p:nvPr/>
          </p:nvSpPr>
          <p:spPr>
            <a:xfrm>
              <a:off x="3749091" y="3464773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E78E5054-1E2F-0F43-B5F1-6FC3FAA2765F}"/>
                </a:ext>
              </a:extLst>
            </p:cNvPr>
            <p:cNvSpPr/>
            <p:nvPr/>
          </p:nvSpPr>
          <p:spPr>
            <a:xfrm>
              <a:off x="2426264" y="2104796"/>
              <a:ext cx="1871475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71625F-57B8-CC40-B85C-7F4E6A41DA64}"/>
              </a:ext>
            </a:extLst>
          </p:cNvPr>
          <p:cNvSpPr/>
          <p:nvPr/>
        </p:nvSpPr>
        <p:spPr>
          <a:xfrm>
            <a:off x="2989149" y="224605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38DF20C-5794-2941-BBE7-FED9BCBEEAB0}"/>
              </a:ext>
            </a:extLst>
          </p:cNvPr>
          <p:cNvSpPr/>
          <p:nvPr/>
        </p:nvSpPr>
        <p:spPr>
          <a:xfrm>
            <a:off x="2195016" y="362491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3F5D079-380C-7740-966C-B6BE788A2188}"/>
              </a:ext>
            </a:extLst>
          </p:cNvPr>
          <p:cNvSpPr/>
          <p:nvPr/>
        </p:nvSpPr>
        <p:spPr>
          <a:xfrm>
            <a:off x="4039828" y="36249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DC6B1B7-6BFF-EF4C-AA65-486A03692955}"/>
              </a:ext>
            </a:extLst>
          </p:cNvPr>
          <p:cNvSpPr/>
          <p:nvPr/>
        </p:nvSpPr>
        <p:spPr>
          <a:xfrm>
            <a:off x="1636481" y="500381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9295161-0CF0-E240-8DFD-449E43F6B1D5}"/>
              </a:ext>
            </a:extLst>
          </p:cNvPr>
          <p:cNvSpPr/>
          <p:nvPr/>
        </p:nvSpPr>
        <p:spPr>
          <a:xfrm>
            <a:off x="2439597" y="5004356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7303301-8FB9-0C4C-8FE8-FE3D2E220397}"/>
              </a:ext>
            </a:extLst>
          </p:cNvPr>
          <p:cNvSpPr/>
          <p:nvPr/>
        </p:nvSpPr>
        <p:spPr>
          <a:xfrm>
            <a:off x="3118084" y="49968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C4BF4CE-60C3-364B-BDD4-39FCFA59DE74}"/>
              </a:ext>
            </a:extLst>
          </p:cNvPr>
          <p:cNvSpPr/>
          <p:nvPr/>
        </p:nvSpPr>
        <p:spPr>
          <a:xfrm>
            <a:off x="3778534" y="4997415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D1CA52A-ABF8-064B-8AC5-E745D8CFEEAA}"/>
              </a:ext>
            </a:extLst>
          </p:cNvPr>
          <p:cNvSpPr/>
          <p:nvPr/>
        </p:nvSpPr>
        <p:spPr>
          <a:xfrm>
            <a:off x="4439638" y="499686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9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514EEA1A-EAB8-C840-B3E9-BF1BC0C30628}"/>
              </a:ext>
            </a:extLst>
          </p:cNvPr>
          <p:cNvGrpSpPr/>
          <p:nvPr/>
        </p:nvGrpSpPr>
        <p:grpSpPr>
          <a:xfrm>
            <a:off x="6985522" y="2154350"/>
            <a:ext cx="2980836" cy="2469098"/>
            <a:chOff x="1871447" y="2066209"/>
            <a:chExt cx="2980836" cy="2469098"/>
          </a:xfrm>
        </p:grpSpPr>
        <p:sp>
          <p:nvSpPr>
            <p:cNvPr id="30" name="Merge 12">
              <a:extLst>
                <a:ext uri="{FF2B5EF4-FFF2-40B4-BE49-F238E27FC236}">
                  <a16:creationId xmlns="" xmlns:a16="http://schemas.microsoft.com/office/drawing/2014/main" id="{22BD627C-76A8-6848-AAE4-8DC9320E05FA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03F53E8-A42E-FB49-8D90-132C152901E8}"/>
                </a:ext>
              </a:extLst>
            </p:cNvPr>
            <p:cNvSpPr/>
            <p:nvPr/>
          </p:nvSpPr>
          <p:spPr>
            <a:xfrm>
              <a:off x="1871447" y="3428779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Merge 12">
              <a:extLst>
                <a:ext uri="{FF2B5EF4-FFF2-40B4-BE49-F238E27FC236}">
                  <a16:creationId xmlns="" xmlns:a16="http://schemas.microsoft.com/office/drawing/2014/main" id="{9B71F463-F104-2B4E-9BA3-654B7FB703B3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8A9A280-0F73-954F-8E77-FD3F131D8393}"/>
                </a:ext>
              </a:extLst>
            </p:cNvPr>
            <p:cNvSpPr/>
            <p:nvPr/>
          </p:nvSpPr>
          <p:spPr>
            <a:xfrm>
              <a:off x="3749090" y="3432114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C6250CB-B959-694C-B14D-F324FD36E597}"/>
                </a:ext>
              </a:extLst>
            </p:cNvPr>
            <p:cNvSpPr/>
            <p:nvPr/>
          </p:nvSpPr>
          <p:spPr>
            <a:xfrm>
              <a:off x="2377277" y="2066209"/>
              <a:ext cx="1946335" cy="10032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64039A8-28E2-F042-9524-1C01E73BDAE7}"/>
              </a:ext>
            </a:extLst>
          </p:cNvPr>
          <p:cNvSpPr/>
          <p:nvPr/>
        </p:nvSpPr>
        <p:spPr>
          <a:xfrm>
            <a:off x="8103225" y="2301537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A6172F8-265E-C541-866A-4A4FCF40B3AE}"/>
              </a:ext>
            </a:extLst>
          </p:cNvPr>
          <p:cNvSpPr/>
          <p:nvPr/>
        </p:nvSpPr>
        <p:spPr>
          <a:xfrm>
            <a:off x="7309092" y="371305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749EF89-DBED-BC44-9CD0-37CA7D488123}"/>
              </a:ext>
            </a:extLst>
          </p:cNvPr>
          <p:cNvSpPr/>
          <p:nvPr/>
        </p:nvSpPr>
        <p:spPr>
          <a:xfrm>
            <a:off x="9186561" y="371305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EBFC0C1-C494-1641-9328-936FCDA3219D}"/>
              </a:ext>
            </a:extLst>
          </p:cNvPr>
          <p:cNvSpPr/>
          <p:nvPr/>
        </p:nvSpPr>
        <p:spPr>
          <a:xfrm>
            <a:off x="6817609" y="5047196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55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5AFD87B-9DBB-5041-8870-94EFA00977F0}"/>
              </a:ext>
            </a:extLst>
          </p:cNvPr>
          <p:cNvSpPr/>
          <p:nvPr/>
        </p:nvSpPr>
        <p:spPr>
          <a:xfrm>
            <a:off x="7620725" y="5047741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FB2BA7A-9959-A848-B6F5-5DCEE4560FB8}"/>
              </a:ext>
            </a:extLst>
          </p:cNvPr>
          <p:cNvSpPr/>
          <p:nvPr/>
        </p:nvSpPr>
        <p:spPr>
          <a:xfrm>
            <a:off x="8299212" y="50402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A38D643-C2CE-2E45-A384-2DE508857C97}"/>
              </a:ext>
            </a:extLst>
          </p:cNvPr>
          <p:cNvSpPr/>
          <p:nvPr/>
        </p:nvSpPr>
        <p:spPr>
          <a:xfrm>
            <a:off x="8959662" y="5040800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2FE5607-09EB-A840-AFFF-703538A46237}"/>
              </a:ext>
            </a:extLst>
          </p:cNvPr>
          <p:cNvSpPr/>
          <p:nvPr/>
        </p:nvSpPr>
        <p:spPr>
          <a:xfrm>
            <a:off x="9620766" y="5040254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9E8D3E7-9AB1-C24F-9146-D87B0803DB92}"/>
              </a:ext>
            </a:extLst>
          </p:cNvPr>
          <p:cNvSpPr/>
          <p:nvPr/>
        </p:nvSpPr>
        <p:spPr>
          <a:xfrm>
            <a:off x="9689766" y="5032535"/>
            <a:ext cx="470000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DD42AD8-7F39-0648-82F6-2D326D6A0068}"/>
              </a:ext>
            </a:extLst>
          </p:cNvPr>
          <p:cNvSpPr/>
          <p:nvPr/>
        </p:nvSpPr>
        <p:spPr>
          <a:xfrm>
            <a:off x="8149755" y="5040254"/>
            <a:ext cx="755335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507F53D-4D96-DC4E-BECD-2D122BD3BC0D}"/>
              </a:ext>
            </a:extLst>
          </p:cNvPr>
          <p:cNvSpPr/>
          <p:nvPr/>
        </p:nvSpPr>
        <p:spPr>
          <a:xfrm>
            <a:off x="2978883" y="4991329"/>
            <a:ext cx="755335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823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84AA70F-7A0C-754E-9B95-F4497D10D194}"/>
              </a:ext>
            </a:extLst>
          </p:cNvPr>
          <p:cNvGrpSpPr/>
          <p:nvPr/>
        </p:nvGrpSpPr>
        <p:grpSpPr>
          <a:xfrm>
            <a:off x="1123726" y="290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298F6CB-EAFD-4F44-8FC2-84FA62DD8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EE202EC-4C87-6242-9EB9-1DBA9BF98D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4425CD-1869-024A-8AFE-3AE25BF170F9}"/>
              </a:ext>
            </a:extLst>
          </p:cNvPr>
          <p:cNvSpPr txBox="1"/>
          <p:nvPr/>
        </p:nvSpPr>
        <p:spPr>
          <a:xfrm>
            <a:off x="1783921" y="515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Sắp xếp các số ghi trên áo theo thứ tự: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5446C5-CEF0-C647-8FC3-9F5164C0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>
          <a:xfrm>
            <a:off x="3098131" y="1120747"/>
            <a:ext cx="5744029" cy="3606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9CCBF3-A884-C243-A4B0-F9EB2A5C914B}"/>
              </a:ext>
            </a:extLst>
          </p:cNvPr>
          <p:cNvSpPr txBox="1"/>
          <p:nvPr/>
        </p:nvSpPr>
        <p:spPr>
          <a:xfrm>
            <a:off x="2066950" y="4694127"/>
            <a:ext cx="31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a. Từ bé đến lớn: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6D1154-320E-D94B-9153-E39FC10BE279}"/>
              </a:ext>
            </a:extLst>
          </p:cNvPr>
          <p:cNvSpPr txBox="1"/>
          <p:nvPr/>
        </p:nvSpPr>
        <p:spPr>
          <a:xfrm>
            <a:off x="2066949" y="5570205"/>
            <a:ext cx="31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b. Từ lớn đến bé: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B7518A-2268-0E4D-B315-B65CFF178BE8}"/>
              </a:ext>
            </a:extLst>
          </p:cNvPr>
          <p:cNvSpPr txBox="1"/>
          <p:nvPr/>
        </p:nvSpPr>
        <p:spPr>
          <a:xfrm>
            <a:off x="5076850" y="4572017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14,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DC70B8-9447-5347-BAFF-87767D1A5BE3}"/>
              </a:ext>
            </a:extLst>
          </p:cNvPr>
          <p:cNvSpPr txBox="1"/>
          <p:nvPr/>
        </p:nvSpPr>
        <p:spPr>
          <a:xfrm>
            <a:off x="5839520" y="4585354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15,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48F50E4-6B5A-1E45-83C2-0BAA2D59453B}"/>
              </a:ext>
            </a:extLst>
          </p:cNvPr>
          <p:cNvSpPr txBox="1"/>
          <p:nvPr/>
        </p:nvSpPr>
        <p:spPr>
          <a:xfrm>
            <a:off x="6766806" y="4606082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19,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55984A-A3A0-5546-8A7F-99E6C69C985D}"/>
              </a:ext>
            </a:extLst>
          </p:cNvPr>
          <p:cNvSpPr txBox="1"/>
          <p:nvPr/>
        </p:nvSpPr>
        <p:spPr>
          <a:xfrm>
            <a:off x="7617227" y="4610216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5D9CA0-5046-A348-90C7-896A4327AA3B}"/>
              </a:ext>
            </a:extLst>
          </p:cNvPr>
          <p:cNvSpPr txBox="1"/>
          <p:nvPr/>
        </p:nvSpPr>
        <p:spPr>
          <a:xfrm>
            <a:off x="5119724" y="5447094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22,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76B2452-571E-2347-92D9-A8C6B56C86B5}"/>
              </a:ext>
            </a:extLst>
          </p:cNvPr>
          <p:cNvSpPr txBox="1"/>
          <p:nvPr/>
        </p:nvSpPr>
        <p:spPr>
          <a:xfrm>
            <a:off x="5927271" y="5447093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19,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8FE8856-9B7C-8440-BBBE-E16EF47BA3BC}"/>
              </a:ext>
            </a:extLst>
          </p:cNvPr>
          <p:cNvSpPr txBox="1"/>
          <p:nvPr/>
        </p:nvSpPr>
        <p:spPr>
          <a:xfrm>
            <a:off x="6766806" y="5457457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15,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3451A1A-3B6C-0C49-B677-8B57EF1DBE24}"/>
              </a:ext>
            </a:extLst>
          </p:cNvPr>
          <p:cNvSpPr txBox="1"/>
          <p:nvPr/>
        </p:nvSpPr>
        <p:spPr>
          <a:xfrm>
            <a:off x="7591736" y="5447092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822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14B2F98-A1E0-264D-B30B-206176EDE272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AB6CBF5-F015-A145-A8FB-26BC7F0CB36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20B36A-C9D0-D548-9271-5AA6C0B2C4C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261B7E7-5A1C-B546-B584-12C9437826DB}"/>
              </a:ext>
            </a:extLst>
          </p:cNvPr>
          <p:cNvSpPr txBox="1"/>
          <p:nvPr/>
        </p:nvSpPr>
        <p:spPr>
          <a:xfrm>
            <a:off x="1681211" y="512196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="" xmlns:a16="http://schemas.microsoft.com/office/drawing/2014/main" id="{D222C910-1F4F-904D-82E8-1AF2C9064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79426"/>
              </p:ext>
            </p:extLst>
          </p:nvPr>
        </p:nvGraphicFramePr>
        <p:xfrm>
          <a:off x="1981200" y="1304416"/>
          <a:ext cx="8229600" cy="4866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792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3570564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2981244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chục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45061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A84834D-5E2D-8C43-9436-43C6A53794E4}"/>
              </a:ext>
            </a:extLst>
          </p:cNvPr>
          <p:cNvSpPr/>
          <p:nvPr/>
        </p:nvSpPr>
        <p:spPr>
          <a:xfrm>
            <a:off x="5209706" y="3075057"/>
            <a:ext cx="44114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0DA796A-8886-8A41-8F15-531DCA69FFC9}"/>
              </a:ext>
            </a:extLst>
          </p:cNvPr>
          <p:cNvSpPr/>
          <p:nvPr/>
        </p:nvSpPr>
        <p:spPr>
          <a:xfrm>
            <a:off x="8503528" y="3075057"/>
            <a:ext cx="441147" cy="646331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AD2D0EF-B143-C44D-8BAF-F3D6FEFCAA30}"/>
              </a:ext>
            </a:extLst>
          </p:cNvPr>
          <p:cNvSpPr/>
          <p:nvPr/>
        </p:nvSpPr>
        <p:spPr>
          <a:xfrm>
            <a:off x="5209706" y="3913412"/>
            <a:ext cx="4411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3E07C30-893D-B044-AD35-0572398FAA1B}"/>
              </a:ext>
            </a:extLst>
          </p:cNvPr>
          <p:cNvSpPr/>
          <p:nvPr/>
        </p:nvSpPr>
        <p:spPr>
          <a:xfrm>
            <a:off x="8503528" y="3913412"/>
            <a:ext cx="441147" cy="646331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2FD93A-847F-7440-BE30-E4927530E9A8}"/>
              </a:ext>
            </a:extLst>
          </p:cNvPr>
          <p:cNvSpPr/>
          <p:nvPr/>
        </p:nvSpPr>
        <p:spPr>
          <a:xfrm>
            <a:off x="5209705" y="4751767"/>
            <a:ext cx="4411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EE1193D-B69F-8744-9955-C04A8807922B}"/>
              </a:ext>
            </a:extLst>
          </p:cNvPr>
          <p:cNvSpPr/>
          <p:nvPr/>
        </p:nvSpPr>
        <p:spPr>
          <a:xfrm>
            <a:off x="8503527" y="4751767"/>
            <a:ext cx="441147" cy="646331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D2E31D3-BC46-C942-871E-FBE5B2A9A3A6}"/>
              </a:ext>
            </a:extLst>
          </p:cNvPr>
          <p:cNvSpPr/>
          <p:nvPr/>
        </p:nvSpPr>
        <p:spPr>
          <a:xfrm>
            <a:off x="5209704" y="5524688"/>
            <a:ext cx="4411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2ED9F04-5E7D-7E4A-A6A6-CD906D4A19E5}"/>
              </a:ext>
            </a:extLst>
          </p:cNvPr>
          <p:cNvSpPr/>
          <p:nvPr/>
        </p:nvSpPr>
        <p:spPr>
          <a:xfrm>
            <a:off x="8503524" y="5524687"/>
            <a:ext cx="441147" cy="646331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7463CB7-4679-1147-828E-5274FE80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42EC8D5-33DD-2242-8C7F-6CFA455667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5182276"/>
            <a:ext cx="1297385" cy="11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DCC6B54-61BB-CB44-87F2-171A18137984}"/>
              </a:ext>
            </a:extLst>
          </p:cNvPr>
          <p:cNvGrpSpPr/>
          <p:nvPr/>
        </p:nvGrpSpPr>
        <p:grpSpPr>
          <a:xfrm>
            <a:off x="1021015" y="48302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23FD66A-7C17-C34E-A58D-1A6C5BEC6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E45931A-BB09-4046-8C3F-60BCCE71D96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695851-EB13-584D-B10D-B6AF7CB2D364}"/>
              </a:ext>
            </a:extLst>
          </p:cNvPr>
          <p:cNvSpPr txBox="1"/>
          <p:nvPr/>
        </p:nvSpPr>
        <p:spPr>
          <a:xfrm>
            <a:off x="1476814" y="674715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  Từ ba thẻ số dưới đây, em hãy lập các số có hai chữ số.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503F12-B1E3-CD43-8AF7-D887E58DA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" t="-6402" r="-22" b="6402"/>
          <a:stretch/>
        </p:blipFill>
        <p:spPr>
          <a:xfrm>
            <a:off x="2527753" y="900559"/>
            <a:ext cx="6730547" cy="3324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94BCCC-764D-AC47-A55A-2FE86E7DC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469104" y="4670514"/>
            <a:ext cx="958123" cy="1322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925B0F-5E3E-3C4F-BA10-4464DA1B5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1202042" y="4583627"/>
            <a:ext cx="958123" cy="132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0BED19-E813-614F-8C6A-D9F518CB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3025962" y="4654184"/>
            <a:ext cx="958123" cy="1322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1DC8A89-A6A5-DE42-BDE0-DFFFEBDEA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2371399" y="4693771"/>
            <a:ext cx="958123" cy="1322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BB149FF-925A-8F42-B723-7378695D9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4206484" y="4633154"/>
            <a:ext cx="958123" cy="1322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0B16C0-F2FA-A641-ABD8-FEE5BC2F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4939635" y="4716543"/>
            <a:ext cx="958123" cy="1322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06B3514-EC77-5D4D-AEA7-B6EC4A750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6012818" y="4685188"/>
            <a:ext cx="958123" cy="1322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870BF61-CEF4-3F4A-96BA-FE94781A9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6774657" y="4683878"/>
            <a:ext cx="958123" cy="1323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5D6DA3-1C11-CE4C-8EAD-5EC3853C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8052300" y="4676802"/>
            <a:ext cx="958123" cy="1323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FFE6C0-29BC-7A4B-9264-C5F9D76CC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8752038" y="4763032"/>
            <a:ext cx="958123" cy="1322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BB953AF-FE09-974C-8EBA-D3F9AC6EC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9969030" y="4697710"/>
            <a:ext cx="958123" cy="1323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E66B48-8B5F-1D4B-B4A5-3DC6D01F5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10603453" y="4730375"/>
            <a:ext cx="958123" cy="13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1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3.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2E308169-74C5-CE42-ACF0-CECD0DA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9A248C4-11D3-3846-B35E-C8B631555C97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1ADDEE8-9711-BA47-B181-9E85604589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017EA2C-4887-154E-8D43-A631594E16A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8EAFE8-E7C3-C641-BA88-EF1C344353FD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38EC5D-0B1D-BE42-93B6-BC2C8621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6" y="2147673"/>
            <a:ext cx="4441879" cy="3907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C3EC1E-F574-E744-80B4-E635468F666F}"/>
              </a:ext>
            </a:extLst>
          </p:cNvPr>
          <p:cNvSpPr txBox="1"/>
          <p:nvPr/>
        </p:nvSpPr>
        <p:spPr>
          <a:xfrm>
            <a:off x="5846780" y="2951946"/>
            <a:ext cx="515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D5AC15-155A-0443-B1EE-22F2762CD66D}"/>
              </a:ext>
            </a:extLst>
          </p:cNvPr>
          <p:cNvSpPr txBox="1"/>
          <p:nvPr/>
        </p:nvSpPr>
        <p:spPr>
          <a:xfrm>
            <a:off x="5846780" y="4261604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47714F94-79B2-1B4D-9E98-4E09F472846C}"/>
              </a:ext>
            </a:extLst>
          </p:cNvPr>
          <p:cNvSpPr/>
          <p:nvPr/>
        </p:nvSpPr>
        <p:spPr>
          <a:xfrm>
            <a:off x="3960330" y="2895106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90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3D717085-4758-7144-8ECC-2CEE43E6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EB615BA-FC2C-4F42-938D-FCD35850E014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97C856D5-0461-3D48-8473-FB3058EF8C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3DDE5EC-DD4A-F645-BF33-5DAC1A30C75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A3C510-7F22-9C44-9EF9-9D75BCFB4B43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78A757-0262-BB4E-9E99-87EB343B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00" y="2090798"/>
            <a:ext cx="4761100" cy="4348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DE5A23-BCC8-444F-BE67-7B8E58476A96}"/>
              </a:ext>
            </a:extLst>
          </p:cNvPr>
          <p:cNvSpPr txBox="1"/>
          <p:nvPr/>
        </p:nvSpPr>
        <p:spPr>
          <a:xfrm>
            <a:off x="6226627" y="2863076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……………………..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F8B1CC-394B-3F48-8CFF-5B0E0DA4B85A}"/>
              </a:ext>
            </a:extLst>
          </p:cNvPr>
          <p:cNvSpPr txBox="1"/>
          <p:nvPr/>
        </p:nvSpPr>
        <p:spPr>
          <a:xfrm>
            <a:off x="6226628" y="4261604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8573391" y="410959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0DE97FA1-5949-4446-B915-DB621E68273B}"/>
              </a:ext>
            </a:extLst>
          </p:cNvPr>
          <p:cNvSpPr/>
          <p:nvPr/>
        </p:nvSpPr>
        <p:spPr>
          <a:xfrm>
            <a:off x="4466518" y="2668133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37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A5550F-1889-914F-98F2-C1CE9819E6C1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8F7757F-035C-CE4F-AEA0-4A2BC99F6C9A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C855933F-E13D-3446-929D-B479FC9AE47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18E1AD7-1962-6F41-9458-8A038B542F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AA7E560-73A6-344A-8C39-E3BE320D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909012-CD23-1743-90F8-C56877C97736}"/>
              </a:ext>
            </a:extLst>
          </p:cNvPr>
          <p:cNvSpPr txBox="1"/>
          <p:nvPr/>
        </p:nvSpPr>
        <p:spPr>
          <a:xfrm>
            <a:off x="1396092" y="4917306"/>
            <a:ext cx="939981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 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AC3655-AF27-4946-91D3-F510CAEF513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đếm được: ………….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C5584468-766F-204F-AAD5-93C16166E898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="" xmlns:a16="http://schemas.microsoft.com/office/drawing/2014/main" id="{B69160F6-203B-E445-A344-31DFB0587E1E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4425940" y="567454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16353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A25E1-95B6-EB40-AAD4-B13A77053986}"/>
              </a:ext>
            </a:extLst>
          </p:cNvPr>
          <p:cNvGrpSpPr/>
          <p:nvPr/>
        </p:nvGrpSpPr>
        <p:grpSpPr>
          <a:xfrm>
            <a:off x="762639" y="9440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CAF7A06B-2429-104A-884C-23A42FB455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14ADE7C-CF14-6D41-97EE-5583DD8D0C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0D2993-5DA7-324D-AA0C-FE72B3B6619C}"/>
              </a:ext>
            </a:extLst>
          </p:cNvPr>
          <p:cNvSpPr txBox="1"/>
          <p:nvPr/>
        </p:nvSpPr>
        <p:spPr>
          <a:xfrm>
            <a:off x="1422835" y="1169184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FA64B3F-4B24-614E-B402-0159D66BB3B1}"/>
              </a:ext>
            </a:extLst>
          </p:cNvPr>
          <p:cNvGrpSpPr/>
          <p:nvPr/>
        </p:nvGrpSpPr>
        <p:grpSpPr>
          <a:xfrm>
            <a:off x="583023" y="2206289"/>
            <a:ext cx="10833530" cy="2630812"/>
            <a:chOff x="776085" y="2239825"/>
            <a:chExt cx="10833530" cy="2630812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3238DEE-A274-344C-9B1E-3E2625D9A683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a. Số 87 gồm 8 chục và 7 đơn vị viết là: 87  =  80  + 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6467B36-DEF6-ED43-9A33-AB2B470AA977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b. Số 45 gồm       chục và      đơn vị viết là: 45 =         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712AA2E-89E2-E14E-B3CB-18AE457DA15D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c. Số 63 gồm      chục và       đơn vị viết là:        =         +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0E81E4F7-491E-8D40-8167-B5AFD41D918B}"/>
                </a:ext>
              </a:extLst>
            </p:cNvPr>
            <p:cNvSpPr/>
            <p:nvPr/>
          </p:nvSpPr>
          <p:spPr>
            <a:xfrm>
              <a:off x="3396345" y="32326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C246576B-7A4E-6647-BE20-0F3B09450812}"/>
                </a:ext>
              </a:extLst>
            </p:cNvPr>
            <p:cNvSpPr/>
            <p:nvPr/>
          </p:nvSpPr>
          <p:spPr>
            <a:xfrm>
              <a:off x="5531325" y="32527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D0079D44-1CA8-A64A-A930-4D5E836BDFD3}"/>
                </a:ext>
              </a:extLst>
            </p:cNvPr>
            <p:cNvSpPr/>
            <p:nvPr/>
          </p:nvSpPr>
          <p:spPr>
            <a:xfrm>
              <a:off x="9586253" y="3246197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219BB712-B59C-4D41-814C-C84B9D504771}"/>
                </a:ext>
              </a:extLst>
            </p:cNvPr>
            <p:cNvSpPr/>
            <p:nvPr/>
          </p:nvSpPr>
          <p:spPr>
            <a:xfrm>
              <a:off x="10796364" y="3237374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9B244F33-0998-2A48-BE6A-5B9835CB7A25}"/>
                </a:ext>
              </a:extLst>
            </p:cNvPr>
            <p:cNvSpPr/>
            <p:nvPr/>
          </p:nvSpPr>
          <p:spPr>
            <a:xfrm>
              <a:off x="3302025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D04DC86E-A89A-244D-9335-CD97EB5B6344}"/>
                </a:ext>
              </a:extLst>
            </p:cNvPr>
            <p:cNvSpPr/>
            <p:nvPr/>
          </p:nvSpPr>
          <p:spPr>
            <a:xfrm>
              <a:off x="5437005" y="42745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7ED4B951-82A3-C147-A4FA-7E3E4BDA9C7B}"/>
                </a:ext>
              </a:extLst>
            </p:cNvPr>
            <p:cNvSpPr/>
            <p:nvPr/>
          </p:nvSpPr>
          <p:spPr>
            <a:xfrm>
              <a:off x="9855965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  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FB2F584F-3130-1B45-A2C7-99D720E24653}"/>
                </a:ext>
              </a:extLst>
            </p:cNvPr>
            <p:cNvSpPr/>
            <p:nvPr/>
          </p:nvSpPr>
          <p:spPr>
            <a:xfrm>
              <a:off x="10931606" y="425923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   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4DC92C91-5026-C746-8277-80A109D6FD62}"/>
                </a:ext>
              </a:extLst>
            </p:cNvPr>
            <p:cNvSpPr/>
            <p:nvPr/>
          </p:nvSpPr>
          <p:spPr>
            <a:xfrm>
              <a:off x="8734226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F04CDC42-2136-E04B-99FF-5531BE9FF064}"/>
              </a:ext>
            </a:extLst>
          </p:cNvPr>
          <p:cNvSpPr/>
          <p:nvPr/>
        </p:nvSpPr>
        <p:spPr>
          <a:xfrm>
            <a:off x="3203283" y="3196331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35F44DE9-6591-2947-BADA-0F7259122A3E}"/>
              </a:ext>
            </a:extLst>
          </p:cNvPr>
          <p:cNvSpPr/>
          <p:nvPr/>
        </p:nvSpPr>
        <p:spPr>
          <a:xfrm>
            <a:off x="5338263" y="321854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9E4F3D46-B651-C942-90D4-8D41546AE86B}"/>
              </a:ext>
            </a:extLst>
          </p:cNvPr>
          <p:cNvSpPr/>
          <p:nvPr/>
        </p:nvSpPr>
        <p:spPr>
          <a:xfrm>
            <a:off x="9376862" y="3211018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0306ED25-B644-B94B-8793-6272A31FC4CA}"/>
              </a:ext>
            </a:extLst>
          </p:cNvPr>
          <p:cNvSpPr/>
          <p:nvPr/>
        </p:nvSpPr>
        <p:spPr>
          <a:xfrm>
            <a:off x="10600533" y="3202093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5A59923-C04F-C74A-B4F5-8FAAE2F488BF}"/>
              </a:ext>
            </a:extLst>
          </p:cNvPr>
          <p:cNvSpPr/>
          <p:nvPr/>
        </p:nvSpPr>
        <p:spPr>
          <a:xfrm>
            <a:off x="3109016" y="422099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D0C59101-F197-354C-8BBF-62AB4D4C93B9}"/>
              </a:ext>
            </a:extLst>
          </p:cNvPr>
          <p:cNvSpPr/>
          <p:nvPr/>
        </p:nvSpPr>
        <p:spPr>
          <a:xfrm>
            <a:off x="5243996" y="423633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362C4D28-FDC8-0A44-8084-26CD61C1D928}"/>
              </a:ext>
            </a:extLst>
          </p:cNvPr>
          <p:cNvSpPr/>
          <p:nvPr/>
        </p:nvSpPr>
        <p:spPr>
          <a:xfrm>
            <a:off x="8371057" y="4224233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6E2B963C-9385-3843-83E4-3812BF1181CB}"/>
              </a:ext>
            </a:extLst>
          </p:cNvPr>
          <p:cNvSpPr/>
          <p:nvPr/>
        </p:nvSpPr>
        <p:spPr>
          <a:xfrm>
            <a:off x="9622562" y="4234523"/>
            <a:ext cx="798719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5F6F74AA-F32D-464F-B835-E41880D323EE}"/>
              </a:ext>
            </a:extLst>
          </p:cNvPr>
          <p:cNvSpPr/>
          <p:nvPr/>
        </p:nvSpPr>
        <p:spPr>
          <a:xfrm>
            <a:off x="10735177" y="4220948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52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E5089C6-DAD4-A74C-984F-1D72E38B296E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CBACF7D-3785-3644-BEB3-70C2F8D73CE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A7C63C6-8B50-1A4E-AF93-6DADB878E8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671C3572-4773-5845-8935-EAEE356CB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61003"/>
              </p:ext>
            </p:extLst>
          </p:nvPr>
        </p:nvGraphicFramePr>
        <p:xfrm>
          <a:off x="4262907" y="863391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BF99BE-0C6E-1A4F-BDC1-A3D03DE92D1B}"/>
              </a:ext>
            </a:extLst>
          </p:cNvPr>
          <p:cNvSpPr txBox="1"/>
          <p:nvPr/>
        </p:nvSpPr>
        <p:spPr>
          <a:xfrm>
            <a:off x="1209645" y="1247510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5435C8B-677C-CD4C-AC65-06196ACA3AE3}"/>
              </a:ext>
            </a:extLst>
          </p:cNvPr>
          <p:cNvSpPr txBox="1"/>
          <p:nvPr/>
        </p:nvSpPr>
        <p:spPr>
          <a:xfrm>
            <a:off x="1209645" y="2706722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EDB934-5543-7545-B5B4-46E8E2614B31}"/>
              </a:ext>
            </a:extLst>
          </p:cNvPr>
          <p:cNvSpPr txBox="1"/>
          <p:nvPr/>
        </p:nvSpPr>
        <p:spPr>
          <a:xfrm>
            <a:off x="1209645" y="4182433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5B90EA1-47CE-974F-9DC0-E411694E52EC}"/>
              </a:ext>
            </a:extLst>
          </p:cNvPr>
          <p:cNvSpPr txBox="1"/>
          <p:nvPr/>
        </p:nvSpPr>
        <p:spPr>
          <a:xfrm>
            <a:off x="1209645" y="564164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88C86406-2BA1-884F-873B-EEEF27846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12253"/>
              </p:ext>
            </p:extLst>
          </p:nvPr>
        </p:nvGraphicFramePr>
        <p:xfrm>
          <a:off x="5580887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03583236-7FFF-834B-A3D1-2894EA22C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355128"/>
              </p:ext>
            </p:extLst>
          </p:nvPr>
        </p:nvGraphicFramePr>
        <p:xfrm>
          <a:off x="6900503" y="198243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35A5B6DB-945D-7E4D-BF3B-E84A72DF3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93306"/>
              </p:ext>
            </p:extLst>
          </p:nvPr>
        </p:nvGraphicFramePr>
        <p:xfrm>
          <a:off x="8219301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A994AF86-C309-264B-9587-3C14B1F3E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51753"/>
              </p:ext>
            </p:extLst>
          </p:nvPr>
        </p:nvGraphicFramePr>
        <p:xfrm>
          <a:off x="6900503" y="422193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B1249C-CC5D-9F48-8BCB-847E804BC394}"/>
              </a:ext>
            </a:extLst>
          </p:cNvPr>
          <p:cNvSpPr txBox="1"/>
          <p:nvPr/>
        </p:nvSpPr>
        <p:spPr>
          <a:xfrm>
            <a:off x="1513785" y="319527"/>
            <a:ext cx="90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a. Hãy lắp 4 miếng bìa A, B, C, D vào vị trí thích hợp trong bảng.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FF607F6C-1F62-A842-8185-3D6A99FF2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63673"/>
              </p:ext>
            </p:extLst>
          </p:nvPr>
        </p:nvGraphicFramePr>
        <p:xfrm>
          <a:off x="1916453" y="97627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D4A0710-4ED4-5348-BC02-A859B9DE6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141457"/>
              </p:ext>
            </p:extLst>
          </p:nvPr>
        </p:nvGraphicFramePr>
        <p:xfrm>
          <a:off x="1916453" y="240810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53BE3F98-2AB4-F943-A46F-7EB3BB71B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0622"/>
              </p:ext>
            </p:extLst>
          </p:nvPr>
        </p:nvGraphicFramePr>
        <p:xfrm>
          <a:off x="1916453" y="383993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F2F9782D-0251-9949-B92A-E5041D1F2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947115"/>
              </p:ext>
            </p:extLst>
          </p:nvPr>
        </p:nvGraphicFramePr>
        <p:xfrm>
          <a:off x="1916453" y="530030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3A58D7E-69DD-2B47-998C-7C0C14BB3C87}"/>
              </a:ext>
            </a:extLst>
          </p:cNvPr>
          <p:cNvSpPr/>
          <p:nvPr/>
        </p:nvSpPr>
        <p:spPr>
          <a:xfrm>
            <a:off x="6899908" y="4213910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BF7F18A-5E2A-1842-A183-A383893A4C06}"/>
              </a:ext>
            </a:extLst>
          </p:cNvPr>
          <p:cNvSpPr/>
          <p:nvPr/>
        </p:nvSpPr>
        <p:spPr>
          <a:xfrm>
            <a:off x="8217665" y="3085107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407CF74-D085-6E44-A231-8BCE45A42B5F}"/>
              </a:ext>
            </a:extLst>
          </p:cNvPr>
          <p:cNvSpPr/>
          <p:nvPr/>
        </p:nvSpPr>
        <p:spPr>
          <a:xfrm>
            <a:off x="6884986" y="1969367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977EBFE-ADE1-E545-ABF0-8B2A761FFAB9}"/>
              </a:ext>
            </a:extLst>
          </p:cNvPr>
          <p:cNvSpPr/>
          <p:nvPr/>
        </p:nvSpPr>
        <p:spPr>
          <a:xfrm>
            <a:off x="5560289" y="3101469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14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488ECDE-E376-2C45-AFE7-0D90B0784E17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71D3CD2B-B2AE-2F42-8E9F-652ED3DDF0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DEC4EBA-B0AD-514F-AB00-21AD062894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DD2312-45F7-8E44-AAB5-86D4482503EB}"/>
              </a:ext>
            </a:extLst>
          </p:cNvPr>
          <p:cNvSpPr txBox="1"/>
          <p:nvPr/>
        </p:nvSpPr>
        <p:spPr>
          <a:xfrm>
            <a:off x="1513785" y="319527"/>
            <a:ext cx="90875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b. Tìm số lớn nhất ở mỗi miếng bìa A, B, C, 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0B56D5-79FB-234F-8518-258E18E99F33}"/>
              </a:ext>
            </a:extLst>
          </p:cNvPr>
          <p:cNvSpPr txBox="1"/>
          <p:nvPr/>
        </p:nvSpPr>
        <p:spPr>
          <a:xfrm>
            <a:off x="203306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5F61B6-F780-8E43-ACB4-67DF6C7C0783}"/>
              </a:ext>
            </a:extLst>
          </p:cNvPr>
          <p:cNvSpPr txBox="1"/>
          <p:nvPr/>
        </p:nvSpPr>
        <p:spPr>
          <a:xfrm>
            <a:off x="414761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269B69-1891-3242-A33B-EBD78CB1EC43}"/>
              </a:ext>
            </a:extLst>
          </p:cNvPr>
          <p:cNvSpPr txBox="1"/>
          <p:nvPr/>
        </p:nvSpPr>
        <p:spPr>
          <a:xfrm>
            <a:off x="634480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60B342-FC57-5A4C-90AF-A22D23E8B74B}"/>
              </a:ext>
            </a:extLst>
          </p:cNvPr>
          <p:cNvSpPr txBox="1"/>
          <p:nvPr/>
        </p:nvSpPr>
        <p:spPr>
          <a:xfrm>
            <a:off x="845121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8C558513-169F-0B46-8897-9E564267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50486"/>
              </p:ext>
            </p:extLst>
          </p:nvPr>
        </p:nvGraphicFramePr>
        <p:xfrm>
          <a:off x="164460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F22F407B-8E24-4F4B-918C-155A27B32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19401"/>
              </p:ext>
            </p:extLst>
          </p:nvPr>
        </p:nvGraphicFramePr>
        <p:xfrm>
          <a:off x="375915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FDAC5093-0032-2341-83D6-F94F6958C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4884"/>
              </p:ext>
            </p:extLst>
          </p:nvPr>
        </p:nvGraphicFramePr>
        <p:xfrm>
          <a:off x="5910953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23A1B0C0-B236-4440-BAFA-F0884B481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050168"/>
              </p:ext>
            </p:extLst>
          </p:nvPr>
        </p:nvGraphicFramePr>
        <p:xfrm>
          <a:off x="8062752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=""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=""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E8EF018-A8B8-F042-A140-8F59CA8C41F0}"/>
              </a:ext>
            </a:extLst>
          </p:cNvPr>
          <p:cNvSpPr/>
          <p:nvPr/>
        </p:nvSpPr>
        <p:spPr>
          <a:xfrm>
            <a:off x="2372161" y="218332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8B57A09-420C-1141-A65C-C740E36EB2E1}"/>
              </a:ext>
            </a:extLst>
          </p:cNvPr>
          <p:cNvSpPr/>
          <p:nvPr/>
        </p:nvSpPr>
        <p:spPr>
          <a:xfrm>
            <a:off x="1644604" y="3606631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 dirty="0">
                <a:solidFill>
                  <a:prstClr val="black"/>
                </a:solidFill>
              </a:rPr>
              <a:t>Sắp xếp các số         ,         ,        ,         theo thứ tự từ </a:t>
            </a:r>
            <a:r>
              <a:rPr lang="x-none" sz="2400" b="1" dirty="0">
                <a:solidFill>
                  <a:srgbClr val="FF0000"/>
                </a:solidFill>
              </a:rPr>
              <a:t>bé đến lớn</a:t>
            </a:r>
            <a:r>
              <a:rPr lang="x-none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3EFF0DD-47E9-9E42-B7E8-E5135221B740}"/>
              </a:ext>
            </a:extLst>
          </p:cNvPr>
          <p:cNvSpPr/>
          <p:nvPr/>
        </p:nvSpPr>
        <p:spPr>
          <a:xfrm>
            <a:off x="2192612" y="213252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84CC644-B040-5648-8ED7-3780FD462EC8}"/>
              </a:ext>
            </a:extLst>
          </p:cNvPr>
          <p:cNvSpPr/>
          <p:nvPr/>
        </p:nvSpPr>
        <p:spPr>
          <a:xfrm>
            <a:off x="4483527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393168B-ADBD-3A42-9469-10654A02F4A4}"/>
              </a:ext>
            </a:extLst>
          </p:cNvPr>
          <p:cNvSpPr/>
          <p:nvPr/>
        </p:nvSpPr>
        <p:spPr>
          <a:xfrm>
            <a:off x="4298502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330DDC5-DE45-FF44-9DE0-DFB6CFCCC2A2}"/>
              </a:ext>
            </a:extLst>
          </p:cNvPr>
          <p:cNvSpPr/>
          <p:nvPr/>
        </p:nvSpPr>
        <p:spPr>
          <a:xfrm>
            <a:off x="6636060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2C237E9-C079-0F46-B96B-60DFB120A08C}"/>
              </a:ext>
            </a:extLst>
          </p:cNvPr>
          <p:cNvSpPr/>
          <p:nvPr/>
        </p:nvSpPr>
        <p:spPr>
          <a:xfrm>
            <a:off x="6461986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8434243-F04A-5E44-AE30-7587C0E473D5}"/>
              </a:ext>
            </a:extLst>
          </p:cNvPr>
          <p:cNvSpPr/>
          <p:nvPr/>
        </p:nvSpPr>
        <p:spPr>
          <a:xfrm>
            <a:off x="8784765" y="218464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AB5DEDDA-2AB7-9341-AF54-4F221B536EAF}"/>
              </a:ext>
            </a:extLst>
          </p:cNvPr>
          <p:cNvSpPr/>
          <p:nvPr/>
        </p:nvSpPr>
        <p:spPr>
          <a:xfrm>
            <a:off x="8605216" y="213384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0CA5E5-7D50-AF4F-9F52-FC526CF7C0F3}"/>
              </a:ext>
            </a:extLst>
          </p:cNvPr>
          <p:cNvSpPr txBox="1"/>
          <p:nvPr/>
        </p:nvSpPr>
        <p:spPr>
          <a:xfrm>
            <a:off x="1653920" y="4573815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 36,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34E92F2-951C-5742-AD2E-E74B029DB2EB}"/>
              </a:ext>
            </a:extLst>
          </p:cNvPr>
          <p:cNvSpPr txBox="1"/>
          <p:nvPr/>
        </p:nvSpPr>
        <p:spPr>
          <a:xfrm>
            <a:off x="2845658" y="4571640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54,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CFB8E9A-E23E-D14C-818C-828EEF2A45C4}"/>
              </a:ext>
            </a:extLst>
          </p:cNvPr>
          <p:cNvSpPr txBox="1"/>
          <p:nvPr/>
        </p:nvSpPr>
        <p:spPr>
          <a:xfrm>
            <a:off x="3572080" y="458798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58,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8236A8-6B6F-A944-A8F8-2130A10E4940}"/>
              </a:ext>
            </a:extLst>
          </p:cNvPr>
          <p:cNvSpPr txBox="1"/>
          <p:nvPr/>
        </p:nvSpPr>
        <p:spPr>
          <a:xfrm>
            <a:off x="4298502" y="459821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76</a:t>
            </a:r>
            <a:endParaRPr lang="x-non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7410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158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6" y="-725608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5" y="-56507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40 + 8 =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</a:rPr>
              <a:t>B.48</a:t>
            </a:r>
            <a:endParaRPr lang="en-US" sz="5335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58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39" y="-62427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66 - 6 =</a:t>
            </a:r>
            <a:endParaRPr lang="en-US" sz="3735" dirty="0">
              <a:solidFill>
                <a:prstClr val="white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</a:rPr>
              <a:t>A.60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2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prstClr val="black"/>
                </a:solidFill>
                <a:latin typeface=".VnAvant" panose="020B7200000000000000" pitchFamily="34" charset="0"/>
              </a:rPr>
              <a:t>To¸n</a:t>
            </a:r>
            <a:endParaRPr lang="en-US" sz="4000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99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19AB46BF-B826-124E-B2EE-812D0F917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7565" y="163537"/>
            <a:ext cx="2823898" cy="10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3174278" y="23732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3834473" y="462432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Hoàn thành bảng sau (theo mẫu):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3CEB0860-6D42-424D-8EB4-A12A82044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4098"/>
              </p:ext>
            </p:extLst>
          </p:nvPr>
        </p:nvGraphicFramePr>
        <p:xfrm>
          <a:off x="1146968" y="1502854"/>
          <a:ext cx="9898064" cy="491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=""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=""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dirty="0"/>
                    </a:p>
                  </a:txBody>
                  <a:tcPr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35CF8A-3542-0F49-8C33-8EB421EB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652" y="2098208"/>
            <a:ext cx="365275" cy="867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2BFD54-855E-6A44-B4AE-C1816AC3C0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1252D6-2246-194E-A17A-55DA17C9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</p:spPr>
      </p:pic>
      <p:sp>
        <p:nvSpPr>
          <p:cNvPr id="11" name="Can 33">
            <a:extLst>
              <a:ext uri="{FF2B5EF4-FFF2-40B4-BE49-F238E27FC236}">
                <a16:creationId xmlns="" xmlns:a16="http://schemas.microsoft.com/office/drawing/2014/main" id="{96AC2C28-0D56-014F-B68E-7BD8DCAB48AD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81BE2F-F1C3-D845-98E0-D61E2D4406BD}"/>
              </a:ext>
            </a:extLst>
          </p:cNvPr>
          <p:cNvSpPr txBox="1"/>
          <p:nvPr/>
        </p:nvSpPr>
        <p:spPr>
          <a:xfrm>
            <a:off x="5430318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3</a:t>
            </a:r>
          </a:p>
        </p:txBody>
      </p:sp>
      <p:sp>
        <p:nvSpPr>
          <p:cNvPr id="13" name="Can 33">
            <a:extLst>
              <a:ext uri="{FF2B5EF4-FFF2-40B4-BE49-F238E27FC236}">
                <a16:creationId xmlns="" xmlns:a16="http://schemas.microsoft.com/office/drawing/2014/main" id="{6226CA3C-44D8-9046-91B1-4BB3F02CBE25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an 33">
            <a:extLst>
              <a:ext uri="{FF2B5EF4-FFF2-40B4-BE49-F238E27FC236}">
                <a16:creationId xmlns="" xmlns:a16="http://schemas.microsoft.com/office/drawing/2014/main" id="{E4B2A4A6-8F3A-8C43-A513-AC6B21153239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n 33">
            <a:extLst>
              <a:ext uri="{FF2B5EF4-FFF2-40B4-BE49-F238E27FC236}">
                <a16:creationId xmlns="" xmlns:a16="http://schemas.microsoft.com/office/drawing/2014/main" id="{BFF6BFE7-C783-A544-BF40-07439507B0D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2900053-5486-CE48-AECB-336DE8E8FBB2}"/>
              </a:ext>
            </a:extLst>
          </p:cNvPr>
          <p:cNvSpPr txBox="1"/>
          <p:nvPr/>
        </p:nvSpPr>
        <p:spPr>
          <a:xfrm>
            <a:off x="645948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75289E6-5E32-AF49-A100-4F74A5A43799}"/>
              </a:ext>
            </a:extLst>
          </p:cNvPr>
          <p:cNvSpPr txBox="1"/>
          <p:nvPr/>
        </p:nvSpPr>
        <p:spPr>
          <a:xfrm>
            <a:off x="7525276" y="2245665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9FFCE0-0F8B-7E4C-81C1-2683CFC2D520}"/>
              </a:ext>
            </a:extLst>
          </p:cNvPr>
          <p:cNvSpPr txBox="1"/>
          <p:nvPr/>
        </p:nvSpPr>
        <p:spPr>
          <a:xfrm>
            <a:off x="8474304" y="230091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Ba mươi tư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6967454-FE7A-9046-BF2C-11B7FB42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630B003-6CC5-5748-B5BB-64DEAFE7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4A65D62-2ED5-6F45-B74D-54AAB900C2F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6FC9C21-C05B-1F45-BAE8-67734BA0A687}"/>
              </a:ext>
            </a:extLst>
          </p:cNvPr>
          <p:cNvSpPr txBox="1"/>
          <p:nvPr/>
        </p:nvSpPr>
        <p:spPr>
          <a:xfrm>
            <a:off x="5469147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27" name="Can 33">
            <a:extLst>
              <a:ext uri="{FF2B5EF4-FFF2-40B4-BE49-F238E27FC236}">
                <a16:creationId xmlns="" xmlns:a16="http://schemas.microsoft.com/office/drawing/2014/main" id="{8EC4357F-DBB5-6449-A9DD-1B78F0B5ACA4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BECE02C-78A8-4745-A989-E8EE192CFA24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CDCA60-621F-6941-8C39-B65506DF1823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CE3E2EB-9036-864B-9F40-6CBFB0401FD5}"/>
              </a:ext>
            </a:extLst>
          </p:cNvPr>
          <p:cNvSpPr txBox="1"/>
          <p:nvPr/>
        </p:nvSpPr>
        <p:spPr>
          <a:xfrm>
            <a:off x="8498987" y="333057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Năm mươi mốt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9F2EA7-02FD-CA44-B039-656BABD761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1437" y="3135328"/>
            <a:ext cx="365275" cy="867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466A85D-A6B7-264E-AA82-6DA4924513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633DD44-51B2-DB4B-A02E-9374289030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A19CAEF-CF0E-CF4E-9868-729F5ADA3C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A44CAD6-414D-4940-97A2-4C1AFD5ADD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A451234-663C-F246-BDB8-CB79DDC46F16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8F990F8-DAE4-3D4E-90D7-920A668F54EC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73DE007-9205-8242-8072-46C8C611261B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46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74937DE-4E5B-3A49-8657-817E32CD9D18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Bốn mươi sáu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9E78D24-B845-6947-A0F5-411F88D9C5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43" name="Can 33">
            <a:extLst>
              <a:ext uri="{FF2B5EF4-FFF2-40B4-BE49-F238E27FC236}">
                <a16:creationId xmlns="" xmlns:a16="http://schemas.microsoft.com/office/drawing/2014/main" id="{BD046474-047D-F046-8792-8958D0B02EC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D7E0EDE9-CC08-F84C-A08F-4769BEC172DB}"/>
              </a:ext>
            </a:extLst>
          </p:cNvPr>
          <p:cNvSpPr/>
          <p:nvPr/>
        </p:nvSpPr>
        <p:spPr>
          <a:xfrm>
            <a:off x="3748606" y="4276201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E52A797B-A0A5-9C45-9F59-BFE967DA9FF5}"/>
              </a:ext>
            </a:extLst>
          </p:cNvPr>
          <p:cNvSpPr/>
          <p:nvPr/>
        </p:nvSpPr>
        <p:spPr>
          <a:xfrm>
            <a:off x="4067222" y="4276200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D62C8BBD-8FE4-B341-857F-A8B74ACF7B85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171AE844-9F09-BB42-BD3B-F74B59BDDC48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DADCAA3D-A9C4-E747-8C59-A5609BEC123A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5D611565-FD8B-0042-ADEE-2DC67CE9F0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F21333DD-C9C2-F04A-8EA2-C06128F5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9DA49E7A-1C04-2E4F-919A-63EFF0094A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5580630-9E4B-0849-A7D5-C70F41A4A605}"/>
              </a:ext>
            </a:extLst>
          </p:cNvPr>
          <p:cNvSpPr txBox="1"/>
          <p:nvPr/>
        </p:nvSpPr>
        <p:spPr>
          <a:xfrm>
            <a:off x="5463166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A84CD90-F0AC-0A4F-8BD8-E0ECC5FA952A}"/>
              </a:ext>
            </a:extLst>
          </p:cNvPr>
          <p:cNvSpPr txBox="1"/>
          <p:nvPr/>
        </p:nvSpPr>
        <p:spPr>
          <a:xfrm>
            <a:off x="649233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9955CE8-2DCE-2146-A9D8-E3F7702BBE72}"/>
              </a:ext>
            </a:extLst>
          </p:cNvPr>
          <p:cNvSpPr txBox="1"/>
          <p:nvPr/>
        </p:nvSpPr>
        <p:spPr>
          <a:xfrm>
            <a:off x="7558124" y="5549598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000" dirty="0"/>
              <a:t>55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AA4526E-6D00-1342-A45D-2CFC7ADD4708}"/>
              </a:ext>
            </a:extLst>
          </p:cNvPr>
          <p:cNvSpPr txBox="1"/>
          <p:nvPr/>
        </p:nvSpPr>
        <p:spPr>
          <a:xfrm>
            <a:off x="8493006" y="5595764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Năm mươi lăm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023A929-7DD6-0743-91A5-1B8EE38C45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C878A9DE-352E-C746-8293-5A064919B4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8" name="Can 33">
            <a:extLst>
              <a:ext uri="{FF2B5EF4-FFF2-40B4-BE49-F238E27FC236}">
                <a16:creationId xmlns="" xmlns:a16="http://schemas.microsoft.com/office/drawing/2014/main" id="{2B559F0F-2007-5446-AF8D-E73EA2CAB629}"/>
              </a:ext>
            </a:extLst>
          </p:cNvPr>
          <p:cNvSpPr/>
          <p:nvPr/>
        </p:nvSpPr>
        <p:spPr>
          <a:xfrm>
            <a:off x="3774495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="" xmlns:a16="http://schemas.microsoft.com/office/drawing/2014/main" id="{A370CA57-60ED-DF4D-B375-43632EB83328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="" xmlns:a16="http://schemas.microsoft.com/office/drawing/2014/main" id="{6FA011C6-1554-9D47-9080-ADB52311691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33">
            <a:extLst>
              <a:ext uri="{FF2B5EF4-FFF2-40B4-BE49-F238E27FC236}">
                <a16:creationId xmlns="" xmlns:a16="http://schemas.microsoft.com/office/drawing/2014/main" id="{45BC91E3-69DE-7C43-BC18-A52E3AF12438}"/>
              </a:ext>
            </a:extLst>
          </p:cNvPr>
          <p:cNvSpPr/>
          <p:nvPr/>
        </p:nvSpPr>
        <p:spPr>
          <a:xfrm>
            <a:off x="4715944" y="5473339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="" xmlns:a16="http://schemas.microsoft.com/office/drawing/2014/main" id="{313B6928-2C45-524F-99B7-59DAA8AEFDF7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4" grpId="0"/>
      <p:bldP spid="27" grpId="0" animBg="1"/>
      <p:bldP spid="28" grpId="0"/>
      <p:bldP spid="29" grpId="0"/>
      <p:bldP spid="30" grpId="0"/>
      <p:bldP spid="36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/>
      <p:bldP spid="53" grpId="0"/>
      <p:bldP spid="54" grpId="0"/>
      <p:bldP spid="55" grpId="0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799</Words>
  <Application>Microsoft Office PowerPoint</Application>
  <PresentationFormat>Custom</PresentationFormat>
  <Paragraphs>363</Paragraphs>
  <Slides>27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Office Theme</vt:lpstr>
      <vt:lpstr>1_Office Theme</vt:lpstr>
      <vt:lpstr>1_更多模版请关注:尚佳素材公社shop64427429.taobao.com</vt:lpstr>
      <vt:lpstr>3_Office 主题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ADMIN</cp:lastModifiedBy>
  <cp:revision>141</cp:revision>
  <dcterms:created xsi:type="dcterms:W3CDTF">2021-06-02T01:34:28Z</dcterms:created>
  <dcterms:modified xsi:type="dcterms:W3CDTF">2022-09-03T09:20:29Z</dcterms:modified>
</cp:coreProperties>
</file>