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9917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708" r="5304" b="28238"/>
          <a:stretch/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021" y="1131590"/>
            <a:ext cx="504056" cy="648072"/>
          </a:xfrm>
          <a:prstGeom prst="wedgeRoundRectCallout">
            <a:avLst>
              <a:gd name="adj1" fmla="val 275615"/>
              <a:gd name="adj2" fmla="val 107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819340" y="807554"/>
            <a:ext cx="504056" cy="648072"/>
          </a:xfrm>
          <a:prstGeom prst="wedgeRoundRectCallout">
            <a:avLst>
              <a:gd name="adj1" fmla="val 251279"/>
              <a:gd name="adj2" fmla="val 10379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339752" y="58470"/>
            <a:ext cx="504056" cy="648072"/>
          </a:xfrm>
          <a:prstGeom prst="wedgeRoundRectCallout">
            <a:avLst>
              <a:gd name="adj1" fmla="val 299950"/>
              <a:gd name="adj2" fmla="val 13821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0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28384" y="483518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263823" y="1771329"/>
            <a:ext cx="504056" cy="648072"/>
          </a:xfrm>
          <a:prstGeom prst="wedgeRoundRectCallout">
            <a:avLst>
              <a:gd name="adj1" fmla="val -399136"/>
              <a:gd name="adj2" fmla="val 55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964003" y="2802662"/>
            <a:ext cx="504056" cy="648072"/>
          </a:xfrm>
          <a:prstGeom prst="wedgeRoundRectCallout">
            <a:avLst>
              <a:gd name="adj1" fmla="val -279672"/>
              <a:gd name="adj2" fmla="val -7859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292080" y="3291830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211960" y="3615866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23396" y="2668281"/>
            <a:ext cx="504056" cy="648072"/>
          </a:xfrm>
          <a:prstGeom prst="wedgeRoundRectCallout">
            <a:avLst>
              <a:gd name="adj1" fmla="val 291101"/>
              <a:gd name="adj2" fmla="val -9408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54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9694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13659" r="15964" b="71381"/>
          <a:stretch/>
        </p:blipFill>
        <p:spPr>
          <a:xfrm>
            <a:off x="323528" y="915566"/>
            <a:ext cx="8568952" cy="33123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1298" y="3936753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78111" y="3950350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46536" y="395035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51298" y="3936752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79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43823" r="5754" b="23903"/>
          <a:stretch/>
        </p:blipFill>
        <p:spPr>
          <a:xfrm>
            <a:off x="683568" y="796229"/>
            <a:ext cx="8280920" cy="34317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91680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4194881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39952" y="419802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8703" y="4187767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91680" y="419487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20072" y="4198028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15816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00192" y="4194880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5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238" r="18357" b="72466"/>
          <a:stretch/>
        </p:blipFill>
        <p:spPr>
          <a:xfrm>
            <a:off x="107504" y="735546"/>
            <a:ext cx="9036496" cy="367240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907704" y="16356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907704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907704" y="34358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&lt;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7956376" y="1628368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7972751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7989126" y="3515132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8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2738" r="6452" b="16964"/>
          <a:stretch/>
        </p:blipFill>
        <p:spPr>
          <a:xfrm>
            <a:off x="0" y="0"/>
            <a:ext cx="9144000" cy="42928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0738" y="4303466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76362" y="4299944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20072" y="4303091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31840" y="4303466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6362" y="4290702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42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9982" y="878430"/>
            <a:ext cx="8266513" cy="1945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1098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2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72200" y="2319461"/>
            <a:ext cx="18002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21098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88224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+ 2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0939" y="87843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093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326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3267" y="87930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0392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0392" y="879300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4780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4780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5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61063" y="191129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06301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4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72200" y="1671389"/>
            <a:ext cx="185741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6142" y="159938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8470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5595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983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3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5576" y="3147814"/>
            <a:ext cx="8266513" cy="1945087"/>
          </a:xfrm>
          <a:prstGeom prst="roundRect">
            <a:avLst/>
          </a:prstGeom>
          <a:solidFill>
            <a:srgbClr val="CDF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06692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1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73818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5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06692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+ 1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73818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+ 0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6533" y="314781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6653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1886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18861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5986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5986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70374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0374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– 4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91895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59021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1736" y="386876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4064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1189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5577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471" y="843558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493" y="305067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627186" y="1589217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612389" y="223728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581721" y="159008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79514" y="2198394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517435" y="163073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502813" y="224571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612389" y="382011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643304" y="444482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64717" y="3795886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550311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502204" y="382767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502204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56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61789" r="5281" b="5474"/>
          <a:stretch/>
        </p:blipFill>
        <p:spPr>
          <a:xfrm>
            <a:off x="532206" y="555526"/>
            <a:ext cx="8504290" cy="45739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900304" y="308822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884399" y="360066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868494" y="408391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852589" y="4587974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8316416" y="3126339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8316416" y="3622830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8316416" y="4119321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8316416" y="4615812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83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2285" r="7701" b="75677"/>
          <a:stretch/>
        </p:blipFill>
        <p:spPr>
          <a:xfrm>
            <a:off x="-36512" y="1707654"/>
            <a:ext cx="9144000" cy="222373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66328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74340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82352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983760" y="3222693"/>
            <a:ext cx="792088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8207896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2492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8835" r="9972" b="48618"/>
          <a:stretch/>
        </p:blipFill>
        <p:spPr>
          <a:xfrm>
            <a:off x="539552" y="569741"/>
            <a:ext cx="8496944" cy="41291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080324" y="249974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224649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080324" y="393990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4932040" y="2427734"/>
            <a:ext cx="576064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4139952" y="314781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4139952" y="3828277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7020272" y="244307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956376" y="314221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7092280" y="387234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87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6124"/>
          <a:stretch/>
        </p:blipFill>
        <p:spPr>
          <a:xfrm>
            <a:off x="107505" y="748902"/>
            <a:ext cx="8928992" cy="42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2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85292"/>
            <a:ext cx="7772400" cy="1102519"/>
          </a:xfrm>
        </p:spPr>
        <p:txBody>
          <a:bodyPr>
            <a:normAutofit/>
          </a:bodyPr>
          <a:lstStyle/>
          <a:p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81436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67819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1274" r="2738" b="44363"/>
          <a:stretch/>
        </p:blipFill>
        <p:spPr>
          <a:xfrm>
            <a:off x="107504" y="8518"/>
            <a:ext cx="8928992" cy="5134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55776" y="77155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760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0032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216" y="185167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7453" r="6136" b="11328"/>
          <a:stretch/>
        </p:blipFill>
        <p:spPr>
          <a:xfrm>
            <a:off x="0" y="12422"/>
            <a:ext cx="8928675" cy="513107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547664" y="264375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555776" y="401191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732240" y="426393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8244408" y="293179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984268" y="152763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7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212</Words>
  <Application>Microsoft Office PowerPoint</Application>
  <PresentationFormat>On-screen Show (16:9)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Office Theme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hai dohai</cp:lastModifiedBy>
  <cp:revision>25</cp:revision>
  <dcterms:created xsi:type="dcterms:W3CDTF">2020-08-19T02:50:37Z</dcterms:created>
  <dcterms:modified xsi:type="dcterms:W3CDTF">2024-12-12T02:26:16Z</dcterms:modified>
</cp:coreProperties>
</file>