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2" r:id="rId16"/>
    <p:sldId id="273" r:id="rId17"/>
    <p:sldId id="270" r:id="rId18"/>
    <p:sldId id="271" r:id="rId19"/>
    <p:sldId id="274" r:id="rId20"/>
    <p:sldId id="275" r:id="rId21"/>
    <p:sldId id="279" r:id="rId22"/>
    <p:sldId id="280" r:id="rId23"/>
    <p:sldId id="276" r:id="rId24"/>
    <p:sldId id="277" r:id="rId25"/>
    <p:sldId id="278" r:id="rId26"/>
    <p:sldId id="281" r:id="rId27"/>
    <p:sldId id="282" r:id="rId28"/>
    <p:sldId id="285" r:id="rId29"/>
    <p:sldId id="286" r:id="rId30"/>
    <p:sldId id="283" r:id="rId31"/>
    <p:sldId id="284" r:id="rId32"/>
    <p:sldId id="287" r:id="rId33"/>
    <p:sldId id="288" r:id="rId34"/>
    <p:sldId id="289" r:id="rId35"/>
    <p:sldId id="290" r:id="rId36"/>
    <p:sldId id="296" r:id="rId37"/>
    <p:sldId id="297" r:id="rId38"/>
    <p:sldId id="291" r:id="rId39"/>
    <p:sldId id="292" r:id="rId40"/>
    <p:sldId id="293" r:id="rId41"/>
    <p:sldId id="294" r:id="rId42"/>
    <p:sldId id="295" r:id="rId43"/>
    <p:sldId id="298" r:id="rId4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7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82762-1649-4C54-BF93-809A6934DDD2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C2549-24EA-4FC6-A0E4-9CFAB3176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1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287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1)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284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0955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Tách ra còn lại mấy?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9" t="34709" r="4937" b="43915"/>
          <a:stretch/>
        </p:blipFill>
        <p:spPr>
          <a:xfrm>
            <a:off x="-1" y="735490"/>
            <a:ext cx="9082676" cy="351266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334000" y="2419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Oval 4"/>
          <p:cNvSpPr/>
          <p:nvPr/>
        </p:nvSpPr>
        <p:spPr>
          <a:xfrm>
            <a:off x="990600" y="1047750"/>
            <a:ext cx="26670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6753371" y="5715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68360" r="39648" b="8148"/>
          <a:stretch/>
        </p:blipFill>
        <p:spPr>
          <a:xfrm>
            <a:off x="0" y="952500"/>
            <a:ext cx="5410200" cy="3412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1" t="73227" r="6763" b="6032"/>
          <a:stretch/>
        </p:blipFill>
        <p:spPr>
          <a:xfrm>
            <a:off x="5410200" y="955220"/>
            <a:ext cx="3737132" cy="352152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572000" y="3339193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57600" y="331470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47800" y="3790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03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" t="4445" r="6488" b="70581"/>
          <a:stretch/>
        </p:blipFill>
        <p:spPr>
          <a:xfrm>
            <a:off x="-32293" y="438150"/>
            <a:ext cx="9176293" cy="3733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458200" y="3486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467600" y="3486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67600" y="2419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8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32804" r="7102" b="38625"/>
          <a:stretch/>
        </p:blipFill>
        <p:spPr>
          <a:xfrm>
            <a:off x="10886" y="104515"/>
            <a:ext cx="9133114" cy="43722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810000" y="1047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05800" y="175723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05800" y="1047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0" y="3638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0" y="2952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0" y="1757232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305800" y="3638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05800" y="2952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9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2" t="66032" r="81255" b="29947"/>
          <a:stretch/>
        </p:blipFill>
        <p:spPr>
          <a:xfrm>
            <a:off x="6629400" y="35380"/>
            <a:ext cx="2079171" cy="9635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2" t="70899" r="6183" b="6667"/>
          <a:stretch/>
        </p:blipFill>
        <p:spPr>
          <a:xfrm>
            <a:off x="0" y="1026769"/>
            <a:ext cx="9144000" cy="356347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441871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02285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48400" y="4056841"/>
            <a:ext cx="6477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02285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441871" y="40568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5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0242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3)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8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" t="11852" r="8211" b="55767"/>
          <a:stretch/>
        </p:blipFill>
        <p:spPr>
          <a:xfrm>
            <a:off x="0" y="-19050"/>
            <a:ext cx="9144000" cy="512465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436428" y="43235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436428" y="352344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458200" y="2724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458200" y="1809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9142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t="45926" r="5117" b="7513"/>
          <a:stretch/>
        </p:blipFill>
        <p:spPr>
          <a:xfrm>
            <a:off x="1230085" y="-19050"/>
            <a:ext cx="6618515" cy="509116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524000" y="1047750"/>
            <a:ext cx="21336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638800" y="1010696"/>
            <a:ext cx="18288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19200" y="3143250"/>
            <a:ext cx="21336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10000" y="3524250"/>
            <a:ext cx="2133600" cy="14859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85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4233" r="7261" b="77143"/>
          <a:stretch/>
        </p:blipFill>
        <p:spPr>
          <a:xfrm>
            <a:off x="76200" y="674914"/>
            <a:ext cx="9013185" cy="27350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5200" y="26479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0" y="260712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8400" y="260712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9000" y="2607129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8077200" y="25717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600" y="26479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0218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428749"/>
            <a:ext cx="1274379" cy="923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428750"/>
            <a:ext cx="1274379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28750"/>
            <a:ext cx="1274379" cy="923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428750"/>
            <a:ext cx="1274379" cy="9239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75191" y="2552699"/>
            <a:ext cx="234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 – 1 = 5</a:t>
            </a:r>
            <a:endParaRPr lang="en-US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1179" y="3333750"/>
            <a:ext cx="4440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Sáu trừ một bằng năm.</a:t>
            </a:r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391852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trừ :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8750"/>
            <a:ext cx="1274379" cy="923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11" y="1428750"/>
            <a:ext cx="1274379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27936" r="48190" b="68694"/>
          <a:stretch/>
        </p:blipFill>
        <p:spPr>
          <a:xfrm>
            <a:off x="3657600" y="-19050"/>
            <a:ext cx="5486400" cy="5749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t="32804" r="40536" b="47302"/>
          <a:stretch/>
        </p:blipFill>
        <p:spPr>
          <a:xfrm>
            <a:off x="103414" y="-19050"/>
            <a:ext cx="3020786" cy="1742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t="53757" r="40536" b="28041"/>
          <a:stretch/>
        </p:blipFill>
        <p:spPr>
          <a:xfrm>
            <a:off x="103414" y="1657350"/>
            <a:ext cx="3020786" cy="16236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 t="73863" r="40232" b="7513"/>
          <a:stretch/>
        </p:blipFill>
        <p:spPr>
          <a:xfrm>
            <a:off x="28826" y="3257550"/>
            <a:ext cx="3247774" cy="1786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5" t="41059" r="11231" b="14285"/>
          <a:stretch/>
        </p:blipFill>
        <p:spPr>
          <a:xfrm>
            <a:off x="7053943" y="555944"/>
            <a:ext cx="1529443" cy="442072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3091543" y="798464"/>
            <a:ext cx="4049486" cy="2131240"/>
          </a:xfrm>
          <a:custGeom>
            <a:avLst/>
            <a:gdLst>
              <a:gd name="connsiteX0" fmla="*/ 0 w 4049486"/>
              <a:gd name="connsiteY0" fmla="*/ 181250 h 2131240"/>
              <a:gd name="connsiteX1" fmla="*/ 1905000 w 4049486"/>
              <a:gd name="connsiteY1" fmla="*/ 170365 h 2131240"/>
              <a:gd name="connsiteX2" fmla="*/ 2394857 w 4049486"/>
              <a:gd name="connsiteY2" fmla="*/ 1977393 h 2131240"/>
              <a:gd name="connsiteX3" fmla="*/ 4049486 w 4049486"/>
              <a:gd name="connsiteY3" fmla="*/ 1912079 h 2131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9486" h="2131240">
                <a:moveTo>
                  <a:pt x="0" y="181250"/>
                </a:moveTo>
                <a:cubicBezTo>
                  <a:pt x="752928" y="26129"/>
                  <a:pt x="1505857" y="-128992"/>
                  <a:pt x="1905000" y="170365"/>
                </a:cubicBezTo>
                <a:cubicBezTo>
                  <a:pt x="2304143" y="469722"/>
                  <a:pt x="2037443" y="1687107"/>
                  <a:pt x="2394857" y="1977393"/>
                </a:cubicBezTo>
                <a:cubicBezTo>
                  <a:pt x="2752271" y="2267679"/>
                  <a:pt x="3400878" y="2089879"/>
                  <a:pt x="4049486" y="1912079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124200" y="2236475"/>
            <a:ext cx="4027714" cy="2487925"/>
          </a:xfrm>
          <a:custGeom>
            <a:avLst/>
            <a:gdLst>
              <a:gd name="connsiteX0" fmla="*/ 0 w 4027714"/>
              <a:gd name="connsiteY0" fmla="*/ 484954 h 2487925"/>
              <a:gd name="connsiteX1" fmla="*/ 1436914 w 4027714"/>
              <a:gd name="connsiteY1" fmla="*/ 136611 h 2487925"/>
              <a:gd name="connsiteX2" fmla="*/ 4027714 w 4027714"/>
              <a:gd name="connsiteY2" fmla="*/ 2487925 h 2487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27714" h="2487925">
                <a:moveTo>
                  <a:pt x="0" y="484954"/>
                </a:moveTo>
                <a:cubicBezTo>
                  <a:pt x="382814" y="143868"/>
                  <a:pt x="765628" y="-197217"/>
                  <a:pt x="1436914" y="136611"/>
                </a:cubicBezTo>
                <a:cubicBezTo>
                  <a:pt x="2108200" y="470439"/>
                  <a:pt x="3067957" y="1479182"/>
                  <a:pt x="4027714" y="2487925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265714" y="587864"/>
            <a:ext cx="3951515" cy="3756834"/>
          </a:xfrm>
          <a:custGeom>
            <a:avLst/>
            <a:gdLst>
              <a:gd name="connsiteX0" fmla="*/ 0 w 3951515"/>
              <a:gd name="connsiteY0" fmla="*/ 3733765 h 3756834"/>
              <a:gd name="connsiteX1" fmla="*/ 2100943 w 3951515"/>
              <a:gd name="connsiteY1" fmla="*/ 3243907 h 3756834"/>
              <a:gd name="connsiteX2" fmla="*/ 2449286 w 3951515"/>
              <a:gd name="connsiteY2" fmla="*/ 272107 h 3756834"/>
              <a:gd name="connsiteX3" fmla="*/ 3951515 w 3951515"/>
              <a:gd name="connsiteY3" fmla="*/ 315650 h 375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1515" h="3756834">
                <a:moveTo>
                  <a:pt x="0" y="3733765"/>
                </a:moveTo>
                <a:cubicBezTo>
                  <a:pt x="846364" y="3777307"/>
                  <a:pt x="1692729" y="3820850"/>
                  <a:pt x="2100943" y="3243907"/>
                </a:cubicBezTo>
                <a:cubicBezTo>
                  <a:pt x="2509157" y="2666964"/>
                  <a:pt x="2140857" y="760150"/>
                  <a:pt x="2449286" y="272107"/>
                </a:cubicBezTo>
                <a:cubicBezTo>
                  <a:pt x="2757715" y="-215936"/>
                  <a:pt x="3354615" y="49857"/>
                  <a:pt x="3951515" y="315650"/>
                </a:cubicBezTo>
              </a:path>
            </a:pathLst>
          </a:cu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3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19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4)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28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1" t="13968" r="33571" b="82169"/>
          <a:stretch/>
        </p:blipFill>
        <p:spPr>
          <a:xfrm>
            <a:off x="1524000" y="55740"/>
            <a:ext cx="3471951" cy="7634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4" t="17407" r="12493" b="46455"/>
          <a:stretch/>
        </p:blipFill>
        <p:spPr>
          <a:xfrm>
            <a:off x="685800" y="819150"/>
            <a:ext cx="6172200" cy="421561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210300" y="1812471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210300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818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3" t="57567" r="11874" b="8359"/>
          <a:stretch/>
        </p:blipFill>
        <p:spPr>
          <a:xfrm>
            <a:off x="533400" y="666750"/>
            <a:ext cx="6825343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1" t="13968" r="33571" b="82169"/>
          <a:stretch/>
        </p:blipFill>
        <p:spPr>
          <a:xfrm>
            <a:off x="1524000" y="-19050"/>
            <a:ext cx="3471951" cy="76341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607629" y="4171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29400" y="163285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522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0" y="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12910" r="16782" b="67196"/>
          <a:stretch/>
        </p:blipFill>
        <p:spPr>
          <a:xfrm>
            <a:off x="233471" y="1047750"/>
            <a:ext cx="8300929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18859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6200" y="189650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18744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5800" y="188561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58602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5965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2574471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0" y="2585689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32691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3279654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2200" y="32575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82000" y="326876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33227" r="8169" b="42434"/>
          <a:stretch/>
        </p:blipFill>
        <p:spPr>
          <a:xfrm>
            <a:off x="133192" y="590550"/>
            <a:ext cx="8782208" cy="35814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752600" y="2571750"/>
            <a:ext cx="13716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209800" y="2381250"/>
            <a:ext cx="1219200" cy="8763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96000" y="2381250"/>
            <a:ext cx="1295400" cy="11811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096000" y="2381250"/>
            <a:ext cx="1295400" cy="9525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21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6" t="62434" r="13399" b="7725"/>
          <a:stretch/>
        </p:blipFill>
        <p:spPr>
          <a:xfrm>
            <a:off x="304800" y="209550"/>
            <a:ext cx="8353902" cy="4495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00600" y="4095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4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9833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</a:t>
            </a:r>
            <a:r>
              <a:rPr lang="en-US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0" y="496661"/>
            <a:ext cx="812102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66750"/>
            <a:ext cx="812102" cy="2000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251" y="496661"/>
            <a:ext cx="812102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58561"/>
            <a:ext cx="812102" cy="2000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94" y="801461"/>
            <a:ext cx="812102" cy="20002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191" y="2552700"/>
            <a:ext cx="234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2 = 3</a:t>
            </a:r>
            <a:endParaRPr lang="en-US" sz="36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1179" y="3333418"/>
            <a:ext cx="4440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Năm trừ hai bằng ba.</a:t>
            </a:r>
            <a:endParaRPr lang="en-US" sz="32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5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4" t="12910" r="8326" b="75026"/>
          <a:stretch/>
        </p:blipFill>
        <p:spPr>
          <a:xfrm>
            <a:off x="0" y="963386"/>
            <a:ext cx="8464023" cy="1760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2139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2139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15297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2139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4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5297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0" y="21907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0" y="1464129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46412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1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07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1" t="25820" r="5262" b="55132"/>
          <a:stretch/>
        </p:blipFill>
        <p:spPr>
          <a:xfrm>
            <a:off x="228599" y="666750"/>
            <a:ext cx="8751139" cy="289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7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Rectangle 4"/>
          <p:cNvSpPr/>
          <p:nvPr/>
        </p:nvSpPr>
        <p:spPr>
          <a:xfrm>
            <a:off x="51816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6172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8077200" y="28765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1436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46561" r="17519" b="5397"/>
          <a:stretch/>
        </p:blipFill>
        <p:spPr>
          <a:xfrm>
            <a:off x="1676400" y="-1"/>
            <a:ext cx="5486400" cy="508331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38400" y="104775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86000" y="219075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257800" y="552450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562600" y="1893958"/>
            <a:ext cx="16002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1" t="4022" r="51198" b="91598"/>
          <a:stretch/>
        </p:blipFill>
        <p:spPr>
          <a:xfrm>
            <a:off x="5072743" y="57363"/>
            <a:ext cx="4038600" cy="5882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6" t="8677" r="24081" b="56614"/>
          <a:stretch/>
        </p:blipFill>
        <p:spPr>
          <a:xfrm>
            <a:off x="32657" y="-1"/>
            <a:ext cx="5040086" cy="500953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093029" y="4248150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95600" y="4195829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057400" y="4076700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19200" y="4195829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2657" y="4195829"/>
            <a:ext cx="990600" cy="6477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72743" y="2038350"/>
            <a:ext cx="3995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 5 con cá đang cắn câu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7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t="45079" r="14629" b="45820"/>
          <a:stretch/>
        </p:blipFill>
        <p:spPr>
          <a:xfrm>
            <a:off x="152400" y="1276350"/>
            <a:ext cx="8718674" cy="1524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162800" y="2128157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91000" y="2114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12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" t="57355" r="9751" b="6244"/>
          <a:stretch/>
        </p:blipFill>
        <p:spPr>
          <a:xfrm>
            <a:off x="457199" y="13607"/>
            <a:ext cx="8104859" cy="499654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876800" y="4400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76228" y="4400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832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6)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17990" r="62233" b="72487"/>
          <a:stretch/>
        </p:blipFill>
        <p:spPr>
          <a:xfrm>
            <a:off x="3276600" y="3412425"/>
            <a:ext cx="2509156" cy="11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25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t="12063" r="4380" b="46455"/>
          <a:stretch/>
        </p:blipFill>
        <p:spPr>
          <a:xfrm>
            <a:off x="762000" y="-1"/>
            <a:ext cx="7239000" cy="497840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90800" y="15811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74471" y="3638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163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5" t="55661" r="23844" b="28677"/>
          <a:stretch/>
        </p:blipFill>
        <p:spPr>
          <a:xfrm>
            <a:off x="1676400" y="1123950"/>
            <a:ext cx="590548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55873" r="61039" b="36085"/>
          <a:stretch/>
        </p:blipFill>
        <p:spPr>
          <a:xfrm>
            <a:off x="0" y="0"/>
            <a:ext cx="2379743" cy="895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5" t="4656" r="7408" b="66138"/>
          <a:stretch/>
        </p:blipFill>
        <p:spPr>
          <a:xfrm>
            <a:off x="4876800" y="438150"/>
            <a:ext cx="4267200" cy="4461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" t="12217" r="47241" b="67830"/>
          <a:stretch/>
        </p:blipFill>
        <p:spPr>
          <a:xfrm>
            <a:off x="53192" y="1641763"/>
            <a:ext cx="4899808" cy="292566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03096" y="3714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5200" y="3714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169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t="75767" r="21107" b="10053"/>
          <a:stretch/>
        </p:blipFill>
        <p:spPr>
          <a:xfrm>
            <a:off x="76200" y="742950"/>
            <a:ext cx="8320585" cy="236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17583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01000" y="1682175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400" y="241935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15785" y="2353703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283845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3200" y="1227696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87886" y="1246746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53200" y="2884714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7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6" t="2540" r="7654" b="61482"/>
          <a:stretch/>
        </p:blipFill>
        <p:spPr>
          <a:xfrm>
            <a:off x="609600" y="24493"/>
            <a:ext cx="8299652" cy="498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40211" r="10723" b="9629"/>
          <a:stretch/>
        </p:blipFill>
        <p:spPr>
          <a:xfrm>
            <a:off x="1905000" y="-1"/>
            <a:ext cx="5486400" cy="505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04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6" t="35080" r="8019" b="46084"/>
          <a:stretch/>
        </p:blipFill>
        <p:spPr>
          <a:xfrm>
            <a:off x="0" y="971550"/>
            <a:ext cx="9015563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33600" y="24574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76600" y="24574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53333" r="6183" b="6243"/>
          <a:stretch/>
        </p:blipFill>
        <p:spPr>
          <a:xfrm>
            <a:off x="533400" y="-19050"/>
            <a:ext cx="8153400" cy="50014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924800" y="666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924800" y="4283529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24800" y="34099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924800" y="24955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91525" y="16573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766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581150"/>
            <a:ext cx="7154587" cy="1143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CHÀO TẠM BIỆT CÁC EM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14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314" y="819150"/>
            <a:ext cx="830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11: PHÉP TRỪ TRONG PHẠM VI 10</a:t>
            </a:r>
          </a:p>
          <a:p>
            <a:pPr algn="ctr"/>
            <a:r>
              <a:rPr lang="en-US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(TIẾT 2)</a:t>
            </a:r>
            <a:endParaRPr lang="en-US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986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12695" r="5241" b="65037"/>
          <a:stretch/>
        </p:blipFill>
        <p:spPr>
          <a:xfrm>
            <a:off x="0" y="895350"/>
            <a:ext cx="9063746" cy="35786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20955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Tách ra còn lại mấy?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57800" y="3333750"/>
            <a:ext cx="5334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66800" y="15049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0600" y="22669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52600" y="18097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73086" y="11239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76600" y="16573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44586" y="2190750"/>
            <a:ext cx="685800" cy="685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26667" r="58951" b="66137"/>
          <a:stretch/>
        </p:blipFill>
        <p:spPr>
          <a:xfrm>
            <a:off x="6477000" y="55740"/>
            <a:ext cx="2667000" cy="8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261</Words>
  <Application>Microsoft Office PowerPoint</Application>
  <PresentationFormat>On-screen Show (16:9)</PresentationFormat>
  <Paragraphs>110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KimAnh</dc:creator>
  <cp:lastModifiedBy>MT HOAHONG</cp:lastModifiedBy>
  <cp:revision>42</cp:revision>
  <dcterms:created xsi:type="dcterms:W3CDTF">2020-08-19T03:47:13Z</dcterms:created>
  <dcterms:modified xsi:type="dcterms:W3CDTF">2022-11-16T03:29:58Z</dcterms:modified>
</cp:coreProperties>
</file>