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347" r:id="rId3"/>
    <p:sldId id="348" r:id="rId4"/>
    <p:sldId id="349" r:id="rId5"/>
    <p:sldId id="350" r:id="rId6"/>
    <p:sldId id="331" r:id="rId7"/>
  </p:sldIdLst>
  <p:sldSz cx="16002000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6B28A"/>
    <a:srgbClr val="59AE52"/>
    <a:srgbClr val="5AC65A"/>
    <a:srgbClr val="FFE5E6"/>
    <a:srgbClr val="FFD9DA"/>
    <a:srgbClr val="006BBC"/>
    <a:srgbClr val="FF33CC"/>
    <a:srgbClr val="F0C380"/>
    <a:srgbClr val="4A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5" d="100"/>
          <a:sy n="65" d="100"/>
        </p:scale>
        <p:origin x="494" y="96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57600" y="609600"/>
            <a:ext cx="9867900" cy="68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altLang="en-US" sz="3500" b="1" dirty="0" smtClean="0">
                <a:solidFill>
                  <a:srgbClr val="0000FF"/>
                </a:solidFill>
                <a:latin typeface="Times New Roman" pitchFamily="18" charset="0"/>
              </a:rPr>
              <a:t>TRƯỜNG </a:t>
            </a:r>
            <a:r>
              <a:rPr lang="en-US" altLang="en-US" sz="3500" b="1" dirty="0">
                <a:solidFill>
                  <a:srgbClr val="0000FF"/>
                </a:solidFill>
                <a:latin typeface="Times New Roman" pitchFamily="18" charset="0"/>
              </a:rPr>
              <a:t>TIỂU HỌC </a:t>
            </a:r>
            <a:r>
              <a:rPr lang="en-US" altLang="en-US" sz="3500" b="1" dirty="0" smtClean="0">
                <a:solidFill>
                  <a:srgbClr val="0000FF"/>
                </a:solidFill>
                <a:latin typeface="Times New Roman" pitchFamily="18" charset="0"/>
              </a:rPr>
              <a:t>SỐ 1</a:t>
            </a:r>
            <a:endParaRPr lang="en-US" altLang="en-US" sz="35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95350" y="3298315"/>
            <a:ext cx="14427200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670068" y="7898374"/>
            <a:ext cx="58737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Giáo viên:……………………………</a:t>
            </a:r>
            <a:endParaRPr lang="en-US" altLang="en-US" sz="2400" b="1" i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Lớp:………………………………….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6684003"/>
            <a:ext cx="5521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939943" y="1312961"/>
            <a:ext cx="5334000" cy="113078"/>
            <a:chOff x="6172200" y="1985797"/>
            <a:chExt cx="5334000" cy="1130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72200" y="1985797"/>
              <a:ext cx="533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2098875"/>
              <a:ext cx="3886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12954000" y="7147517"/>
            <a:ext cx="2787094" cy="1728787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74" y="6964100"/>
            <a:ext cx="2229307" cy="19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20928" y="2963822"/>
            <a:ext cx="104449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46140" y="2954260"/>
            <a:ext cx="1044494" cy="1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64484" y="5257800"/>
            <a:ext cx="140970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TOÁN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KHỐI LẬP PHƯƠNG. KHỐI CHỮ NHẬT</a:t>
            </a:r>
            <a:endParaRPr lang="en-US" sz="44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038600" y="1164913"/>
            <a:ext cx="8001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1525" y="3051231"/>
            <a:ext cx="1857478" cy="685800"/>
          </a:xfrm>
          <a:prstGeom prst="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</a:rPr>
              <a:t>4 + 4 = 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6788" y="3053291"/>
            <a:ext cx="838200" cy="685800"/>
          </a:xfrm>
          <a:prstGeom prst="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</a:rPr>
              <a:t>8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1525" y="5260446"/>
            <a:ext cx="2467078" cy="685800"/>
          </a:xfrm>
          <a:prstGeom prst="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smtClean="0">
                <a:solidFill>
                  <a:srgbClr val="0000FF"/>
                </a:solidFill>
              </a:rPr>
              <a:t>  1 + ?  = 4 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5956" y="5260446"/>
            <a:ext cx="457200" cy="685800"/>
          </a:xfrm>
          <a:prstGeom prst="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</a:rPr>
              <a:t>3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4231" y="7467600"/>
            <a:ext cx="1857478" cy="685800"/>
          </a:xfrm>
          <a:prstGeom prst="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</a:rPr>
              <a:t> 8 - 4  = 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3913" y="7469660"/>
            <a:ext cx="656012" cy="685800"/>
          </a:xfrm>
          <a:prstGeom prst="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</a:rPr>
              <a:t>4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70353" y="3051231"/>
            <a:ext cx="1857478" cy="685800"/>
          </a:xfrm>
          <a:prstGeom prst="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</a:rPr>
              <a:t>4 + 2 = 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75616" y="3053291"/>
            <a:ext cx="838200" cy="685800"/>
          </a:xfrm>
          <a:prstGeom prst="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</a:rPr>
              <a:t>6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70353" y="5260446"/>
            <a:ext cx="2467078" cy="685800"/>
          </a:xfrm>
          <a:prstGeom prst="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smtClean="0">
                <a:solidFill>
                  <a:srgbClr val="0000FF"/>
                </a:solidFill>
              </a:rPr>
              <a:t>  5 - ?  = 2 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02100" y="5260446"/>
            <a:ext cx="457200" cy="685800"/>
          </a:xfrm>
          <a:prstGeom prst="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</a:rPr>
              <a:t>3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63059" y="7416114"/>
            <a:ext cx="1864772" cy="685800"/>
          </a:xfrm>
          <a:prstGeom prst="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</a:rPr>
              <a:t> 4 + 6  = 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40994" y="7418174"/>
            <a:ext cx="693597" cy="685800"/>
          </a:xfrm>
          <a:prstGeom prst="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</a:rPr>
              <a:t>10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9144000" y="6951562"/>
            <a:ext cx="2362200" cy="1811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869650" y="4612850"/>
            <a:ext cx="2281612" cy="1851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92" y="4612850"/>
            <a:ext cx="2286000" cy="1851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651" y="2362200"/>
            <a:ext cx="2246888" cy="1825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9144000" y="2362200"/>
            <a:ext cx="2298792" cy="18014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650" y="6874718"/>
            <a:ext cx="2281612" cy="17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7" t="37208" r="67787" b="56306"/>
          <a:stretch/>
        </p:blipFill>
        <p:spPr bwMode="auto">
          <a:xfrm>
            <a:off x="1069975" y="1004815"/>
            <a:ext cx="20023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4054" r="6351" b="6486"/>
          <a:stretch/>
        </p:blipFill>
        <p:spPr>
          <a:xfrm>
            <a:off x="3050628" y="2515180"/>
            <a:ext cx="1974453" cy="1900301"/>
          </a:xfrm>
          <a:prstGeom prst="rect">
            <a:avLst/>
          </a:prstGeom>
        </p:spPr>
      </p:pic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Cách giải Rubik 3×3 nhanh – Rubik Ha No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127" r="10522" b="4518"/>
          <a:stretch/>
        </p:blipFill>
        <p:spPr bwMode="auto">
          <a:xfrm>
            <a:off x="6072624" y="2530046"/>
            <a:ext cx="2022389" cy="202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iếng Xúc Xắc | Hiệu ứng Âm thanh MP3 Tải xuống Miễn phí - Pikbes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5" t="11197" r="25445" b="10039"/>
          <a:stretch/>
        </p:blipFill>
        <p:spPr bwMode="auto">
          <a:xfrm>
            <a:off x="9144000" y="2565057"/>
            <a:ext cx="2065091" cy="204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be 8"/>
          <p:cNvSpPr/>
          <p:nvPr/>
        </p:nvSpPr>
        <p:spPr>
          <a:xfrm>
            <a:off x="12573000" y="2591830"/>
            <a:ext cx="1905000" cy="1905000"/>
          </a:xfrm>
          <a:prstGeom prst="cub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42688" y="4732872"/>
            <a:ext cx="3094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</a:rPr>
              <a:t>Khối lập phương</a:t>
            </a:r>
            <a:endParaRPr lang="en-US" sz="2800" b="1">
              <a:solidFill>
                <a:srgbClr val="0000FF"/>
              </a:solidFill>
            </a:endParaRPr>
          </a:p>
        </p:txBody>
      </p:sp>
      <p:pic>
        <p:nvPicPr>
          <p:cNvPr id="1036" name="Picture 12" descr="Những lưu ý khi thay nước bể cá cảnh - Bể cá cảnh Mạnh Tuấ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 t="12360" r="7585" b="6126"/>
          <a:stretch/>
        </p:blipFill>
        <p:spPr bwMode="auto">
          <a:xfrm>
            <a:off x="2053563" y="5723435"/>
            <a:ext cx="2366035" cy="176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324600" y="8077200"/>
            <a:ext cx="337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</a:rPr>
              <a:t>Khối hộp chữ nhật</a:t>
            </a:r>
            <a:endParaRPr lang="en-US" sz="2800" b="1">
              <a:solidFill>
                <a:srgbClr val="0000FF"/>
              </a:solidFill>
            </a:endParaRPr>
          </a:p>
        </p:txBody>
      </p:sp>
      <p:pic>
        <p:nvPicPr>
          <p:cNvPr id="1038" name="Picture 14" descr="Loa hội trường JBL JRX21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0" t="11184" r="15912" b="8266"/>
          <a:stretch/>
        </p:blipFill>
        <p:spPr bwMode="auto">
          <a:xfrm>
            <a:off x="9921696" y="5536024"/>
            <a:ext cx="1584504" cy="205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be 11"/>
          <p:cNvSpPr/>
          <p:nvPr/>
        </p:nvSpPr>
        <p:spPr>
          <a:xfrm>
            <a:off x="5334000" y="5723435"/>
            <a:ext cx="2971800" cy="1762417"/>
          </a:xfrm>
          <a:prstGeom prst="cub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 flipH="1">
            <a:off x="12550346" y="5513087"/>
            <a:ext cx="1447800" cy="2046677"/>
          </a:xfrm>
          <a:prstGeom prst="cub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1" grpId="0"/>
      <p:bldP spid="1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5" t="18288" r="35942" b="68960"/>
          <a:stretch/>
        </p:blipFill>
        <p:spPr bwMode="auto">
          <a:xfrm>
            <a:off x="917575" y="1146969"/>
            <a:ext cx="2312773" cy="99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9" t="31040" r="27851" b="63744"/>
          <a:stretch/>
        </p:blipFill>
        <p:spPr bwMode="auto">
          <a:xfrm>
            <a:off x="460375" y="2825578"/>
            <a:ext cx="4568825" cy="5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2" t="35624" r="9815" b="43694"/>
          <a:stretch/>
        </p:blipFill>
        <p:spPr bwMode="auto">
          <a:xfrm>
            <a:off x="5257800" y="2518718"/>
            <a:ext cx="9080316" cy="274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5638800" y="4652318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591800" y="4701746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t="35585" r="26336" b="59270"/>
          <a:stretch/>
        </p:blipFill>
        <p:spPr bwMode="auto">
          <a:xfrm>
            <a:off x="289440" y="5334000"/>
            <a:ext cx="4875684" cy="53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0" t="42545" r="9004" b="36280"/>
          <a:stretch/>
        </p:blipFill>
        <p:spPr bwMode="auto">
          <a:xfrm>
            <a:off x="4267200" y="5840626"/>
            <a:ext cx="10300452" cy="30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5334000" y="7931172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955428" y="7914085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1" t="21171" r="5658" b="39415"/>
          <a:stretch/>
        </p:blipFill>
        <p:spPr bwMode="auto">
          <a:xfrm>
            <a:off x="765175" y="1981199"/>
            <a:ext cx="13179425" cy="62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6104238" y="4732638"/>
            <a:ext cx="5103340" cy="2049162"/>
          </a:xfrm>
          <a:custGeom>
            <a:avLst/>
            <a:gdLst>
              <a:gd name="connsiteX0" fmla="*/ 0 w 5103340"/>
              <a:gd name="connsiteY0" fmla="*/ 0 h 2100648"/>
              <a:gd name="connsiteX1" fmla="*/ 0 w 5103340"/>
              <a:gd name="connsiteY1" fmla="*/ 0 h 2100648"/>
              <a:gd name="connsiteX2" fmla="*/ 135924 w 5103340"/>
              <a:gd name="connsiteY2" fmla="*/ 74140 h 2100648"/>
              <a:gd name="connsiteX3" fmla="*/ 148281 w 5103340"/>
              <a:gd name="connsiteY3" fmla="*/ 111211 h 2100648"/>
              <a:gd name="connsiteX4" fmla="*/ 185351 w 5103340"/>
              <a:gd name="connsiteY4" fmla="*/ 135924 h 2100648"/>
              <a:gd name="connsiteX5" fmla="*/ 222421 w 5103340"/>
              <a:gd name="connsiteY5" fmla="*/ 222421 h 2100648"/>
              <a:gd name="connsiteX6" fmla="*/ 259492 w 5103340"/>
              <a:gd name="connsiteY6" fmla="*/ 259492 h 2100648"/>
              <a:gd name="connsiteX7" fmla="*/ 296562 w 5103340"/>
              <a:gd name="connsiteY7" fmla="*/ 333632 h 2100648"/>
              <a:gd name="connsiteX8" fmla="*/ 321276 w 5103340"/>
              <a:gd name="connsiteY8" fmla="*/ 407773 h 2100648"/>
              <a:gd name="connsiteX9" fmla="*/ 370703 w 5103340"/>
              <a:gd name="connsiteY9" fmla="*/ 556054 h 2100648"/>
              <a:gd name="connsiteX10" fmla="*/ 395416 w 5103340"/>
              <a:gd name="connsiteY10" fmla="*/ 630194 h 2100648"/>
              <a:gd name="connsiteX11" fmla="*/ 444843 w 5103340"/>
              <a:gd name="connsiteY11" fmla="*/ 704335 h 2100648"/>
              <a:gd name="connsiteX12" fmla="*/ 469557 w 5103340"/>
              <a:gd name="connsiteY12" fmla="*/ 741405 h 2100648"/>
              <a:gd name="connsiteX13" fmla="*/ 494270 w 5103340"/>
              <a:gd name="connsiteY13" fmla="*/ 778476 h 2100648"/>
              <a:gd name="connsiteX14" fmla="*/ 568411 w 5103340"/>
              <a:gd name="connsiteY14" fmla="*/ 840259 h 2100648"/>
              <a:gd name="connsiteX15" fmla="*/ 605481 w 5103340"/>
              <a:gd name="connsiteY15" fmla="*/ 864973 h 2100648"/>
              <a:gd name="connsiteX16" fmla="*/ 654908 w 5103340"/>
              <a:gd name="connsiteY16" fmla="*/ 902043 h 2100648"/>
              <a:gd name="connsiteX17" fmla="*/ 729048 w 5103340"/>
              <a:gd name="connsiteY17" fmla="*/ 951470 h 2100648"/>
              <a:gd name="connsiteX18" fmla="*/ 766119 w 5103340"/>
              <a:gd name="connsiteY18" fmla="*/ 963827 h 2100648"/>
              <a:gd name="connsiteX19" fmla="*/ 840259 w 5103340"/>
              <a:gd name="connsiteY19" fmla="*/ 1013254 h 2100648"/>
              <a:gd name="connsiteX20" fmla="*/ 926757 w 5103340"/>
              <a:gd name="connsiteY20" fmla="*/ 1050324 h 2100648"/>
              <a:gd name="connsiteX21" fmla="*/ 976184 w 5103340"/>
              <a:gd name="connsiteY21" fmla="*/ 1075038 h 2100648"/>
              <a:gd name="connsiteX22" fmla="*/ 1013254 w 5103340"/>
              <a:gd name="connsiteY22" fmla="*/ 1087394 h 2100648"/>
              <a:gd name="connsiteX23" fmla="*/ 1062681 w 5103340"/>
              <a:gd name="connsiteY23" fmla="*/ 1112108 h 2100648"/>
              <a:gd name="connsiteX24" fmla="*/ 1099751 w 5103340"/>
              <a:gd name="connsiteY24" fmla="*/ 1124465 h 2100648"/>
              <a:gd name="connsiteX25" fmla="*/ 1149178 w 5103340"/>
              <a:gd name="connsiteY25" fmla="*/ 1149178 h 2100648"/>
              <a:gd name="connsiteX26" fmla="*/ 1198605 w 5103340"/>
              <a:gd name="connsiteY26" fmla="*/ 1161535 h 2100648"/>
              <a:gd name="connsiteX27" fmla="*/ 1235676 w 5103340"/>
              <a:gd name="connsiteY27" fmla="*/ 1186248 h 2100648"/>
              <a:gd name="connsiteX28" fmla="*/ 1334530 w 5103340"/>
              <a:gd name="connsiteY28" fmla="*/ 1210962 h 2100648"/>
              <a:gd name="connsiteX29" fmla="*/ 1383957 w 5103340"/>
              <a:gd name="connsiteY29" fmla="*/ 1223319 h 2100648"/>
              <a:gd name="connsiteX30" fmla="*/ 1421027 w 5103340"/>
              <a:gd name="connsiteY30" fmla="*/ 1248032 h 2100648"/>
              <a:gd name="connsiteX31" fmla="*/ 1519881 w 5103340"/>
              <a:gd name="connsiteY31" fmla="*/ 1272746 h 2100648"/>
              <a:gd name="connsiteX32" fmla="*/ 1556951 w 5103340"/>
              <a:gd name="connsiteY32" fmla="*/ 1285103 h 2100648"/>
              <a:gd name="connsiteX33" fmla="*/ 1618735 w 5103340"/>
              <a:gd name="connsiteY33" fmla="*/ 1309816 h 2100648"/>
              <a:gd name="connsiteX34" fmla="*/ 1705232 w 5103340"/>
              <a:gd name="connsiteY34" fmla="*/ 1322173 h 2100648"/>
              <a:gd name="connsiteX35" fmla="*/ 1816443 w 5103340"/>
              <a:gd name="connsiteY35" fmla="*/ 1346886 h 2100648"/>
              <a:gd name="connsiteX36" fmla="*/ 1853513 w 5103340"/>
              <a:gd name="connsiteY36" fmla="*/ 1359243 h 2100648"/>
              <a:gd name="connsiteX37" fmla="*/ 2051221 w 5103340"/>
              <a:gd name="connsiteY37" fmla="*/ 1383957 h 2100648"/>
              <a:gd name="connsiteX38" fmla="*/ 2137719 w 5103340"/>
              <a:gd name="connsiteY38" fmla="*/ 1396313 h 2100648"/>
              <a:gd name="connsiteX39" fmla="*/ 2187146 w 5103340"/>
              <a:gd name="connsiteY39" fmla="*/ 1408670 h 2100648"/>
              <a:gd name="connsiteX40" fmla="*/ 2458994 w 5103340"/>
              <a:gd name="connsiteY40" fmla="*/ 1421027 h 2100648"/>
              <a:gd name="connsiteX41" fmla="*/ 3212757 w 5103340"/>
              <a:gd name="connsiteY41" fmla="*/ 1433384 h 2100648"/>
              <a:gd name="connsiteX42" fmla="*/ 3286897 w 5103340"/>
              <a:gd name="connsiteY42" fmla="*/ 1445740 h 2100648"/>
              <a:gd name="connsiteX43" fmla="*/ 3509319 w 5103340"/>
              <a:gd name="connsiteY43" fmla="*/ 1470454 h 2100648"/>
              <a:gd name="connsiteX44" fmla="*/ 3632886 w 5103340"/>
              <a:gd name="connsiteY44" fmla="*/ 1495167 h 2100648"/>
              <a:gd name="connsiteX45" fmla="*/ 3707027 w 5103340"/>
              <a:gd name="connsiteY45" fmla="*/ 1507524 h 2100648"/>
              <a:gd name="connsiteX46" fmla="*/ 3818238 w 5103340"/>
              <a:gd name="connsiteY46" fmla="*/ 1532238 h 2100648"/>
              <a:gd name="connsiteX47" fmla="*/ 3892378 w 5103340"/>
              <a:gd name="connsiteY47" fmla="*/ 1544594 h 2100648"/>
              <a:gd name="connsiteX48" fmla="*/ 4015946 w 5103340"/>
              <a:gd name="connsiteY48" fmla="*/ 1569308 h 2100648"/>
              <a:gd name="connsiteX49" fmla="*/ 4053016 w 5103340"/>
              <a:gd name="connsiteY49" fmla="*/ 1581665 h 2100648"/>
              <a:gd name="connsiteX50" fmla="*/ 4201297 w 5103340"/>
              <a:gd name="connsiteY50" fmla="*/ 1606378 h 2100648"/>
              <a:gd name="connsiteX51" fmla="*/ 4324865 w 5103340"/>
              <a:gd name="connsiteY51" fmla="*/ 1643448 h 2100648"/>
              <a:gd name="connsiteX52" fmla="*/ 4423719 w 5103340"/>
              <a:gd name="connsiteY52" fmla="*/ 1655805 h 2100648"/>
              <a:gd name="connsiteX53" fmla="*/ 4534930 w 5103340"/>
              <a:gd name="connsiteY53" fmla="*/ 1705232 h 2100648"/>
              <a:gd name="connsiteX54" fmla="*/ 4572000 w 5103340"/>
              <a:gd name="connsiteY54" fmla="*/ 1717589 h 2100648"/>
              <a:gd name="connsiteX55" fmla="*/ 4646140 w 5103340"/>
              <a:gd name="connsiteY55" fmla="*/ 1767016 h 2100648"/>
              <a:gd name="connsiteX56" fmla="*/ 4683211 w 5103340"/>
              <a:gd name="connsiteY56" fmla="*/ 1779373 h 2100648"/>
              <a:gd name="connsiteX57" fmla="*/ 4757351 w 5103340"/>
              <a:gd name="connsiteY57" fmla="*/ 1841157 h 2100648"/>
              <a:gd name="connsiteX58" fmla="*/ 4794421 w 5103340"/>
              <a:gd name="connsiteY58" fmla="*/ 1853513 h 2100648"/>
              <a:gd name="connsiteX59" fmla="*/ 4843848 w 5103340"/>
              <a:gd name="connsiteY59" fmla="*/ 1890584 h 2100648"/>
              <a:gd name="connsiteX60" fmla="*/ 4880919 w 5103340"/>
              <a:gd name="connsiteY60" fmla="*/ 1915297 h 2100648"/>
              <a:gd name="connsiteX61" fmla="*/ 4967416 w 5103340"/>
              <a:gd name="connsiteY61" fmla="*/ 2014151 h 2100648"/>
              <a:gd name="connsiteX62" fmla="*/ 4979773 w 5103340"/>
              <a:gd name="connsiteY62" fmla="*/ 2051221 h 2100648"/>
              <a:gd name="connsiteX63" fmla="*/ 5029200 w 5103340"/>
              <a:gd name="connsiteY63" fmla="*/ 2063578 h 2100648"/>
              <a:gd name="connsiteX64" fmla="*/ 5066270 w 5103340"/>
              <a:gd name="connsiteY64" fmla="*/ 2088292 h 2100648"/>
              <a:gd name="connsiteX65" fmla="*/ 5090984 w 5103340"/>
              <a:gd name="connsiteY65" fmla="*/ 2100648 h 2100648"/>
              <a:gd name="connsiteX66" fmla="*/ 5103340 w 5103340"/>
              <a:gd name="connsiteY66" fmla="*/ 2088292 h 210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103340" h="2100648">
                <a:moveTo>
                  <a:pt x="0" y="0"/>
                </a:moveTo>
                <a:lnTo>
                  <a:pt x="0" y="0"/>
                </a:lnTo>
                <a:cubicBezTo>
                  <a:pt x="45308" y="24713"/>
                  <a:pt x="94636" y="43174"/>
                  <a:pt x="135924" y="74140"/>
                </a:cubicBezTo>
                <a:cubicBezTo>
                  <a:pt x="146344" y="81955"/>
                  <a:pt x="140144" y="101040"/>
                  <a:pt x="148281" y="111211"/>
                </a:cubicBezTo>
                <a:cubicBezTo>
                  <a:pt x="157558" y="122808"/>
                  <a:pt x="172994" y="127686"/>
                  <a:pt x="185351" y="135924"/>
                </a:cubicBezTo>
                <a:cubicBezTo>
                  <a:pt x="195435" y="166174"/>
                  <a:pt x="203336" y="195702"/>
                  <a:pt x="222421" y="222421"/>
                </a:cubicBezTo>
                <a:cubicBezTo>
                  <a:pt x="232578" y="236641"/>
                  <a:pt x="247135" y="247135"/>
                  <a:pt x="259492" y="259492"/>
                </a:cubicBezTo>
                <a:cubicBezTo>
                  <a:pt x="304549" y="394669"/>
                  <a:pt x="232692" y="189928"/>
                  <a:pt x="296562" y="333632"/>
                </a:cubicBezTo>
                <a:cubicBezTo>
                  <a:pt x="307142" y="357437"/>
                  <a:pt x="313038" y="383059"/>
                  <a:pt x="321276" y="407773"/>
                </a:cubicBezTo>
                <a:lnTo>
                  <a:pt x="370703" y="556054"/>
                </a:lnTo>
                <a:cubicBezTo>
                  <a:pt x="370705" y="556059"/>
                  <a:pt x="395413" y="630190"/>
                  <a:pt x="395416" y="630194"/>
                </a:cubicBezTo>
                <a:lnTo>
                  <a:pt x="444843" y="704335"/>
                </a:lnTo>
                <a:lnTo>
                  <a:pt x="469557" y="741405"/>
                </a:lnTo>
                <a:cubicBezTo>
                  <a:pt x="477795" y="753762"/>
                  <a:pt x="481913" y="770238"/>
                  <a:pt x="494270" y="778476"/>
                </a:cubicBezTo>
                <a:cubicBezTo>
                  <a:pt x="586301" y="839829"/>
                  <a:pt x="473275" y="760980"/>
                  <a:pt x="568411" y="840259"/>
                </a:cubicBezTo>
                <a:cubicBezTo>
                  <a:pt x="579820" y="849766"/>
                  <a:pt x="593396" y="856341"/>
                  <a:pt x="605481" y="864973"/>
                </a:cubicBezTo>
                <a:cubicBezTo>
                  <a:pt x="622239" y="876943"/>
                  <a:pt x="638036" y="890233"/>
                  <a:pt x="654908" y="902043"/>
                </a:cubicBezTo>
                <a:cubicBezTo>
                  <a:pt x="679241" y="919076"/>
                  <a:pt x="700870" y="942077"/>
                  <a:pt x="729048" y="951470"/>
                </a:cubicBezTo>
                <a:cubicBezTo>
                  <a:pt x="741405" y="955589"/>
                  <a:pt x="754733" y="957501"/>
                  <a:pt x="766119" y="963827"/>
                </a:cubicBezTo>
                <a:cubicBezTo>
                  <a:pt x="792083" y="978251"/>
                  <a:pt x="813693" y="999971"/>
                  <a:pt x="840259" y="1013254"/>
                </a:cubicBezTo>
                <a:cubicBezTo>
                  <a:pt x="1004214" y="1095230"/>
                  <a:pt x="799464" y="995769"/>
                  <a:pt x="926757" y="1050324"/>
                </a:cubicBezTo>
                <a:cubicBezTo>
                  <a:pt x="943688" y="1057580"/>
                  <a:pt x="959253" y="1067782"/>
                  <a:pt x="976184" y="1075038"/>
                </a:cubicBezTo>
                <a:cubicBezTo>
                  <a:pt x="988156" y="1080169"/>
                  <a:pt x="1001282" y="1082263"/>
                  <a:pt x="1013254" y="1087394"/>
                </a:cubicBezTo>
                <a:cubicBezTo>
                  <a:pt x="1030185" y="1094650"/>
                  <a:pt x="1045750" y="1104852"/>
                  <a:pt x="1062681" y="1112108"/>
                </a:cubicBezTo>
                <a:cubicBezTo>
                  <a:pt x="1074653" y="1117239"/>
                  <a:pt x="1087779" y="1119334"/>
                  <a:pt x="1099751" y="1124465"/>
                </a:cubicBezTo>
                <a:cubicBezTo>
                  <a:pt x="1116682" y="1131721"/>
                  <a:pt x="1131931" y="1142710"/>
                  <a:pt x="1149178" y="1149178"/>
                </a:cubicBezTo>
                <a:cubicBezTo>
                  <a:pt x="1165079" y="1155141"/>
                  <a:pt x="1182129" y="1157416"/>
                  <a:pt x="1198605" y="1161535"/>
                </a:cubicBezTo>
                <a:cubicBezTo>
                  <a:pt x="1210962" y="1169773"/>
                  <a:pt x="1222393" y="1179606"/>
                  <a:pt x="1235676" y="1186248"/>
                </a:cubicBezTo>
                <a:cubicBezTo>
                  <a:pt x="1262175" y="1199497"/>
                  <a:pt x="1309147" y="1205321"/>
                  <a:pt x="1334530" y="1210962"/>
                </a:cubicBezTo>
                <a:cubicBezTo>
                  <a:pt x="1351108" y="1214646"/>
                  <a:pt x="1367481" y="1219200"/>
                  <a:pt x="1383957" y="1223319"/>
                </a:cubicBezTo>
                <a:cubicBezTo>
                  <a:pt x="1396314" y="1231557"/>
                  <a:pt x="1407744" y="1241391"/>
                  <a:pt x="1421027" y="1248032"/>
                </a:cubicBezTo>
                <a:cubicBezTo>
                  <a:pt x="1449275" y="1262156"/>
                  <a:pt x="1491679" y="1265695"/>
                  <a:pt x="1519881" y="1272746"/>
                </a:cubicBezTo>
                <a:cubicBezTo>
                  <a:pt x="1532517" y="1275905"/>
                  <a:pt x="1544755" y="1280530"/>
                  <a:pt x="1556951" y="1285103"/>
                </a:cubicBezTo>
                <a:cubicBezTo>
                  <a:pt x="1577720" y="1292891"/>
                  <a:pt x="1597216" y="1304436"/>
                  <a:pt x="1618735" y="1309816"/>
                </a:cubicBezTo>
                <a:cubicBezTo>
                  <a:pt x="1646990" y="1316880"/>
                  <a:pt x="1676503" y="1317385"/>
                  <a:pt x="1705232" y="1322173"/>
                </a:cubicBezTo>
                <a:cubicBezTo>
                  <a:pt x="1735798" y="1327267"/>
                  <a:pt x="1785349" y="1338002"/>
                  <a:pt x="1816443" y="1346886"/>
                </a:cubicBezTo>
                <a:cubicBezTo>
                  <a:pt x="1828967" y="1350464"/>
                  <a:pt x="1840798" y="1356417"/>
                  <a:pt x="1853513" y="1359243"/>
                </a:cubicBezTo>
                <a:cubicBezTo>
                  <a:pt x="1922570" y="1374589"/>
                  <a:pt x="1978583" y="1375412"/>
                  <a:pt x="2051221" y="1383957"/>
                </a:cubicBezTo>
                <a:cubicBezTo>
                  <a:pt x="2080147" y="1387360"/>
                  <a:pt x="2109063" y="1391103"/>
                  <a:pt x="2137719" y="1396313"/>
                </a:cubicBezTo>
                <a:cubicBezTo>
                  <a:pt x="2154428" y="1399351"/>
                  <a:pt x="2170213" y="1407367"/>
                  <a:pt x="2187146" y="1408670"/>
                </a:cubicBezTo>
                <a:cubicBezTo>
                  <a:pt x="2277588" y="1415627"/>
                  <a:pt x="2368311" y="1418842"/>
                  <a:pt x="2458994" y="1421027"/>
                </a:cubicBezTo>
                <a:lnTo>
                  <a:pt x="3212757" y="1433384"/>
                </a:lnTo>
                <a:cubicBezTo>
                  <a:pt x="3237470" y="1437503"/>
                  <a:pt x="3262014" y="1442813"/>
                  <a:pt x="3286897" y="1445740"/>
                </a:cubicBezTo>
                <a:cubicBezTo>
                  <a:pt x="3409387" y="1460150"/>
                  <a:pt x="3404953" y="1452037"/>
                  <a:pt x="3509319" y="1470454"/>
                </a:cubicBezTo>
                <a:cubicBezTo>
                  <a:pt x="3550685" y="1477754"/>
                  <a:pt x="3591453" y="1488261"/>
                  <a:pt x="3632886" y="1495167"/>
                </a:cubicBezTo>
                <a:cubicBezTo>
                  <a:pt x="3657600" y="1499286"/>
                  <a:pt x="3682459" y="1502610"/>
                  <a:pt x="3707027" y="1507524"/>
                </a:cubicBezTo>
                <a:cubicBezTo>
                  <a:pt x="3905299" y="1547179"/>
                  <a:pt x="3580923" y="1489091"/>
                  <a:pt x="3818238" y="1532238"/>
                </a:cubicBezTo>
                <a:cubicBezTo>
                  <a:pt x="3842888" y="1536720"/>
                  <a:pt x="3867753" y="1539977"/>
                  <a:pt x="3892378" y="1544594"/>
                </a:cubicBezTo>
                <a:cubicBezTo>
                  <a:pt x="3933664" y="1552335"/>
                  <a:pt x="3976097" y="1556025"/>
                  <a:pt x="4015946" y="1569308"/>
                </a:cubicBezTo>
                <a:cubicBezTo>
                  <a:pt x="4028303" y="1573427"/>
                  <a:pt x="4040244" y="1579111"/>
                  <a:pt x="4053016" y="1581665"/>
                </a:cubicBezTo>
                <a:cubicBezTo>
                  <a:pt x="4102152" y="1591492"/>
                  <a:pt x="4153760" y="1590532"/>
                  <a:pt x="4201297" y="1606378"/>
                </a:cubicBezTo>
                <a:cubicBezTo>
                  <a:pt x="4234267" y="1617368"/>
                  <a:pt x="4287508" y="1637222"/>
                  <a:pt x="4324865" y="1643448"/>
                </a:cubicBezTo>
                <a:cubicBezTo>
                  <a:pt x="4357621" y="1648907"/>
                  <a:pt x="4390768" y="1651686"/>
                  <a:pt x="4423719" y="1655805"/>
                </a:cubicBezTo>
                <a:cubicBezTo>
                  <a:pt x="4482465" y="1694970"/>
                  <a:pt x="4446698" y="1675822"/>
                  <a:pt x="4534930" y="1705232"/>
                </a:cubicBezTo>
                <a:cubicBezTo>
                  <a:pt x="4547287" y="1709351"/>
                  <a:pt x="4561162" y="1710364"/>
                  <a:pt x="4572000" y="1717589"/>
                </a:cubicBezTo>
                <a:cubicBezTo>
                  <a:pt x="4596713" y="1734065"/>
                  <a:pt x="4617962" y="1757623"/>
                  <a:pt x="4646140" y="1767016"/>
                </a:cubicBezTo>
                <a:cubicBezTo>
                  <a:pt x="4658497" y="1771135"/>
                  <a:pt x="4671561" y="1773548"/>
                  <a:pt x="4683211" y="1779373"/>
                </a:cubicBezTo>
                <a:cubicBezTo>
                  <a:pt x="4764069" y="1819801"/>
                  <a:pt x="4675364" y="1786499"/>
                  <a:pt x="4757351" y="1841157"/>
                </a:cubicBezTo>
                <a:cubicBezTo>
                  <a:pt x="4768188" y="1848382"/>
                  <a:pt x="4782064" y="1849394"/>
                  <a:pt x="4794421" y="1853513"/>
                </a:cubicBezTo>
                <a:cubicBezTo>
                  <a:pt x="4810897" y="1865870"/>
                  <a:pt x="4827089" y="1878614"/>
                  <a:pt x="4843848" y="1890584"/>
                </a:cubicBezTo>
                <a:cubicBezTo>
                  <a:pt x="4855933" y="1899216"/>
                  <a:pt x="4871139" y="1904120"/>
                  <a:pt x="4880919" y="1915297"/>
                </a:cubicBezTo>
                <a:cubicBezTo>
                  <a:pt x="4981835" y="2030628"/>
                  <a:pt x="4884007" y="1958546"/>
                  <a:pt x="4967416" y="2014151"/>
                </a:cubicBezTo>
                <a:cubicBezTo>
                  <a:pt x="4971535" y="2026508"/>
                  <a:pt x="4969602" y="2043084"/>
                  <a:pt x="4979773" y="2051221"/>
                </a:cubicBezTo>
                <a:cubicBezTo>
                  <a:pt x="4993034" y="2061830"/>
                  <a:pt x="5013590" y="2056888"/>
                  <a:pt x="5029200" y="2063578"/>
                </a:cubicBezTo>
                <a:cubicBezTo>
                  <a:pt x="5042850" y="2069428"/>
                  <a:pt x="5053535" y="2080651"/>
                  <a:pt x="5066270" y="2088292"/>
                </a:cubicBezTo>
                <a:cubicBezTo>
                  <a:pt x="5074168" y="2093031"/>
                  <a:pt x="5082746" y="2096529"/>
                  <a:pt x="5090984" y="2100648"/>
                </a:cubicBezTo>
                <a:lnTo>
                  <a:pt x="5103340" y="2088292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flipH="1">
            <a:off x="6324600" y="5404338"/>
            <a:ext cx="3023722" cy="1371600"/>
          </a:xfrm>
          <a:custGeom>
            <a:avLst/>
            <a:gdLst>
              <a:gd name="connsiteX0" fmla="*/ 0 w 5103340"/>
              <a:gd name="connsiteY0" fmla="*/ 0 h 2100648"/>
              <a:gd name="connsiteX1" fmla="*/ 0 w 5103340"/>
              <a:gd name="connsiteY1" fmla="*/ 0 h 2100648"/>
              <a:gd name="connsiteX2" fmla="*/ 135924 w 5103340"/>
              <a:gd name="connsiteY2" fmla="*/ 74140 h 2100648"/>
              <a:gd name="connsiteX3" fmla="*/ 148281 w 5103340"/>
              <a:gd name="connsiteY3" fmla="*/ 111211 h 2100648"/>
              <a:gd name="connsiteX4" fmla="*/ 185351 w 5103340"/>
              <a:gd name="connsiteY4" fmla="*/ 135924 h 2100648"/>
              <a:gd name="connsiteX5" fmla="*/ 222421 w 5103340"/>
              <a:gd name="connsiteY5" fmla="*/ 222421 h 2100648"/>
              <a:gd name="connsiteX6" fmla="*/ 259492 w 5103340"/>
              <a:gd name="connsiteY6" fmla="*/ 259492 h 2100648"/>
              <a:gd name="connsiteX7" fmla="*/ 296562 w 5103340"/>
              <a:gd name="connsiteY7" fmla="*/ 333632 h 2100648"/>
              <a:gd name="connsiteX8" fmla="*/ 321276 w 5103340"/>
              <a:gd name="connsiteY8" fmla="*/ 407773 h 2100648"/>
              <a:gd name="connsiteX9" fmla="*/ 370703 w 5103340"/>
              <a:gd name="connsiteY9" fmla="*/ 556054 h 2100648"/>
              <a:gd name="connsiteX10" fmla="*/ 395416 w 5103340"/>
              <a:gd name="connsiteY10" fmla="*/ 630194 h 2100648"/>
              <a:gd name="connsiteX11" fmla="*/ 444843 w 5103340"/>
              <a:gd name="connsiteY11" fmla="*/ 704335 h 2100648"/>
              <a:gd name="connsiteX12" fmla="*/ 469557 w 5103340"/>
              <a:gd name="connsiteY12" fmla="*/ 741405 h 2100648"/>
              <a:gd name="connsiteX13" fmla="*/ 494270 w 5103340"/>
              <a:gd name="connsiteY13" fmla="*/ 778476 h 2100648"/>
              <a:gd name="connsiteX14" fmla="*/ 568411 w 5103340"/>
              <a:gd name="connsiteY14" fmla="*/ 840259 h 2100648"/>
              <a:gd name="connsiteX15" fmla="*/ 605481 w 5103340"/>
              <a:gd name="connsiteY15" fmla="*/ 864973 h 2100648"/>
              <a:gd name="connsiteX16" fmla="*/ 654908 w 5103340"/>
              <a:gd name="connsiteY16" fmla="*/ 902043 h 2100648"/>
              <a:gd name="connsiteX17" fmla="*/ 729048 w 5103340"/>
              <a:gd name="connsiteY17" fmla="*/ 951470 h 2100648"/>
              <a:gd name="connsiteX18" fmla="*/ 766119 w 5103340"/>
              <a:gd name="connsiteY18" fmla="*/ 963827 h 2100648"/>
              <a:gd name="connsiteX19" fmla="*/ 840259 w 5103340"/>
              <a:gd name="connsiteY19" fmla="*/ 1013254 h 2100648"/>
              <a:gd name="connsiteX20" fmla="*/ 926757 w 5103340"/>
              <a:gd name="connsiteY20" fmla="*/ 1050324 h 2100648"/>
              <a:gd name="connsiteX21" fmla="*/ 976184 w 5103340"/>
              <a:gd name="connsiteY21" fmla="*/ 1075038 h 2100648"/>
              <a:gd name="connsiteX22" fmla="*/ 1013254 w 5103340"/>
              <a:gd name="connsiteY22" fmla="*/ 1087394 h 2100648"/>
              <a:gd name="connsiteX23" fmla="*/ 1062681 w 5103340"/>
              <a:gd name="connsiteY23" fmla="*/ 1112108 h 2100648"/>
              <a:gd name="connsiteX24" fmla="*/ 1099751 w 5103340"/>
              <a:gd name="connsiteY24" fmla="*/ 1124465 h 2100648"/>
              <a:gd name="connsiteX25" fmla="*/ 1149178 w 5103340"/>
              <a:gd name="connsiteY25" fmla="*/ 1149178 h 2100648"/>
              <a:gd name="connsiteX26" fmla="*/ 1198605 w 5103340"/>
              <a:gd name="connsiteY26" fmla="*/ 1161535 h 2100648"/>
              <a:gd name="connsiteX27" fmla="*/ 1235676 w 5103340"/>
              <a:gd name="connsiteY27" fmla="*/ 1186248 h 2100648"/>
              <a:gd name="connsiteX28" fmla="*/ 1334530 w 5103340"/>
              <a:gd name="connsiteY28" fmla="*/ 1210962 h 2100648"/>
              <a:gd name="connsiteX29" fmla="*/ 1383957 w 5103340"/>
              <a:gd name="connsiteY29" fmla="*/ 1223319 h 2100648"/>
              <a:gd name="connsiteX30" fmla="*/ 1421027 w 5103340"/>
              <a:gd name="connsiteY30" fmla="*/ 1248032 h 2100648"/>
              <a:gd name="connsiteX31" fmla="*/ 1519881 w 5103340"/>
              <a:gd name="connsiteY31" fmla="*/ 1272746 h 2100648"/>
              <a:gd name="connsiteX32" fmla="*/ 1556951 w 5103340"/>
              <a:gd name="connsiteY32" fmla="*/ 1285103 h 2100648"/>
              <a:gd name="connsiteX33" fmla="*/ 1618735 w 5103340"/>
              <a:gd name="connsiteY33" fmla="*/ 1309816 h 2100648"/>
              <a:gd name="connsiteX34" fmla="*/ 1705232 w 5103340"/>
              <a:gd name="connsiteY34" fmla="*/ 1322173 h 2100648"/>
              <a:gd name="connsiteX35" fmla="*/ 1816443 w 5103340"/>
              <a:gd name="connsiteY35" fmla="*/ 1346886 h 2100648"/>
              <a:gd name="connsiteX36" fmla="*/ 1853513 w 5103340"/>
              <a:gd name="connsiteY36" fmla="*/ 1359243 h 2100648"/>
              <a:gd name="connsiteX37" fmla="*/ 2051221 w 5103340"/>
              <a:gd name="connsiteY37" fmla="*/ 1383957 h 2100648"/>
              <a:gd name="connsiteX38" fmla="*/ 2137719 w 5103340"/>
              <a:gd name="connsiteY38" fmla="*/ 1396313 h 2100648"/>
              <a:gd name="connsiteX39" fmla="*/ 2187146 w 5103340"/>
              <a:gd name="connsiteY39" fmla="*/ 1408670 h 2100648"/>
              <a:gd name="connsiteX40" fmla="*/ 2458994 w 5103340"/>
              <a:gd name="connsiteY40" fmla="*/ 1421027 h 2100648"/>
              <a:gd name="connsiteX41" fmla="*/ 3212757 w 5103340"/>
              <a:gd name="connsiteY41" fmla="*/ 1433384 h 2100648"/>
              <a:gd name="connsiteX42" fmla="*/ 3286897 w 5103340"/>
              <a:gd name="connsiteY42" fmla="*/ 1445740 h 2100648"/>
              <a:gd name="connsiteX43" fmla="*/ 3509319 w 5103340"/>
              <a:gd name="connsiteY43" fmla="*/ 1470454 h 2100648"/>
              <a:gd name="connsiteX44" fmla="*/ 3632886 w 5103340"/>
              <a:gd name="connsiteY44" fmla="*/ 1495167 h 2100648"/>
              <a:gd name="connsiteX45" fmla="*/ 3707027 w 5103340"/>
              <a:gd name="connsiteY45" fmla="*/ 1507524 h 2100648"/>
              <a:gd name="connsiteX46" fmla="*/ 3818238 w 5103340"/>
              <a:gd name="connsiteY46" fmla="*/ 1532238 h 2100648"/>
              <a:gd name="connsiteX47" fmla="*/ 3892378 w 5103340"/>
              <a:gd name="connsiteY47" fmla="*/ 1544594 h 2100648"/>
              <a:gd name="connsiteX48" fmla="*/ 4015946 w 5103340"/>
              <a:gd name="connsiteY48" fmla="*/ 1569308 h 2100648"/>
              <a:gd name="connsiteX49" fmla="*/ 4053016 w 5103340"/>
              <a:gd name="connsiteY49" fmla="*/ 1581665 h 2100648"/>
              <a:gd name="connsiteX50" fmla="*/ 4201297 w 5103340"/>
              <a:gd name="connsiteY50" fmla="*/ 1606378 h 2100648"/>
              <a:gd name="connsiteX51" fmla="*/ 4324865 w 5103340"/>
              <a:gd name="connsiteY51" fmla="*/ 1643448 h 2100648"/>
              <a:gd name="connsiteX52" fmla="*/ 4423719 w 5103340"/>
              <a:gd name="connsiteY52" fmla="*/ 1655805 h 2100648"/>
              <a:gd name="connsiteX53" fmla="*/ 4534930 w 5103340"/>
              <a:gd name="connsiteY53" fmla="*/ 1705232 h 2100648"/>
              <a:gd name="connsiteX54" fmla="*/ 4572000 w 5103340"/>
              <a:gd name="connsiteY54" fmla="*/ 1717589 h 2100648"/>
              <a:gd name="connsiteX55" fmla="*/ 4646140 w 5103340"/>
              <a:gd name="connsiteY55" fmla="*/ 1767016 h 2100648"/>
              <a:gd name="connsiteX56" fmla="*/ 4683211 w 5103340"/>
              <a:gd name="connsiteY56" fmla="*/ 1779373 h 2100648"/>
              <a:gd name="connsiteX57" fmla="*/ 4757351 w 5103340"/>
              <a:gd name="connsiteY57" fmla="*/ 1841157 h 2100648"/>
              <a:gd name="connsiteX58" fmla="*/ 4794421 w 5103340"/>
              <a:gd name="connsiteY58" fmla="*/ 1853513 h 2100648"/>
              <a:gd name="connsiteX59" fmla="*/ 4843848 w 5103340"/>
              <a:gd name="connsiteY59" fmla="*/ 1890584 h 2100648"/>
              <a:gd name="connsiteX60" fmla="*/ 4880919 w 5103340"/>
              <a:gd name="connsiteY60" fmla="*/ 1915297 h 2100648"/>
              <a:gd name="connsiteX61" fmla="*/ 4967416 w 5103340"/>
              <a:gd name="connsiteY61" fmla="*/ 2014151 h 2100648"/>
              <a:gd name="connsiteX62" fmla="*/ 4979773 w 5103340"/>
              <a:gd name="connsiteY62" fmla="*/ 2051221 h 2100648"/>
              <a:gd name="connsiteX63" fmla="*/ 5029200 w 5103340"/>
              <a:gd name="connsiteY63" fmla="*/ 2063578 h 2100648"/>
              <a:gd name="connsiteX64" fmla="*/ 5066270 w 5103340"/>
              <a:gd name="connsiteY64" fmla="*/ 2088292 h 2100648"/>
              <a:gd name="connsiteX65" fmla="*/ 5090984 w 5103340"/>
              <a:gd name="connsiteY65" fmla="*/ 2100648 h 2100648"/>
              <a:gd name="connsiteX66" fmla="*/ 5103340 w 5103340"/>
              <a:gd name="connsiteY66" fmla="*/ 2088292 h 210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103340" h="2100648">
                <a:moveTo>
                  <a:pt x="0" y="0"/>
                </a:moveTo>
                <a:lnTo>
                  <a:pt x="0" y="0"/>
                </a:lnTo>
                <a:cubicBezTo>
                  <a:pt x="45308" y="24713"/>
                  <a:pt x="94636" y="43174"/>
                  <a:pt x="135924" y="74140"/>
                </a:cubicBezTo>
                <a:cubicBezTo>
                  <a:pt x="146344" y="81955"/>
                  <a:pt x="140144" y="101040"/>
                  <a:pt x="148281" y="111211"/>
                </a:cubicBezTo>
                <a:cubicBezTo>
                  <a:pt x="157558" y="122808"/>
                  <a:pt x="172994" y="127686"/>
                  <a:pt x="185351" y="135924"/>
                </a:cubicBezTo>
                <a:cubicBezTo>
                  <a:pt x="195435" y="166174"/>
                  <a:pt x="203336" y="195702"/>
                  <a:pt x="222421" y="222421"/>
                </a:cubicBezTo>
                <a:cubicBezTo>
                  <a:pt x="232578" y="236641"/>
                  <a:pt x="247135" y="247135"/>
                  <a:pt x="259492" y="259492"/>
                </a:cubicBezTo>
                <a:cubicBezTo>
                  <a:pt x="304549" y="394669"/>
                  <a:pt x="232692" y="189928"/>
                  <a:pt x="296562" y="333632"/>
                </a:cubicBezTo>
                <a:cubicBezTo>
                  <a:pt x="307142" y="357437"/>
                  <a:pt x="313038" y="383059"/>
                  <a:pt x="321276" y="407773"/>
                </a:cubicBezTo>
                <a:lnTo>
                  <a:pt x="370703" y="556054"/>
                </a:lnTo>
                <a:cubicBezTo>
                  <a:pt x="370705" y="556059"/>
                  <a:pt x="395413" y="630190"/>
                  <a:pt x="395416" y="630194"/>
                </a:cubicBezTo>
                <a:lnTo>
                  <a:pt x="444843" y="704335"/>
                </a:lnTo>
                <a:lnTo>
                  <a:pt x="469557" y="741405"/>
                </a:lnTo>
                <a:cubicBezTo>
                  <a:pt x="477795" y="753762"/>
                  <a:pt x="481913" y="770238"/>
                  <a:pt x="494270" y="778476"/>
                </a:cubicBezTo>
                <a:cubicBezTo>
                  <a:pt x="586301" y="839829"/>
                  <a:pt x="473275" y="760980"/>
                  <a:pt x="568411" y="840259"/>
                </a:cubicBezTo>
                <a:cubicBezTo>
                  <a:pt x="579820" y="849766"/>
                  <a:pt x="593396" y="856341"/>
                  <a:pt x="605481" y="864973"/>
                </a:cubicBezTo>
                <a:cubicBezTo>
                  <a:pt x="622239" y="876943"/>
                  <a:pt x="638036" y="890233"/>
                  <a:pt x="654908" y="902043"/>
                </a:cubicBezTo>
                <a:cubicBezTo>
                  <a:pt x="679241" y="919076"/>
                  <a:pt x="700870" y="942077"/>
                  <a:pt x="729048" y="951470"/>
                </a:cubicBezTo>
                <a:cubicBezTo>
                  <a:pt x="741405" y="955589"/>
                  <a:pt x="754733" y="957501"/>
                  <a:pt x="766119" y="963827"/>
                </a:cubicBezTo>
                <a:cubicBezTo>
                  <a:pt x="792083" y="978251"/>
                  <a:pt x="813693" y="999971"/>
                  <a:pt x="840259" y="1013254"/>
                </a:cubicBezTo>
                <a:cubicBezTo>
                  <a:pt x="1004214" y="1095230"/>
                  <a:pt x="799464" y="995769"/>
                  <a:pt x="926757" y="1050324"/>
                </a:cubicBezTo>
                <a:cubicBezTo>
                  <a:pt x="943688" y="1057580"/>
                  <a:pt x="959253" y="1067782"/>
                  <a:pt x="976184" y="1075038"/>
                </a:cubicBezTo>
                <a:cubicBezTo>
                  <a:pt x="988156" y="1080169"/>
                  <a:pt x="1001282" y="1082263"/>
                  <a:pt x="1013254" y="1087394"/>
                </a:cubicBezTo>
                <a:cubicBezTo>
                  <a:pt x="1030185" y="1094650"/>
                  <a:pt x="1045750" y="1104852"/>
                  <a:pt x="1062681" y="1112108"/>
                </a:cubicBezTo>
                <a:cubicBezTo>
                  <a:pt x="1074653" y="1117239"/>
                  <a:pt x="1087779" y="1119334"/>
                  <a:pt x="1099751" y="1124465"/>
                </a:cubicBezTo>
                <a:cubicBezTo>
                  <a:pt x="1116682" y="1131721"/>
                  <a:pt x="1131931" y="1142710"/>
                  <a:pt x="1149178" y="1149178"/>
                </a:cubicBezTo>
                <a:cubicBezTo>
                  <a:pt x="1165079" y="1155141"/>
                  <a:pt x="1182129" y="1157416"/>
                  <a:pt x="1198605" y="1161535"/>
                </a:cubicBezTo>
                <a:cubicBezTo>
                  <a:pt x="1210962" y="1169773"/>
                  <a:pt x="1222393" y="1179606"/>
                  <a:pt x="1235676" y="1186248"/>
                </a:cubicBezTo>
                <a:cubicBezTo>
                  <a:pt x="1262175" y="1199497"/>
                  <a:pt x="1309147" y="1205321"/>
                  <a:pt x="1334530" y="1210962"/>
                </a:cubicBezTo>
                <a:cubicBezTo>
                  <a:pt x="1351108" y="1214646"/>
                  <a:pt x="1367481" y="1219200"/>
                  <a:pt x="1383957" y="1223319"/>
                </a:cubicBezTo>
                <a:cubicBezTo>
                  <a:pt x="1396314" y="1231557"/>
                  <a:pt x="1407744" y="1241391"/>
                  <a:pt x="1421027" y="1248032"/>
                </a:cubicBezTo>
                <a:cubicBezTo>
                  <a:pt x="1449275" y="1262156"/>
                  <a:pt x="1491679" y="1265695"/>
                  <a:pt x="1519881" y="1272746"/>
                </a:cubicBezTo>
                <a:cubicBezTo>
                  <a:pt x="1532517" y="1275905"/>
                  <a:pt x="1544755" y="1280530"/>
                  <a:pt x="1556951" y="1285103"/>
                </a:cubicBezTo>
                <a:cubicBezTo>
                  <a:pt x="1577720" y="1292891"/>
                  <a:pt x="1597216" y="1304436"/>
                  <a:pt x="1618735" y="1309816"/>
                </a:cubicBezTo>
                <a:cubicBezTo>
                  <a:pt x="1646990" y="1316880"/>
                  <a:pt x="1676503" y="1317385"/>
                  <a:pt x="1705232" y="1322173"/>
                </a:cubicBezTo>
                <a:cubicBezTo>
                  <a:pt x="1735798" y="1327267"/>
                  <a:pt x="1785349" y="1338002"/>
                  <a:pt x="1816443" y="1346886"/>
                </a:cubicBezTo>
                <a:cubicBezTo>
                  <a:pt x="1828967" y="1350464"/>
                  <a:pt x="1840798" y="1356417"/>
                  <a:pt x="1853513" y="1359243"/>
                </a:cubicBezTo>
                <a:cubicBezTo>
                  <a:pt x="1922570" y="1374589"/>
                  <a:pt x="1978583" y="1375412"/>
                  <a:pt x="2051221" y="1383957"/>
                </a:cubicBezTo>
                <a:cubicBezTo>
                  <a:pt x="2080147" y="1387360"/>
                  <a:pt x="2109063" y="1391103"/>
                  <a:pt x="2137719" y="1396313"/>
                </a:cubicBezTo>
                <a:cubicBezTo>
                  <a:pt x="2154428" y="1399351"/>
                  <a:pt x="2170213" y="1407367"/>
                  <a:pt x="2187146" y="1408670"/>
                </a:cubicBezTo>
                <a:cubicBezTo>
                  <a:pt x="2277588" y="1415627"/>
                  <a:pt x="2368311" y="1418842"/>
                  <a:pt x="2458994" y="1421027"/>
                </a:cubicBezTo>
                <a:lnTo>
                  <a:pt x="3212757" y="1433384"/>
                </a:lnTo>
                <a:cubicBezTo>
                  <a:pt x="3237470" y="1437503"/>
                  <a:pt x="3262014" y="1442813"/>
                  <a:pt x="3286897" y="1445740"/>
                </a:cubicBezTo>
                <a:cubicBezTo>
                  <a:pt x="3409387" y="1460150"/>
                  <a:pt x="3404953" y="1452037"/>
                  <a:pt x="3509319" y="1470454"/>
                </a:cubicBezTo>
                <a:cubicBezTo>
                  <a:pt x="3550685" y="1477754"/>
                  <a:pt x="3591453" y="1488261"/>
                  <a:pt x="3632886" y="1495167"/>
                </a:cubicBezTo>
                <a:cubicBezTo>
                  <a:pt x="3657600" y="1499286"/>
                  <a:pt x="3682459" y="1502610"/>
                  <a:pt x="3707027" y="1507524"/>
                </a:cubicBezTo>
                <a:cubicBezTo>
                  <a:pt x="3905299" y="1547179"/>
                  <a:pt x="3580923" y="1489091"/>
                  <a:pt x="3818238" y="1532238"/>
                </a:cubicBezTo>
                <a:cubicBezTo>
                  <a:pt x="3842888" y="1536720"/>
                  <a:pt x="3867753" y="1539977"/>
                  <a:pt x="3892378" y="1544594"/>
                </a:cubicBezTo>
                <a:cubicBezTo>
                  <a:pt x="3933664" y="1552335"/>
                  <a:pt x="3976097" y="1556025"/>
                  <a:pt x="4015946" y="1569308"/>
                </a:cubicBezTo>
                <a:cubicBezTo>
                  <a:pt x="4028303" y="1573427"/>
                  <a:pt x="4040244" y="1579111"/>
                  <a:pt x="4053016" y="1581665"/>
                </a:cubicBezTo>
                <a:cubicBezTo>
                  <a:pt x="4102152" y="1591492"/>
                  <a:pt x="4153760" y="1590532"/>
                  <a:pt x="4201297" y="1606378"/>
                </a:cubicBezTo>
                <a:cubicBezTo>
                  <a:pt x="4234267" y="1617368"/>
                  <a:pt x="4287508" y="1637222"/>
                  <a:pt x="4324865" y="1643448"/>
                </a:cubicBezTo>
                <a:cubicBezTo>
                  <a:pt x="4357621" y="1648907"/>
                  <a:pt x="4390768" y="1651686"/>
                  <a:pt x="4423719" y="1655805"/>
                </a:cubicBezTo>
                <a:cubicBezTo>
                  <a:pt x="4482465" y="1694970"/>
                  <a:pt x="4446698" y="1675822"/>
                  <a:pt x="4534930" y="1705232"/>
                </a:cubicBezTo>
                <a:cubicBezTo>
                  <a:pt x="4547287" y="1709351"/>
                  <a:pt x="4561162" y="1710364"/>
                  <a:pt x="4572000" y="1717589"/>
                </a:cubicBezTo>
                <a:cubicBezTo>
                  <a:pt x="4596713" y="1734065"/>
                  <a:pt x="4617962" y="1757623"/>
                  <a:pt x="4646140" y="1767016"/>
                </a:cubicBezTo>
                <a:cubicBezTo>
                  <a:pt x="4658497" y="1771135"/>
                  <a:pt x="4671561" y="1773548"/>
                  <a:pt x="4683211" y="1779373"/>
                </a:cubicBezTo>
                <a:cubicBezTo>
                  <a:pt x="4764069" y="1819801"/>
                  <a:pt x="4675364" y="1786499"/>
                  <a:pt x="4757351" y="1841157"/>
                </a:cubicBezTo>
                <a:cubicBezTo>
                  <a:pt x="4768188" y="1848382"/>
                  <a:pt x="4782064" y="1849394"/>
                  <a:pt x="4794421" y="1853513"/>
                </a:cubicBezTo>
                <a:cubicBezTo>
                  <a:pt x="4810897" y="1865870"/>
                  <a:pt x="4827089" y="1878614"/>
                  <a:pt x="4843848" y="1890584"/>
                </a:cubicBezTo>
                <a:cubicBezTo>
                  <a:pt x="4855933" y="1899216"/>
                  <a:pt x="4871139" y="1904120"/>
                  <a:pt x="4880919" y="1915297"/>
                </a:cubicBezTo>
                <a:cubicBezTo>
                  <a:pt x="4981835" y="2030628"/>
                  <a:pt x="4884007" y="1958546"/>
                  <a:pt x="4967416" y="2014151"/>
                </a:cubicBezTo>
                <a:cubicBezTo>
                  <a:pt x="4971535" y="2026508"/>
                  <a:pt x="4969602" y="2043084"/>
                  <a:pt x="4979773" y="2051221"/>
                </a:cubicBezTo>
                <a:cubicBezTo>
                  <a:pt x="4993034" y="2061830"/>
                  <a:pt x="5013590" y="2056888"/>
                  <a:pt x="5029200" y="2063578"/>
                </a:cubicBezTo>
                <a:cubicBezTo>
                  <a:pt x="5042850" y="2069428"/>
                  <a:pt x="5053535" y="2080651"/>
                  <a:pt x="5066270" y="2088292"/>
                </a:cubicBezTo>
                <a:cubicBezTo>
                  <a:pt x="5074168" y="2093031"/>
                  <a:pt x="5082746" y="2096529"/>
                  <a:pt x="5090984" y="2100648"/>
                </a:cubicBezTo>
                <a:lnTo>
                  <a:pt x="5103340" y="2088292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flipH="1">
            <a:off x="11725532" y="4944762"/>
            <a:ext cx="1143000" cy="1837038"/>
          </a:xfrm>
          <a:custGeom>
            <a:avLst/>
            <a:gdLst>
              <a:gd name="connsiteX0" fmla="*/ 0 w 5103340"/>
              <a:gd name="connsiteY0" fmla="*/ 0 h 2100648"/>
              <a:gd name="connsiteX1" fmla="*/ 0 w 5103340"/>
              <a:gd name="connsiteY1" fmla="*/ 0 h 2100648"/>
              <a:gd name="connsiteX2" fmla="*/ 135924 w 5103340"/>
              <a:gd name="connsiteY2" fmla="*/ 74140 h 2100648"/>
              <a:gd name="connsiteX3" fmla="*/ 148281 w 5103340"/>
              <a:gd name="connsiteY3" fmla="*/ 111211 h 2100648"/>
              <a:gd name="connsiteX4" fmla="*/ 185351 w 5103340"/>
              <a:gd name="connsiteY4" fmla="*/ 135924 h 2100648"/>
              <a:gd name="connsiteX5" fmla="*/ 222421 w 5103340"/>
              <a:gd name="connsiteY5" fmla="*/ 222421 h 2100648"/>
              <a:gd name="connsiteX6" fmla="*/ 259492 w 5103340"/>
              <a:gd name="connsiteY6" fmla="*/ 259492 h 2100648"/>
              <a:gd name="connsiteX7" fmla="*/ 296562 w 5103340"/>
              <a:gd name="connsiteY7" fmla="*/ 333632 h 2100648"/>
              <a:gd name="connsiteX8" fmla="*/ 321276 w 5103340"/>
              <a:gd name="connsiteY8" fmla="*/ 407773 h 2100648"/>
              <a:gd name="connsiteX9" fmla="*/ 370703 w 5103340"/>
              <a:gd name="connsiteY9" fmla="*/ 556054 h 2100648"/>
              <a:gd name="connsiteX10" fmla="*/ 395416 w 5103340"/>
              <a:gd name="connsiteY10" fmla="*/ 630194 h 2100648"/>
              <a:gd name="connsiteX11" fmla="*/ 444843 w 5103340"/>
              <a:gd name="connsiteY11" fmla="*/ 704335 h 2100648"/>
              <a:gd name="connsiteX12" fmla="*/ 469557 w 5103340"/>
              <a:gd name="connsiteY12" fmla="*/ 741405 h 2100648"/>
              <a:gd name="connsiteX13" fmla="*/ 494270 w 5103340"/>
              <a:gd name="connsiteY13" fmla="*/ 778476 h 2100648"/>
              <a:gd name="connsiteX14" fmla="*/ 568411 w 5103340"/>
              <a:gd name="connsiteY14" fmla="*/ 840259 h 2100648"/>
              <a:gd name="connsiteX15" fmla="*/ 605481 w 5103340"/>
              <a:gd name="connsiteY15" fmla="*/ 864973 h 2100648"/>
              <a:gd name="connsiteX16" fmla="*/ 654908 w 5103340"/>
              <a:gd name="connsiteY16" fmla="*/ 902043 h 2100648"/>
              <a:gd name="connsiteX17" fmla="*/ 729048 w 5103340"/>
              <a:gd name="connsiteY17" fmla="*/ 951470 h 2100648"/>
              <a:gd name="connsiteX18" fmla="*/ 766119 w 5103340"/>
              <a:gd name="connsiteY18" fmla="*/ 963827 h 2100648"/>
              <a:gd name="connsiteX19" fmla="*/ 840259 w 5103340"/>
              <a:gd name="connsiteY19" fmla="*/ 1013254 h 2100648"/>
              <a:gd name="connsiteX20" fmla="*/ 926757 w 5103340"/>
              <a:gd name="connsiteY20" fmla="*/ 1050324 h 2100648"/>
              <a:gd name="connsiteX21" fmla="*/ 976184 w 5103340"/>
              <a:gd name="connsiteY21" fmla="*/ 1075038 h 2100648"/>
              <a:gd name="connsiteX22" fmla="*/ 1013254 w 5103340"/>
              <a:gd name="connsiteY22" fmla="*/ 1087394 h 2100648"/>
              <a:gd name="connsiteX23" fmla="*/ 1062681 w 5103340"/>
              <a:gd name="connsiteY23" fmla="*/ 1112108 h 2100648"/>
              <a:gd name="connsiteX24" fmla="*/ 1099751 w 5103340"/>
              <a:gd name="connsiteY24" fmla="*/ 1124465 h 2100648"/>
              <a:gd name="connsiteX25" fmla="*/ 1149178 w 5103340"/>
              <a:gd name="connsiteY25" fmla="*/ 1149178 h 2100648"/>
              <a:gd name="connsiteX26" fmla="*/ 1198605 w 5103340"/>
              <a:gd name="connsiteY26" fmla="*/ 1161535 h 2100648"/>
              <a:gd name="connsiteX27" fmla="*/ 1235676 w 5103340"/>
              <a:gd name="connsiteY27" fmla="*/ 1186248 h 2100648"/>
              <a:gd name="connsiteX28" fmla="*/ 1334530 w 5103340"/>
              <a:gd name="connsiteY28" fmla="*/ 1210962 h 2100648"/>
              <a:gd name="connsiteX29" fmla="*/ 1383957 w 5103340"/>
              <a:gd name="connsiteY29" fmla="*/ 1223319 h 2100648"/>
              <a:gd name="connsiteX30" fmla="*/ 1421027 w 5103340"/>
              <a:gd name="connsiteY30" fmla="*/ 1248032 h 2100648"/>
              <a:gd name="connsiteX31" fmla="*/ 1519881 w 5103340"/>
              <a:gd name="connsiteY31" fmla="*/ 1272746 h 2100648"/>
              <a:gd name="connsiteX32" fmla="*/ 1556951 w 5103340"/>
              <a:gd name="connsiteY32" fmla="*/ 1285103 h 2100648"/>
              <a:gd name="connsiteX33" fmla="*/ 1618735 w 5103340"/>
              <a:gd name="connsiteY33" fmla="*/ 1309816 h 2100648"/>
              <a:gd name="connsiteX34" fmla="*/ 1705232 w 5103340"/>
              <a:gd name="connsiteY34" fmla="*/ 1322173 h 2100648"/>
              <a:gd name="connsiteX35" fmla="*/ 1816443 w 5103340"/>
              <a:gd name="connsiteY35" fmla="*/ 1346886 h 2100648"/>
              <a:gd name="connsiteX36" fmla="*/ 1853513 w 5103340"/>
              <a:gd name="connsiteY36" fmla="*/ 1359243 h 2100648"/>
              <a:gd name="connsiteX37" fmla="*/ 2051221 w 5103340"/>
              <a:gd name="connsiteY37" fmla="*/ 1383957 h 2100648"/>
              <a:gd name="connsiteX38" fmla="*/ 2137719 w 5103340"/>
              <a:gd name="connsiteY38" fmla="*/ 1396313 h 2100648"/>
              <a:gd name="connsiteX39" fmla="*/ 2187146 w 5103340"/>
              <a:gd name="connsiteY39" fmla="*/ 1408670 h 2100648"/>
              <a:gd name="connsiteX40" fmla="*/ 2458994 w 5103340"/>
              <a:gd name="connsiteY40" fmla="*/ 1421027 h 2100648"/>
              <a:gd name="connsiteX41" fmla="*/ 3212757 w 5103340"/>
              <a:gd name="connsiteY41" fmla="*/ 1433384 h 2100648"/>
              <a:gd name="connsiteX42" fmla="*/ 3286897 w 5103340"/>
              <a:gd name="connsiteY42" fmla="*/ 1445740 h 2100648"/>
              <a:gd name="connsiteX43" fmla="*/ 3509319 w 5103340"/>
              <a:gd name="connsiteY43" fmla="*/ 1470454 h 2100648"/>
              <a:gd name="connsiteX44" fmla="*/ 3632886 w 5103340"/>
              <a:gd name="connsiteY44" fmla="*/ 1495167 h 2100648"/>
              <a:gd name="connsiteX45" fmla="*/ 3707027 w 5103340"/>
              <a:gd name="connsiteY45" fmla="*/ 1507524 h 2100648"/>
              <a:gd name="connsiteX46" fmla="*/ 3818238 w 5103340"/>
              <a:gd name="connsiteY46" fmla="*/ 1532238 h 2100648"/>
              <a:gd name="connsiteX47" fmla="*/ 3892378 w 5103340"/>
              <a:gd name="connsiteY47" fmla="*/ 1544594 h 2100648"/>
              <a:gd name="connsiteX48" fmla="*/ 4015946 w 5103340"/>
              <a:gd name="connsiteY48" fmla="*/ 1569308 h 2100648"/>
              <a:gd name="connsiteX49" fmla="*/ 4053016 w 5103340"/>
              <a:gd name="connsiteY49" fmla="*/ 1581665 h 2100648"/>
              <a:gd name="connsiteX50" fmla="*/ 4201297 w 5103340"/>
              <a:gd name="connsiteY50" fmla="*/ 1606378 h 2100648"/>
              <a:gd name="connsiteX51" fmla="*/ 4324865 w 5103340"/>
              <a:gd name="connsiteY51" fmla="*/ 1643448 h 2100648"/>
              <a:gd name="connsiteX52" fmla="*/ 4423719 w 5103340"/>
              <a:gd name="connsiteY52" fmla="*/ 1655805 h 2100648"/>
              <a:gd name="connsiteX53" fmla="*/ 4534930 w 5103340"/>
              <a:gd name="connsiteY53" fmla="*/ 1705232 h 2100648"/>
              <a:gd name="connsiteX54" fmla="*/ 4572000 w 5103340"/>
              <a:gd name="connsiteY54" fmla="*/ 1717589 h 2100648"/>
              <a:gd name="connsiteX55" fmla="*/ 4646140 w 5103340"/>
              <a:gd name="connsiteY55" fmla="*/ 1767016 h 2100648"/>
              <a:gd name="connsiteX56" fmla="*/ 4683211 w 5103340"/>
              <a:gd name="connsiteY56" fmla="*/ 1779373 h 2100648"/>
              <a:gd name="connsiteX57" fmla="*/ 4757351 w 5103340"/>
              <a:gd name="connsiteY57" fmla="*/ 1841157 h 2100648"/>
              <a:gd name="connsiteX58" fmla="*/ 4794421 w 5103340"/>
              <a:gd name="connsiteY58" fmla="*/ 1853513 h 2100648"/>
              <a:gd name="connsiteX59" fmla="*/ 4843848 w 5103340"/>
              <a:gd name="connsiteY59" fmla="*/ 1890584 h 2100648"/>
              <a:gd name="connsiteX60" fmla="*/ 4880919 w 5103340"/>
              <a:gd name="connsiteY60" fmla="*/ 1915297 h 2100648"/>
              <a:gd name="connsiteX61" fmla="*/ 4967416 w 5103340"/>
              <a:gd name="connsiteY61" fmla="*/ 2014151 h 2100648"/>
              <a:gd name="connsiteX62" fmla="*/ 4979773 w 5103340"/>
              <a:gd name="connsiteY62" fmla="*/ 2051221 h 2100648"/>
              <a:gd name="connsiteX63" fmla="*/ 5029200 w 5103340"/>
              <a:gd name="connsiteY63" fmla="*/ 2063578 h 2100648"/>
              <a:gd name="connsiteX64" fmla="*/ 5066270 w 5103340"/>
              <a:gd name="connsiteY64" fmla="*/ 2088292 h 2100648"/>
              <a:gd name="connsiteX65" fmla="*/ 5090984 w 5103340"/>
              <a:gd name="connsiteY65" fmla="*/ 2100648 h 2100648"/>
              <a:gd name="connsiteX66" fmla="*/ 5103340 w 5103340"/>
              <a:gd name="connsiteY66" fmla="*/ 2088292 h 210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103340" h="2100648">
                <a:moveTo>
                  <a:pt x="0" y="0"/>
                </a:moveTo>
                <a:lnTo>
                  <a:pt x="0" y="0"/>
                </a:lnTo>
                <a:cubicBezTo>
                  <a:pt x="45308" y="24713"/>
                  <a:pt x="94636" y="43174"/>
                  <a:pt x="135924" y="74140"/>
                </a:cubicBezTo>
                <a:cubicBezTo>
                  <a:pt x="146344" y="81955"/>
                  <a:pt x="140144" y="101040"/>
                  <a:pt x="148281" y="111211"/>
                </a:cubicBezTo>
                <a:cubicBezTo>
                  <a:pt x="157558" y="122808"/>
                  <a:pt x="172994" y="127686"/>
                  <a:pt x="185351" y="135924"/>
                </a:cubicBezTo>
                <a:cubicBezTo>
                  <a:pt x="195435" y="166174"/>
                  <a:pt x="203336" y="195702"/>
                  <a:pt x="222421" y="222421"/>
                </a:cubicBezTo>
                <a:cubicBezTo>
                  <a:pt x="232578" y="236641"/>
                  <a:pt x="247135" y="247135"/>
                  <a:pt x="259492" y="259492"/>
                </a:cubicBezTo>
                <a:cubicBezTo>
                  <a:pt x="304549" y="394669"/>
                  <a:pt x="232692" y="189928"/>
                  <a:pt x="296562" y="333632"/>
                </a:cubicBezTo>
                <a:cubicBezTo>
                  <a:pt x="307142" y="357437"/>
                  <a:pt x="313038" y="383059"/>
                  <a:pt x="321276" y="407773"/>
                </a:cubicBezTo>
                <a:lnTo>
                  <a:pt x="370703" y="556054"/>
                </a:lnTo>
                <a:cubicBezTo>
                  <a:pt x="370705" y="556059"/>
                  <a:pt x="395413" y="630190"/>
                  <a:pt x="395416" y="630194"/>
                </a:cubicBezTo>
                <a:lnTo>
                  <a:pt x="444843" y="704335"/>
                </a:lnTo>
                <a:lnTo>
                  <a:pt x="469557" y="741405"/>
                </a:lnTo>
                <a:cubicBezTo>
                  <a:pt x="477795" y="753762"/>
                  <a:pt x="481913" y="770238"/>
                  <a:pt x="494270" y="778476"/>
                </a:cubicBezTo>
                <a:cubicBezTo>
                  <a:pt x="586301" y="839829"/>
                  <a:pt x="473275" y="760980"/>
                  <a:pt x="568411" y="840259"/>
                </a:cubicBezTo>
                <a:cubicBezTo>
                  <a:pt x="579820" y="849766"/>
                  <a:pt x="593396" y="856341"/>
                  <a:pt x="605481" y="864973"/>
                </a:cubicBezTo>
                <a:cubicBezTo>
                  <a:pt x="622239" y="876943"/>
                  <a:pt x="638036" y="890233"/>
                  <a:pt x="654908" y="902043"/>
                </a:cubicBezTo>
                <a:cubicBezTo>
                  <a:pt x="679241" y="919076"/>
                  <a:pt x="700870" y="942077"/>
                  <a:pt x="729048" y="951470"/>
                </a:cubicBezTo>
                <a:cubicBezTo>
                  <a:pt x="741405" y="955589"/>
                  <a:pt x="754733" y="957501"/>
                  <a:pt x="766119" y="963827"/>
                </a:cubicBezTo>
                <a:cubicBezTo>
                  <a:pt x="792083" y="978251"/>
                  <a:pt x="813693" y="999971"/>
                  <a:pt x="840259" y="1013254"/>
                </a:cubicBezTo>
                <a:cubicBezTo>
                  <a:pt x="1004214" y="1095230"/>
                  <a:pt x="799464" y="995769"/>
                  <a:pt x="926757" y="1050324"/>
                </a:cubicBezTo>
                <a:cubicBezTo>
                  <a:pt x="943688" y="1057580"/>
                  <a:pt x="959253" y="1067782"/>
                  <a:pt x="976184" y="1075038"/>
                </a:cubicBezTo>
                <a:cubicBezTo>
                  <a:pt x="988156" y="1080169"/>
                  <a:pt x="1001282" y="1082263"/>
                  <a:pt x="1013254" y="1087394"/>
                </a:cubicBezTo>
                <a:cubicBezTo>
                  <a:pt x="1030185" y="1094650"/>
                  <a:pt x="1045750" y="1104852"/>
                  <a:pt x="1062681" y="1112108"/>
                </a:cubicBezTo>
                <a:cubicBezTo>
                  <a:pt x="1074653" y="1117239"/>
                  <a:pt x="1087779" y="1119334"/>
                  <a:pt x="1099751" y="1124465"/>
                </a:cubicBezTo>
                <a:cubicBezTo>
                  <a:pt x="1116682" y="1131721"/>
                  <a:pt x="1131931" y="1142710"/>
                  <a:pt x="1149178" y="1149178"/>
                </a:cubicBezTo>
                <a:cubicBezTo>
                  <a:pt x="1165079" y="1155141"/>
                  <a:pt x="1182129" y="1157416"/>
                  <a:pt x="1198605" y="1161535"/>
                </a:cubicBezTo>
                <a:cubicBezTo>
                  <a:pt x="1210962" y="1169773"/>
                  <a:pt x="1222393" y="1179606"/>
                  <a:pt x="1235676" y="1186248"/>
                </a:cubicBezTo>
                <a:cubicBezTo>
                  <a:pt x="1262175" y="1199497"/>
                  <a:pt x="1309147" y="1205321"/>
                  <a:pt x="1334530" y="1210962"/>
                </a:cubicBezTo>
                <a:cubicBezTo>
                  <a:pt x="1351108" y="1214646"/>
                  <a:pt x="1367481" y="1219200"/>
                  <a:pt x="1383957" y="1223319"/>
                </a:cubicBezTo>
                <a:cubicBezTo>
                  <a:pt x="1396314" y="1231557"/>
                  <a:pt x="1407744" y="1241391"/>
                  <a:pt x="1421027" y="1248032"/>
                </a:cubicBezTo>
                <a:cubicBezTo>
                  <a:pt x="1449275" y="1262156"/>
                  <a:pt x="1491679" y="1265695"/>
                  <a:pt x="1519881" y="1272746"/>
                </a:cubicBezTo>
                <a:cubicBezTo>
                  <a:pt x="1532517" y="1275905"/>
                  <a:pt x="1544755" y="1280530"/>
                  <a:pt x="1556951" y="1285103"/>
                </a:cubicBezTo>
                <a:cubicBezTo>
                  <a:pt x="1577720" y="1292891"/>
                  <a:pt x="1597216" y="1304436"/>
                  <a:pt x="1618735" y="1309816"/>
                </a:cubicBezTo>
                <a:cubicBezTo>
                  <a:pt x="1646990" y="1316880"/>
                  <a:pt x="1676503" y="1317385"/>
                  <a:pt x="1705232" y="1322173"/>
                </a:cubicBezTo>
                <a:cubicBezTo>
                  <a:pt x="1735798" y="1327267"/>
                  <a:pt x="1785349" y="1338002"/>
                  <a:pt x="1816443" y="1346886"/>
                </a:cubicBezTo>
                <a:cubicBezTo>
                  <a:pt x="1828967" y="1350464"/>
                  <a:pt x="1840798" y="1356417"/>
                  <a:pt x="1853513" y="1359243"/>
                </a:cubicBezTo>
                <a:cubicBezTo>
                  <a:pt x="1922570" y="1374589"/>
                  <a:pt x="1978583" y="1375412"/>
                  <a:pt x="2051221" y="1383957"/>
                </a:cubicBezTo>
                <a:cubicBezTo>
                  <a:pt x="2080147" y="1387360"/>
                  <a:pt x="2109063" y="1391103"/>
                  <a:pt x="2137719" y="1396313"/>
                </a:cubicBezTo>
                <a:cubicBezTo>
                  <a:pt x="2154428" y="1399351"/>
                  <a:pt x="2170213" y="1407367"/>
                  <a:pt x="2187146" y="1408670"/>
                </a:cubicBezTo>
                <a:cubicBezTo>
                  <a:pt x="2277588" y="1415627"/>
                  <a:pt x="2368311" y="1418842"/>
                  <a:pt x="2458994" y="1421027"/>
                </a:cubicBezTo>
                <a:lnTo>
                  <a:pt x="3212757" y="1433384"/>
                </a:lnTo>
                <a:cubicBezTo>
                  <a:pt x="3237470" y="1437503"/>
                  <a:pt x="3262014" y="1442813"/>
                  <a:pt x="3286897" y="1445740"/>
                </a:cubicBezTo>
                <a:cubicBezTo>
                  <a:pt x="3409387" y="1460150"/>
                  <a:pt x="3404953" y="1452037"/>
                  <a:pt x="3509319" y="1470454"/>
                </a:cubicBezTo>
                <a:cubicBezTo>
                  <a:pt x="3550685" y="1477754"/>
                  <a:pt x="3591453" y="1488261"/>
                  <a:pt x="3632886" y="1495167"/>
                </a:cubicBezTo>
                <a:cubicBezTo>
                  <a:pt x="3657600" y="1499286"/>
                  <a:pt x="3682459" y="1502610"/>
                  <a:pt x="3707027" y="1507524"/>
                </a:cubicBezTo>
                <a:cubicBezTo>
                  <a:pt x="3905299" y="1547179"/>
                  <a:pt x="3580923" y="1489091"/>
                  <a:pt x="3818238" y="1532238"/>
                </a:cubicBezTo>
                <a:cubicBezTo>
                  <a:pt x="3842888" y="1536720"/>
                  <a:pt x="3867753" y="1539977"/>
                  <a:pt x="3892378" y="1544594"/>
                </a:cubicBezTo>
                <a:cubicBezTo>
                  <a:pt x="3933664" y="1552335"/>
                  <a:pt x="3976097" y="1556025"/>
                  <a:pt x="4015946" y="1569308"/>
                </a:cubicBezTo>
                <a:cubicBezTo>
                  <a:pt x="4028303" y="1573427"/>
                  <a:pt x="4040244" y="1579111"/>
                  <a:pt x="4053016" y="1581665"/>
                </a:cubicBezTo>
                <a:cubicBezTo>
                  <a:pt x="4102152" y="1591492"/>
                  <a:pt x="4153760" y="1590532"/>
                  <a:pt x="4201297" y="1606378"/>
                </a:cubicBezTo>
                <a:cubicBezTo>
                  <a:pt x="4234267" y="1617368"/>
                  <a:pt x="4287508" y="1637222"/>
                  <a:pt x="4324865" y="1643448"/>
                </a:cubicBezTo>
                <a:cubicBezTo>
                  <a:pt x="4357621" y="1648907"/>
                  <a:pt x="4390768" y="1651686"/>
                  <a:pt x="4423719" y="1655805"/>
                </a:cubicBezTo>
                <a:cubicBezTo>
                  <a:pt x="4482465" y="1694970"/>
                  <a:pt x="4446698" y="1675822"/>
                  <a:pt x="4534930" y="1705232"/>
                </a:cubicBezTo>
                <a:cubicBezTo>
                  <a:pt x="4547287" y="1709351"/>
                  <a:pt x="4561162" y="1710364"/>
                  <a:pt x="4572000" y="1717589"/>
                </a:cubicBezTo>
                <a:cubicBezTo>
                  <a:pt x="4596713" y="1734065"/>
                  <a:pt x="4617962" y="1757623"/>
                  <a:pt x="4646140" y="1767016"/>
                </a:cubicBezTo>
                <a:cubicBezTo>
                  <a:pt x="4658497" y="1771135"/>
                  <a:pt x="4671561" y="1773548"/>
                  <a:pt x="4683211" y="1779373"/>
                </a:cubicBezTo>
                <a:cubicBezTo>
                  <a:pt x="4764069" y="1819801"/>
                  <a:pt x="4675364" y="1786499"/>
                  <a:pt x="4757351" y="1841157"/>
                </a:cubicBezTo>
                <a:cubicBezTo>
                  <a:pt x="4768188" y="1848382"/>
                  <a:pt x="4782064" y="1849394"/>
                  <a:pt x="4794421" y="1853513"/>
                </a:cubicBezTo>
                <a:cubicBezTo>
                  <a:pt x="4810897" y="1865870"/>
                  <a:pt x="4827089" y="1878614"/>
                  <a:pt x="4843848" y="1890584"/>
                </a:cubicBezTo>
                <a:cubicBezTo>
                  <a:pt x="4855933" y="1899216"/>
                  <a:pt x="4871139" y="1904120"/>
                  <a:pt x="4880919" y="1915297"/>
                </a:cubicBezTo>
                <a:cubicBezTo>
                  <a:pt x="4981835" y="2030628"/>
                  <a:pt x="4884007" y="1958546"/>
                  <a:pt x="4967416" y="2014151"/>
                </a:cubicBezTo>
                <a:cubicBezTo>
                  <a:pt x="4971535" y="2026508"/>
                  <a:pt x="4969602" y="2043084"/>
                  <a:pt x="4979773" y="2051221"/>
                </a:cubicBezTo>
                <a:cubicBezTo>
                  <a:pt x="4993034" y="2061830"/>
                  <a:pt x="5013590" y="2056888"/>
                  <a:pt x="5029200" y="2063578"/>
                </a:cubicBezTo>
                <a:cubicBezTo>
                  <a:pt x="5042850" y="2069428"/>
                  <a:pt x="5053535" y="2080651"/>
                  <a:pt x="5066270" y="2088292"/>
                </a:cubicBezTo>
                <a:cubicBezTo>
                  <a:pt x="5074168" y="2093031"/>
                  <a:pt x="5082746" y="2096529"/>
                  <a:pt x="5090984" y="2100648"/>
                </a:cubicBezTo>
                <a:lnTo>
                  <a:pt x="5103340" y="2088292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2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4469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3"/>
          <p:cNvSpPr>
            <a:spLocks noChangeArrowheads="1" noChangeShapeType="1" noTextEdit="1"/>
          </p:cNvSpPr>
          <p:nvPr/>
        </p:nvSpPr>
        <p:spPr bwMode="auto">
          <a:xfrm>
            <a:off x="323850" y="3463131"/>
            <a:ext cx="15354300" cy="1582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15684</TotalTime>
  <Words>95</Words>
  <Application>Microsoft Office PowerPoint</Application>
  <PresentationFormat>Custom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AT</cp:lastModifiedBy>
  <cp:revision>2198</cp:revision>
  <dcterms:created xsi:type="dcterms:W3CDTF">2008-09-09T22:52:10Z</dcterms:created>
  <dcterms:modified xsi:type="dcterms:W3CDTF">2024-12-17T14:02:04Z</dcterms:modified>
</cp:coreProperties>
</file>