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46" r:id="rId3"/>
    <p:sldId id="348" r:id="rId4"/>
    <p:sldId id="347" r:id="rId5"/>
    <p:sldId id="349" r:id="rId6"/>
    <p:sldId id="331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BC"/>
    <a:srgbClr val="4ADCF0"/>
    <a:srgbClr val="0000FF"/>
    <a:srgbClr val="76B28A"/>
    <a:srgbClr val="59AE52"/>
    <a:srgbClr val="5AC65A"/>
    <a:srgbClr val="FFE5E6"/>
    <a:srgbClr val="FFD9DA"/>
    <a:srgbClr val="FF33CC"/>
    <a:srgbClr val="F0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-115" y="-31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TIỂU HỌC …………………..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(T3) </a:t>
            </a:r>
            <a:endParaRPr 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1270" r="53124" b="29365"/>
          <a:stretch/>
        </p:blipFill>
        <p:spPr bwMode="auto">
          <a:xfrm>
            <a:off x="1295400" y="1888672"/>
            <a:ext cx="12192000" cy="4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57254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4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03030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6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59686" y="5769428"/>
            <a:ext cx="805542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20000" r="46160" b="22381"/>
          <a:stretch/>
        </p:blipFill>
        <p:spPr bwMode="auto">
          <a:xfrm>
            <a:off x="2667000" y="1981200"/>
            <a:ext cx="10308772" cy="68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346372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8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89005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2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99714" y="8153617"/>
            <a:ext cx="75111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33492" r="46343" b="61384"/>
          <a:stretch/>
        </p:blipFill>
        <p:spPr bwMode="auto">
          <a:xfrm>
            <a:off x="612775" y="1676400"/>
            <a:ext cx="1488168" cy="6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40105" r="37141" b="53170"/>
          <a:stretch/>
        </p:blipFill>
        <p:spPr bwMode="auto">
          <a:xfrm>
            <a:off x="917575" y="2848977"/>
            <a:ext cx="2968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40105" r="13549" b="53170"/>
          <a:stretch/>
        </p:blipFill>
        <p:spPr bwMode="auto">
          <a:xfrm>
            <a:off x="6019800" y="2848977"/>
            <a:ext cx="277635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46830" r="37141" b="46893"/>
          <a:stretch/>
        </p:blipFill>
        <p:spPr bwMode="auto">
          <a:xfrm>
            <a:off x="917575" y="5052006"/>
            <a:ext cx="2968625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53891" r="37141" b="40056"/>
          <a:stretch/>
        </p:blipFill>
        <p:spPr bwMode="auto">
          <a:xfrm>
            <a:off x="917575" y="7231326"/>
            <a:ext cx="2968625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46830" r="13549" b="46893"/>
          <a:stretch/>
        </p:blipFill>
        <p:spPr bwMode="auto">
          <a:xfrm>
            <a:off x="6019800" y="5052006"/>
            <a:ext cx="2776356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53891" r="13549" b="40056"/>
          <a:stretch/>
        </p:blipFill>
        <p:spPr bwMode="auto">
          <a:xfrm>
            <a:off x="6019800" y="7231326"/>
            <a:ext cx="2776356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69718" y="2286000"/>
            <a:ext cx="1567249" cy="1859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177564" y="2406196"/>
            <a:ext cx="1795468" cy="16192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6182644" y="6835086"/>
            <a:ext cx="2149046" cy="17755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64" y="4413832"/>
            <a:ext cx="2110387" cy="19826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5" y="6576053"/>
            <a:ext cx="2124456" cy="1949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917575" y="4616965"/>
            <a:ext cx="2585136" cy="1548287"/>
          </a:xfrm>
          <a:prstGeom prst="rect">
            <a:avLst/>
          </a:prstGeom>
        </p:spPr>
      </p:pic>
      <p:sp>
        <p:nvSpPr>
          <p:cNvPr id="31" name="Rectangle 95"/>
          <p:cNvSpPr>
            <a:spLocks noChangeArrowheads="1"/>
          </p:cNvSpPr>
          <p:nvPr/>
        </p:nvSpPr>
        <p:spPr bwMode="auto">
          <a:xfrm>
            <a:off x="4563762" y="1182688"/>
            <a:ext cx="6678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13626"/>
          <a:stretch/>
        </p:blipFill>
        <p:spPr>
          <a:xfrm>
            <a:off x="11229708" y="4080352"/>
            <a:ext cx="4235189" cy="311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Rectangle 95"/>
          <p:cNvSpPr>
            <a:spLocks noChangeArrowheads="1"/>
          </p:cNvSpPr>
          <p:nvPr/>
        </p:nvSpPr>
        <p:spPr bwMode="auto">
          <a:xfrm>
            <a:off x="11916686" y="3042679"/>
            <a:ext cx="2877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 ĐÃ MUA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6241" r="10703"/>
          <a:stretch/>
        </p:blipFill>
        <p:spPr>
          <a:xfrm>
            <a:off x="14213839" y="5089488"/>
            <a:ext cx="839969" cy="10777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2873486" y="5288334"/>
            <a:ext cx="1274152" cy="927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86" y="5449303"/>
            <a:ext cx="880882" cy="8082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14147638" y="4268434"/>
            <a:ext cx="881279" cy="7948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486" y="4170185"/>
            <a:ext cx="1055194" cy="9913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1811262" y="4346617"/>
            <a:ext cx="986306" cy="814873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594387" y="731313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&lt;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94750" y="299929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518400" y="299929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=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594387" y="518247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=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23480" y="518247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08875" y="730297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30318" r="42360" b="65791"/>
          <a:stretch/>
        </p:blipFill>
        <p:spPr bwMode="auto">
          <a:xfrm>
            <a:off x="744580" y="1762287"/>
            <a:ext cx="1260389" cy="52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7" t="34758" r="14732" b="23131"/>
          <a:stretch/>
        </p:blipFill>
        <p:spPr bwMode="auto">
          <a:xfrm>
            <a:off x="3657600" y="1996036"/>
            <a:ext cx="8382000" cy="59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2" t="79982" r="25778" b="16081"/>
          <a:stretch/>
        </p:blipFill>
        <p:spPr bwMode="auto">
          <a:xfrm>
            <a:off x="5791200" y="7963930"/>
            <a:ext cx="3657600" cy="8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278129" y="8098382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  <a:latin typeface="+mj-lt"/>
              </a:rPr>
              <a:t>3</a:t>
            </a:r>
            <a:endParaRPr lang="en-US" sz="3600" b="1">
              <a:solidFill>
                <a:srgbClr val="006BBC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25015" y="8098382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  <a:latin typeface="+mj-lt"/>
              </a:rPr>
              <a:t>5</a:t>
            </a:r>
            <a:endParaRPr lang="en-US" sz="3600" b="1">
              <a:solidFill>
                <a:srgbClr val="006BB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9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15664</TotalTime>
  <Words>135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2177</cp:revision>
  <dcterms:created xsi:type="dcterms:W3CDTF">2008-09-09T22:52:10Z</dcterms:created>
  <dcterms:modified xsi:type="dcterms:W3CDTF">2021-07-11T23:30:09Z</dcterms:modified>
</cp:coreProperties>
</file>