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343" r:id="rId3"/>
    <p:sldId id="346" r:id="rId4"/>
    <p:sldId id="347" r:id="rId5"/>
    <p:sldId id="348" r:id="rId6"/>
    <p:sldId id="331" r:id="rId7"/>
  </p:sldIdLst>
  <p:sldSz cx="16002000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6B28A"/>
    <a:srgbClr val="59AE52"/>
    <a:srgbClr val="5AC65A"/>
    <a:srgbClr val="FFE5E6"/>
    <a:srgbClr val="FFD9DA"/>
    <a:srgbClr val="006BBC"/>
    <a:srgbClr val="FF33CC"/>
    <a:srgbClr val="F0C380"/>
    <a:srgbClr val="4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704" y="36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>
                <a:solidFill>
                  <a:srgbClr val="0000FF"/>
                </a:solidFill>
                <a:latin typeface="Times New Roman" pitchFamily="18" charset="0"/>
              </a:rPr>
              <a:t>TRƯỜNG TIỂU HỌC SỐ 1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668400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LUYỆN TẬP CHUNG (T2) </a:t>
            </a:r>
            <a:endParaRPr lang="en-US" sz="44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42987DFF-7438-3408-DB18-0907470A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7357184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Lựu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: 1A1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665509" y="790700"/>
            <a:ext cx="4780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CHƠI: HÁI TÁO</a:t>
            </a:r>
          </a:p>
        </p:txBody>
      </p:sp>
      <p:pic>
        <p:nvPicPr>
          <p:cNvPr id="23" name="Picture 6" descr="Desenho arvore png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10" y="2166469"/>
            <a:ext cx="6629400" cy="64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850229" y="5768598"/>
            <a:ext cx="905078" cy="936426"/>
            <a:chOff x="9829800" y="5883698"/>
            <a:chExt cx="905078" cy="936426"/>
          </a:xfrm>
        </p:grpSpPr>
        <p:pic>
          <p:nvPicPr>
            <p:cNvPr id="27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800" y="5883698"/>
              <a:ext cx="905078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0059958" y="6112238"/>
              <a:ext cx="49115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002509" y="5541744"/>
            <a:ext cx="866101" cy="942607"/>
            <a:chOff x="10536828" y="4835730"/>
            <a:chExt cx="866101" cy="942607"/>
          </a:xfrm>
        </p:grpSpPr>
        <p:pic>
          <p:nvPicPr>
            <p:cNvPr id="30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6828" y="483573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0784030" y="5132006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907504" y="4167907"/>
            <a:ext cx="866101" cy="946160"/>
            <a:chOff x="11854306" y="4195971"/>
            <a:chExt cx="866101" cy="946160"/>
          </a:xfrm>
        </p:grpSpPr>
        <p:pic>
          <p:nvPicPr>
            <p:cNvPr id="38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06" y="4195971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12089335" y="449580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405932" y="4186893"/>
            <a:ext cx="866101" cy="927174"/>
            <a:chOff x="12720407" y="5021532"/>
            <a:chExt cx="866101" cy="927174"/>
          </a:xfrm>
        </p:grpSpPr>
        <p:pic>
          <p:nvPicPr>
            <p:cNvPr id="41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0407" y="5021532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12990759" y="530237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838982" y="5730677"/>
            <a:ext cx="866101" cy="907704"/>
            <a:chOff x="14020800" y="5658386"/>
            <a:chExt cx="866101" cy="907704"/>
          </a:xfrm>
        </p:grpSpPr>
        <p:pic>
          <p:nvPicPr>
            <p:cNvPr id="44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0800" y="5658386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14268002" y="5918423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606170" y="6351081"/>
            <a:ext cx="866101" cy="907704"/>
            <a:chOff x="12201365" y="6105590"/>
            <a:chExt cx="866101" cy="907704"/>
          </a:xfrm>
        </p:grpSpPr>
        <p:pic>
          <p:nvPicPr>
            <p:cNvPr id="47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365" y="610559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12475035" y="633755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28903" r="83001" b="66041"/>
          <a:stretch/>
        </p:blipFill>
        <p:spPr bwMode="auto">
          <a:xfrm>
            <a:off x="1130741" y="2438400"/>
            <a:ext cx="2603059" cy="8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28903" r="72544" b="65780"/>
          <a:stretch/>
        </p:blipFill>
        <p:spPr bwMode="auto">
          <a:xfrm>
            <a:off x="5138808" y="2487975"/>
            <a:ext cx="2481192" cy="91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4" t="28903" r="63145" b="66041"/>
          <a:stretch/>
        </p:blipFill>
        <p:spPr bwMode="auto">
          <a:xfrm>
            <a:off x="5105400" y="4953000"/>
            <a:ext cx="2358594" cy="8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3" t="33913" r="55435" b="60464"/>
          <a:stretch/>
        </p:blipFill>
        <p:spPr bwMode="auto">
          <a:xfrm>
            <a:off x="1453244" y="6199446"/>
            <a:ext cx="1670956" cy="96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33959" r="83001" b="60985"/>
          <a:stretch/>
        </p:blipFill>
        <p:spPr bwMode="auto">
          <a:xfrm>
            <a:off x="1130741" y="3674418"/>
            <a:ext cx="2603059" cy="8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33959" r="72544" b="60464"/>
          <a:stretch/>
        </p:blipFill>
        <p:spPr bwMode="auto">
          <a:xfrm>
            <a:off x="5138808" y="3723993"/>
            <a:ext cx="2481192" cy="95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4" t="33959" r="63145" b="60464"/>
          <a:stretch/>
        </p:blipFill>
        <p:spPr bwMode="auto">
          <a:xfrm>
            <a:off x="5114049" y="6092460"/>
            <a:ext cx="2358594" cy="95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3" t="28903" r="55435" b="66087"/>
          <a:stretch/>
        </p:blipFill>
        <p:spPr bwMode="auto">
          <a:xfrm>
            <a:off x="1453244" y="5032639"/>
            <a:ext cx="1670956" cy="86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2530481" y="5114067"/>
            <a:ext cx="866101" cy="907704"/>
            <a:chOff x="14020800" y="5658386"/>
            <a:chExt cx="866101" cy="907704"/>
          </a:xfrm>
        </p:grpSpPr>
        <p:pic>
          <p:nvPicPr>
            <p:cNvPr id="57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0800" y="5658386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14268002" y="5918423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755307" y="4021307"/>
            <a:ext cx="866101" cy="942607"/>
            <a:chOff x="10536828" y="4835730"/>
            <a:chExt cx="866101" cy="942607"/>
          </a:xfrm>
        </p:grpSpPr>
        <p:pic>
          <p:nvPicPr>
            <p:cNvPr id="60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6828" y="483573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/>
            <p:cNvSpPr/>
            <p:nvPr/>
          </p:nvSpPr>
          <p:spPr>
            <a:xfrm>
              <a:off x="10784030" y="5132006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21371" y="253530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CA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21083" y="2572633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CA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21082" y="5034072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CA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21371" y="625367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CA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53080" y="3723993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CA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51565" y="376706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CA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21084" y="6226314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CA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21371" y="5109700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CA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24359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29400" y="4373716"/>
            <a:ext cx="1974850" cy="1803400"/>
            <a:chOff x="6477000" y="3810000"/>
            <a:chExt cx="1974850" cy="1803400"/>
          </a:xfrm>
        </p:grpSpPr>
        <p:pic>
          <p:nvPicPr>
            <p:cNvPr id="3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3"/>
            <a:stretch>
              <a:fillRect/>
            </a:stretch>
          </p:blipFill>
          <p:spPr bwMode="auto">
            <a:xfrm>
              <a:off x="6477000" y="3810000"/>
              <a:ext cx="1974850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179731" y="425003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20669" y="254666"/>
            <a:ext cx="1560661" cy="507998"/>
            <a:chOff x="2779" y="216"/>
            <a:chExt cx="737" cy="240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80" y="456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79" y="21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00499" y="911577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BÀI 13: LUYỆN TẬP CHUNG (T2)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959919" y="2687924"/>
            <a:ext cx="1974850" cy="2042320"/>
            <a:chOff x="2401382" y="4024006"/>
            <a:chExt cx="1330771" cy="1464173"/>
          </a:xfrm>
        </p:grpSpPr>
        <p:pic>
          <p:nvPicPr>
            <p:cNvPr id="34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1382" y="4024006"/>
              <a:ext cx="1330771" cy="91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2487882" y="4841772"/>
              <a:ext cx="1031051" cy="64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4 - 0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3505" y="1882080"/>
            <a:ext cx="1538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1. </a:t>
            </a:r>
            <a:r>
              <a:rPr lang="en-US" sz="4000" b="1" dirty="0" err="1">
                <a:solidFill>
                  <a:srgbClr val="0000FF"/>
                </a:solidFill>
              </a:rPr>
              <a:t>Những</a:t>
            </a:r>
            <a:r>
              <a:rPr lang="en-US" sz="4000" b="1" dirty="0">
                <a:solidFill>
                  <a:srgbClr val="0000FF"/>
                </a:solidFill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</a:rPr>
              <a:t>ong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nào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chứa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phép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tính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kết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quả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bằng</a:t>
            </a:r>
            <a:r>
              <a:rPr lang="en-US" sz="4000" b="1" dirty="0">
                <a:solidFill>
                  <a:srgbClr val="0000FF"/>
                </a:solidFill>
              </a:rPr>
              <a:t> 4?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676400" y="4730244"/>
            <a:ext cx="2203027" cy="1899156"/>
            <a:chOff x="2401382" y="4024006"/>
            <a:chExt cx="1330771" cy="1464175"/>
          </a:xfrm>
        </p:grpSpPr>
        <p:pic>
          <p:nvPicPr>
            <p:cNvPr id="37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1382" y="4024006"/>
              <a:ext cx="1330771" cy="91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2433379" y="4841772"/>
              <a:ext cx="1140057" cy="64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 + 1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73550" y="6248400"/>
            <a:ext cx="1974850" cy="2181057"/>
            <a:chOff x="2401382" y="4024006"/>
            <a:chExt cx="1330771" cy="2018239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1382" y="4024006"/>
              <a:ext cx="1330771" cy="91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629982" y="4841772"/>
              <a:ext cx="943454" cy="1200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 + 1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448800" y="7224532"/>
            <a:ext cx="1828800" cy="1919468"/>
            <a:chOff x="2401382" y="4024006"/>
            <a:chExt cx="1330771" cy="1464175"/>
          </a:xfrm>
        </p:grpSpPr>
        <p:pic>
          <p:nvPicPr>
            <p:cNvPr id="43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1382" y="4024006"/>
              <a:ext cx="1330771" cy="91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433379" y="4841772"/>
              <a:ext cx="1140057" cy="64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 + 0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0857560" y="4814465"/>
            <a:ext cx="1974850" cy="2137570"/>
            <a:chOff x="2338022" y="3993420"/>
            <a:chExt cx="1330771" cy="1494761"/>
          </a:xfrm>
        </p:grpSpPr>
        <p:pic>
          <p:nvPicPr>
            <p:cNvPr id="46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38022" y="3993420"/>
              <a:ext cx="1330771" cy="91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2487882" y="4841772"/>
              <a:ext cx="1031051" cy="64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6 - 2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10479851" y="2489638"/>
            <a:ext cx="1618628" cy="1884078"/>
            <a:chOff x="2401382" y="4024006"/>
            <a:chExt cx="1330771" cy="1464175"/>
          </a:xfrm>
        </p:grpSpPr>
        <p:pic>
          <p:nvPicPr>
            <p:cNvPr id="49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1382" y="4024006"/>
              <a:ext cx="1330771" cy="91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2433379" y="4841772"/>
              <a:ext cx="1140057" cy="64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 + 4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4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079E-6 1.66667E-6 L 0.13463 0.042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6" y="2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33333E-7 L -0.14683 0.001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079E-6 1.11111E-6 L -0.09871 -0.1201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0" y="-6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603E-6 2.22222E-6 L 0.07272 -0.0902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33964" r="87280" b="60451"/>
          <a:stretch/>
        </p:blipFill>
        <p:spPr bwMode="auto">
          <a:xfrm>
            <a:off x="1069975" y="432007"/>
            <a:ext cx="2192918" cy="87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40758" r="46199" b="23514"/>
          <a:stretch/>
        </p:blipFill>
        <p:spPr bwMode="auto">
          <a:xfrm>
            <a:off x="1069975" y="1524000"/>
            <a:ext cx="140938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658600" y="2438400"/>
            <a:ext cx="7620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868400" y="470792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317356" y="6705600"/>
            <a:ext cx="7620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19600" y="648031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819400" y="42672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061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8" t="28018" r="45355" b="68044"/>
          <a:stretch/>
        </p:blipFill>
        <p:spPr bwMode="auto">
          <a:xfrm>
            <a:off x="85936" y="262873"/>
            <a:ext cx="1241183" cy="107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2" t="68740" r="24360" b="26283"/>
          <a:stretch/>
        </p:blipFill>
        <p:spPr bwMode="auto">
          <a:xfrm>
            <a:off x="1542532" y="103538"/>
            <a:ext cx="10165495" cy="14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6" t="31957" r="17976" b="19270"/>
          <a:stretch/>
        </p:blipFill>
        <p:spPr bwMode="auto">
          <a:xfrm>
            <a:off x="8195596" y="1752600"/>
            <a:ext cx="7538674" cy="70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991600" y="3429000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Oval 15"/>
          <p:cNvSpPr/>
          <p:nvPr/>
        </p:nvSpPr>
        <p:spPr>
          <a:xfrm>
            <a:off x="8991600" y="3437238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10363200" y="2833206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Oval 19"/>
          <p:cNvSpPr/>
          <p:nvPr/>
        </p:nvSpPr>
        <p:spPr>
          <a:xfrm>
            <a:off x="10365012" y="2847150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1207579" y="2068117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Oval 21"/>
          <p:cNvSpPr/>
          <p:nvPr/>
        </p:nvSpPr>
        <p:spPr>
          <a:xfrm>
            <a:off x="11207579" y="2068116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12420600" y="1900879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Oval 23"/>
          <p:cNvSpPr/>
          <p:nvPr/>
        </p:nvSpPr>
        <p:spPr>
          <a:xfrm>
            <a:off x="12420600" y="1900877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28" name="Oval 27"/>
          <p:cNvSpPr/>
          <p:nvPr/>
        </p:nvSpPr>
        <p:spPr>
          <a:xfrm>
            <a:off x="14097000" y="2735383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Oval 28"/>
          <p:cNvSpPr/>
          <p:nvPr/>
        </p:nvSpPr>
        <p:spPr>
          <a:xfrm>
            <a:off x="14097000" y="2735381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11028407" y="4724401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Oval 30"/>
          <p:cNvSpPr/>
          <p:nvPr/>
        </p:nvSpPr>
        <p:spPr>
          <a:xfrm>
            <a:off x="11028406" y="4724400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11207579" y="3512828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Oval 32"/>
          <p:cNvSpPr/>
          <p:nvPr/>
        </p:nvSpPr>
        <p:spPr>
          <a:xfrm>
            <a:off x="11207579" y="3508708"/>
            <a:ext cx="679621" cy="671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13030200" y="3262604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Oval 34"/>
          <p:cNvSpPr/>
          <p:nvPr/>
        </p:nvSpPr>
        <p:spPr>
          <a:xfrm>
            <a:off x="13030200" y="3262603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13757189" y="4057137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Oval 36"/>
          <p:cNvSpPr/>
          <p:nvPr/>
        </p:nvSpPr>
        <p:spPr>
          <a:xfrm>
            <a:off x="13757189" y="4057136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11924270" y="4390768"/>
            <a:ext cx="679621" cy="6672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" name="Oval 40"/>
          <p:cNvSpPr/>
          <p:nvPr/>
        </p:nvSpPr>
        <p:spPr>
          <a:xfrm>
            <a:off x="11924270" y="4390768"/>
            <a:ext cx="679621" cy="667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300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24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15691</TotalTime>
  <Words>142</Words>
  <Application>Microsoft Office PowerPoint</Application>
  <PresentationFormat>Custom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FPT shop</cp:lastModifiedBy>
  <cp:revision>2172</cp:revision>
  <dcterms:created xsi:type="dcterms:W3CDTF">2008-09-09T22:52:10Z</dcterms:created>
  <dcterms:modified xsi:type="dcterms:W3CDTF">2024-12-16T08:19:34Z</dcterms:modified>
</cp:coreProperties>
</file>