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17"/>
  </p:notesMasterIdLst>
  <p:sldIdLst>
    <p:sldId id="259" r:id="rId3"/>
    <p:sldId id="414" r:id="rId4"/>
    <p:sldId id="394" r:id="rId5"/>
    <p:sldId id="377" r:id="rId6"/>
    <p:sldId id="398" r:id="rId7"/>
    <p:sldId id="415" r:id="rId8"/>
    <p:sldId id="416" r:id="rId9"/>
    <p:sldId id="417" r:id="rId10"/>
    <p:sldId id="418" r:id="rId11"/>
    <p:sldId id="419" r:id="rId12"/>
    <p:sldId id="420" r:id="rId13"/>
    <p:sldId id="421" r:id="rId14"/>
    <p:sldId id="422" r:id="rId15"/>
    <p:sldId id="274"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0" autoAdjust="0"/>
    <p:restoredTop sz="79818" autoAdjust="0"/>
  </p:normalViewPr>
  <p:slideViewPr>
    <p:cSldViewPr snapToGrid="0">
      <p:cViewPr varScale="1">
        <p:scale>
          <a:sx n="59" d="100"/>
          <a:sy n="59" d="100"/>
        </p:scale>
        <p:origin x="11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11/12/2024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smtClean="0"/>
          </a:p>
        </p:txBody>
      </p:sp>
      <p:sp>
        <p:nvSpPr>
          <p:cNvPr id="4" name="Slide Number Placeholder 3"/>
          <p:cNvSpPr>
            <a:spLocks noGrp="1"/>
          </p:cNvSpPr>
          <p:nvPr>
            <p:ph type="sldNum" sz="quarter" idx="10"/>
          </p:nvPr>
        </p:nvSpPr>
        <p:spPr/>
        <p:txBody>
          <a:bodyPr/>
          <a:lstStyle/>
          <a:p>
            <a:fld id="{31097A45-ED62-4862-A381-4919675647B8}" type="slidenum">
              <a:rPr lang="vi-VN" smtClean="0"/>
              <a:t>1</a:t>
            </a:fld>
            <a:endParaRPr lang="vi-VN"/>
          </a:p>
        </p:txBody>
      </p:sp>
    </p:spTree>
    <p:extLst>
      <p:ext uri="{BB962C8B-B14F-4D97-AF65-F5344CB8AC3E}">
        <p14:creationId xmlns:p14="http://schemas.microsoft.com/office/powerpoint/2010/main" val="3318100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 Được</a:t>
            </a:r>
            <a:r>
              <a:rPr lang="en-US" baseline="0" smtClean="0"/>
              <a:t> gọi là điệp ngữ</a:t>
            </a:r>
          </a:p>
          <a:p>
            <a:r>
              <a:rPr lang="en-US" baseline="0" smtClean="0"/>
              <a:t>- …nhắc lại như vậy có tác dụng gì( nhân mạnh nội dung, trái đất là của chúng ta, )</a:t>
            </a:r>
          </a:p>
          <a:p>
            <a:pPr marL="171450" indent="-171450">
              <a:buFontTx/>
              <a:buChar char="-"/>
            </a:pPr>
            <a:r>
              <a:rPr lang="en-US" smtClean="0"/>
              <a:t>Bài</a:t>
            </a:r>
            <a:r>
              <a:rPr lang="en-US" baseline="0" smtClean="0"/>
              <a:t> hát này rất hay của nhạc sĩ trương quan lục phổ thơ Định Hải nhằm nêu bật ý nghĩa trái đất cho nhân loại sự sống, thiếu nhi cần chung tay đoàn kết, bảo vệ trái đất. Bài hát được phổ nhạc tiếng anh hát trên rất nhiều các sân khấu lớn, </a:t>
            </a:r>
          </a:p>
          <a:p>
            <a:pPr marL="171450" indent="-171450">
              <a:buFontTx/>
              <a:buChar char="-"/>
            </a:pPr>
            <a:r>
              <a:rPr lang="en-US" baseline="0" smtClean="0"/>
              <a:t>Tác giả đã sử dụng biện pháp nghệ thuật điệp từ, điệp ngữ để nhấn mạnh thông điệp của mình muốn gửi gắm.</a:t>
            </a:r>
          </a:p>
          <a:p>
            <a:pPr marL="171450" indent="-171450">
              <a:buFontTx/>
              <a:buChar char="-"/>
            </a:pPr>
            <a:r>
              <a:rPr lang="en-US" baseline="0" smtClean="0"/>
              <a:t>Chúng ta sẽ tiếp tục học về Điệp từ, Điệp ngữ để nâng cao hiểu biết hơn về biện pháp nghệ thuật này</a:t>
            </a:r>
          </a:p>
          <a:p>
            <a:pPr marL="171450" indent="-171450">
              <a:buFontTx/>
              <a:buChar char="-"/>
            </a:pPr>
            <a:r>
              <a:rPr lang="en-US" baseline="0" smtClean="0"/>
              <a:t>Ghi bẳng</a:t>
            </a:r>
            <a:endParaRPr lang="en-US"/>
          </a:p>
        </p:txBody>
      </p:sp>
      <p:sp>
        <p:nvSpPr>
          <p:cNvPr id="4" name="Slide Number Placeholder 3"/>
          <p:cNvSpPr>
            <a:spLocks noGrp="1"/>
          </p:cNvSpPr>
          <p:nvPr>
            <p:ph type="sldNum" sz="quarter" idx="10"/>
          </p:nvPr>
        </p:nvSpPr>
        <p:spPr/>
        <p:txBody>
          <a:bodyPr/>
          <a:lstStyle/>
          <a:p>
            <a:fld id="{31097A45-ED62-4862-A381-4919675647B8}" type="slidenum">
              <a:rPr lang="vi-VN" smtClean="0"/>
              <a:t>2</a:t>
            </a:fld>
            <a:endParaRPr lang="vi-VN"/>
          </a:p>
        </p:txBody>
      </p:sp>
    </p:spTree>
    <p:extLst>
      <p:ext uri="{BB962C8B-B14F-4D97-AF65-F5344CB8AC3E}">
        <p14:creationId xmlns:p14="http://schemas.microsoft.com/office/powerpoint/2010/main" val="278089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mn-lt"/>
                <a:ea typeface="+mn-ea"/>
                <a:cs typeface="+mn-cs"/>
              </a:rPr>
              <a:t>Biện pháp nghệ thuật Điệp từ, điệp ngữ là một biện pháp nghệ thuật hay được sử dụng trong các tác phẩm văn học.</a:t>
            </a:r>
          </a:p>
          <a:p>
            <a:r>
              <a:rPr lang="en-US" sz="1200" kern="1200" smtClean="0">
                <a:solidFill>
                  <a:schemeClr val="tx1"/>
                </a:solidFill>
                <a:effectLst/>
                <a:latin typeface="+mn-lt"/>
                <a:ea typeface="+mn-ea"/>
                <a:cs typeface="+mn-cs"/>
              </a:rPr>
              <a:t>- Nhấn mạnh: - Tạo nhịp điệu: - Tăng tính biểu cảm: Điệp ngữ làm tăng tính biểu cảm, giúp người đọc cảm nhận sâu sắc hơn về cảm xúc và ý nghĩa mà tác giả muốn truyền tải.</a:t>
            </a:r>
          </a:p>
          <a:p>
            <a:r>
              <a:rPr lang="en-US" sz="1200" b="1" kern="1200" smtClean="0">
                <a:solidFill>
                  <a:schemeClr val="tx1"/>
                </a:solidFill>
                <a:effectLst/>
                <a:latin typeface="+mn-lt"/>
                <a:ea typeface="+mn-ea"/>
                <a:cs typeface="+mn-cs"/>
              </a:rPr>
              <a:t>Hạt gạo làng ta               </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Truyện kiều </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Ca dao</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Viếng lăng Bác</a:t>
            </a:r>
            <a:endParaRPr lang="en-US"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 </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1097A45-ED62-4862-A381-4919675647B8}" type="slidenum">
              <a:rPr lang="vi-VN" smtClean="0"/>
              <a:t>8</a:t>
            </a:fld>
            <a:endParaRPr lang="vi-VN"/>
          </a:p>
        </p:txBody>
      </p:sp>
    </p:spTree>
    <p:extLst>
      <p:ext uri="{BB962C8B-B14F-4D97-AF65-F5344CB8AC3E}">
        <p14:creationId xmlns:p14="http://schemas.microsoft.com/office/powerpoint/2010/main" val="292585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Luật bảo vệ trẻ em, đảm bảo các quyền của trẻ em, cần có nghĩa vụ trách nhiệm: học tập, ngoan ngoãn, nghe lời ông bà, lễ phép</a:t>
            </a:r>
            <a:endParaRPr lang="en-US"/>
          </a:p>
        </p:txBody>
      </p:sp>
      <p:sp>
        <p:nvSpPr>
          <p:cNvPr id="4" name="Slide Number Placeholder 3"/>
          <p:cNvSpPr>
            <a:spLocks noGrp="1"/>
          </p:cNvSpPr>
          <p:nvPr>
            <p:ph type="sldNum" sz="quarter" idx="10"/>
          </p:nvPr>
        </p:nvSpPr>
        <p:spPr/>
        <p:txBody>
          <a:bodyPr/>
          <a:lstStyle/>
          <a:p>
            <a:fld id="{31097A45-ED62-4862-A381-4919675647B8}" type="slidenum">
              <a:rPr lang="vi-VN" smtClean="0"/>
              <a:t>10</a:t>
            </a:fld>
            <a:endParaRPr lang="vi-VN"/>
          </a:p>
        </p:txBody>
      </p:sp>
    </p:spTree>
    <p:extLst>
      <p:ext uri="{BB962C8B-B14F-4D97-AF65-F5344CB8AC3E}">
        <p14:creationId xmlns:p14="http://schemas.microsoft.com/office/powerpoint/2010/main" val="3556597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Mở</a:t>
            </a:r>
            <a:r>
              <a:rPr lang="en-US" baseline="0" smtClean="0"/>
              <a:t> rộng: viết tình cảm cảm xúc về 1 tấm gương tự học, nhân vật nổi tiếng em biết. </a:t>
            </a:r>
            <a:endParaRPr lang="en-US"/>
          </a:p>
        </p:txBody>
      </p:sp>
      <p:sp>
        <p:nvSpPr>
          <p:cNvPr id="4" name="Slide Number Placeholder 3"/>
          <p:cNvSpPr>
            <a:spLocks noGrp="1"/>
          </p:cNvSpPr>
          <p:nvPr>
            <p:ph type="sldNum" sz="quarter" idx="10"/>
          </p:nvPr>
        </p:nvSpPr>
        <p:spPr/>
        <p:txBody>
          <a:bodyPr/>
          <a:lstStyle/>
          <a:p>
            <a:fld id="{31097A45-ED62-4862-A381-4919675647B8}" type="slidenum">
              <a:rPr lang="vi-VN" smtClean="0"/>
              <a:t>11</a:t>
            </a:fld>
            <a:endParaRPr lang="vi-VN"/>
          </a:p>
        </p:txBody>
      </p:sp>
    </p:spTree>
    <p:extLst>
      <p:ext uri="{BB962C8B-B14F-4D97-AF65-F5344CB8AC3E}">
        <p14:creationId xmlns:p14="http://schemas.microsoft.com/office/powerpoint/2010/main" val="372214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Trò</a:t>
            </a:r>
            <a:r>
              <a:rPr lang="en-US" baseline="0" smtClean="0"/>
              <a:t> chơi Quyzy</a:t>
            </a:r>
            <a:endParaRPr lang="en-US"/>
          </a:p>
        </p:txBody>
      </p:sp>
      <p:sp>
        <p:nvSpPr>
          <p:cNvPr id="4" name="Slide Number Placeholder 3"/>
          <p:cNvSpPr>
            <a:spLocks noGrp="1"/>
          </p:cNvSpPr>
          <p:nvPr>
            <p:ph type="sldNum" sz="quarter" idx="10"/>
          </p:nvPr>
        </p:nvSpPr>
        <p:spPr/>
        <p:txBody>
          <a:bodyPr/>
          <a:lstStyle/>
          <a:p>
            <a:fld id="{31097A45-ED62-4862-A381-4919675647B8}" type="slidenum">
              <a:rPr lang="vi-VN" smtClean="0"/>
              <a:t>12</a:t>
            </a:fld>
            <a:endParaRPr lang="vi-VN"/>
          </a:p>
        </p:txBody>
      </p:sp>
    </p:spTree>
    <p:extLst>
      <p:ext uri="{BB962C8B-B14F-4D97-AF65-F5344CB8AC3E}">
        <p14:creationId xmlns:p14="http://schemas.microsoft.com/office/powerpoint/2010/main" val="192891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13</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12/11/2024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12/11/2024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png"/><Relationship Id="rId11" Type="http://schemas.openxmlformats.org/officeDocument/2006/relationships/image" Target="../media/image38.sv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31.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image" Target="../media/image11.svg"/><Relationship Id="rId17" Type="http://schemas.openxmlformats.org/officeDocument/2006/relationships/image" Target="../media/image29.png"/><Relationship Id="rId25"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6.png"/><Relationship Id="rId24" Type="http://schemas.openxmlformats.org/officeDocument/2006/relationships/image" Target="../media/image23.sv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2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4.png"/><Relationship Id="rId11" Type="http://schemas.openxmlformats.org/officeDocument/2006/relationships/image" Target="../media/image7.jpg"/><Relationship Id="rId5" Type="http://schemas.openxmlformats.org/officeDocument/2006/relationships/image" Target="../media/image3.png"/><Relationship Id="rId10" Type="http://schemas.openxmlformats.org/officeDocument/2006/relationships/image" Target="../media/image38.sv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1.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3">
            <a:extLst>
              <a:ext uri="{96DAC541-7B7A-43D3-8B79-37D633B846F1}">
                <asvg:svgBlip xmlns="" xmlns:asvg="http://schemas.microsoft.com/office/drawing/2016/SVG/main" r:embed="rId4"/>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5">
            <a:extLst>
              <a:ext uri="{96DAC541-7B7A-43D3-8B79-37D633B846F1}">
                <asvg:svgBlip xmlns="" xmlns:asvg="http://schemas.microsoft.com/office/drawing/2016/SVG/main" r:embed="rId6"/>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5">
            <a:extLst>
              <a:ext uri="{96DAC541-7B7A-43D3-8B79-37D633B846F1}">
                <asvg:svgBlip xmlns="" xmlns:asvg="http://schemas.microsoft.com/office/drawing/2016/SVG/main" r:embed="rId6"/>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5">
            <a:extLst>
              <a:ext uri="{96DAC541-7B7A-43D3-8B79-37D633B846F1}">
                <asvg:svgBlip xmlns="" xmlns:asvg="http://schemas.microsoft.com/office/drawing/2016/SVG/main" r:embed="rId6"/>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5">
            <a:extLst>
              <a:ext uri="{96DAC541-7B7A-43D3-8B79-37D633B846F1}">
                <asvg:svgBlip xmlns="" xmlns:asvg="http://schemas.microsoft.com/office/drawing/2016/SVG/main" r:embed="rId6"/>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5">
            <a:extLst>
              <a:ext uri="{96DAC541-7B7A-43D3-8B79-37D633B846F1}">
                <asvg:svgBlip xmlns="" xmlns:asvg="http://schemas.microsoft.com/office/drawing/2016/SVG/main" r:embed="rId6"/>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5">
            <a:extLst>
              <a:ext uri="{96DAC541-7B7A-43D3-8B79-37D633B846F1}">
                <asvg:svgBlip xmlns="" xmlns:asvg="http://schemas.microsoft.com/office/drawing/2016/SVG/main" r:embed="rId6"/>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7">
              <a:extLst>
                <a:ext uri="{96DAC541-7B7A-43D3-8B79-37D633B846F1}">
                  <asvg:svgBlip xmlns="" xmlns:asvg="http://schemas.microsoft.com/office/drawing/2016/SVG/main" r:embed="rId8"/>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9">
              <a:extLst>
                <a:ext uri="{96DAC541-7B7A-43D3-8B79-37D633B846F1}">
                  <asvg:svgBlip xmlns="" xmlns:asvg="http://schemas.microsoft.com/office/drawing/2016/SVG/main" r:embed="rId10"/>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1">
              <a:extLst>
                <a:ext uri="{96DAC541-7B7A-43D3-8B79-37D633B846F1}">
                  <asvg:svgBlip xmlns="" xmlns:asvg="http://schemas.microsoft.com/office/drawing/2016/SVG/main" r:embed="rId12"/>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3">
              <a:extLst>
                <a:ext uri="{96DAC541-7B7A-43D3-8B79-37D633B846F1}">
                  <asvg:svgBlip xmlns="" xmlns:asvg="http://schemas.microsoft.com/office/drawing/2016/SVG/main" r:embed="rId14"/>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5">
              <a:extLst>
                <a:ext uri="{96DAC541-7B7A-43D3-8B79-37D633B846F1}">
                  <asvg:svgBlip xmlns="" xmlns:asvg="http://schemas.microsoft.com/office/drawing/2016/SVG/main" r:embed="rId16"/>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7">
              <a:extLst>
                <a:ext uri="{96DAC541-7B7A-43D3-8B79-37D633B846F1}">
                  <asvg:svgBlip xmlns="" xmlns:asvg="http://schemas.microsoft.com/office/drawing/2016/SVG/main" r:embed="rId18"/>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9">
              <a:extLst>
                <a:ext uri="{96DAC541-7B7A-43D3-8B79-37D633B846F1}">
                  <asvg:svgBlip xmlns="" xmlns:asvg="http://schemas.microsoft.com/office/drawing/2016/SVG/main" r:embed="rId20"/>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1">
              <a:extLst>
                <a:ext uri="{96DAC541-7B7A-43D3-8B79-37D633B846F1}">
                  <asvg:svgBlip xmlns="" xmlns:asvg="http://schemas.microsoft.com/office/drawing/2016/SVG/main" r:embed="rId22"/>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3">
              <a:extLst>
                <a:ext uri="{96DAC541-7B7A-43D3-8B79-37D633B846F1}">
                  <asvg:svgBlip xmlns="" xmlns:asvg="http://schemas.microsoft.com/office/drawing/2016/SVG/main" r:embed="rId24"/>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5">
              <a:extLst>
                <a:ext uri="{96DAC541-7B7A-43D3-8B79-37D633B846F1}">
                  <asvg:svgBlip xmlns="" xmlns:asvg="http://schemas.microsoft.com/office/drawing/2016/SVG/main" r:embed="rId26"/>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7">
              <a:extLst>
                <a:ext uri="{96DAC541-7B7A-43D3-8B79-37D633B846F1}">
                  <asvg:svgBlip xmlns="" xmlns:asvg="http://schemas.microsoft.com/office/drawing/2016/SVG/main" r:embed="rId28"/>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36094" y="1381235"/>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244893" y="5313681"/>
            <a:ext cx="11822415"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ức vẽ, hình vẽ, thực vật, minh họa&#10;&#10;Mô tả được tạo tự động">
            <a:extLst>
              <a:ext uri="{FF2B5EF4-FFF2-40B4-BE49-F238E27FC236}">
                <a16:creationId xmlns:a16="http://schemas.microsoft.com/office/drawing/2014/main" id="{C5958524-E111-9D14-20C1-A055455EB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 name="Picture 1">
            <a:extLst>
              <a:ext uri="{FF2B5EF4-FFF2-40B4-BE49-F238E27FC236}">
                <a16:creationId xmlns:a16="http://schemas.microsoft.com/office/drawing/2014/main" id="{1EFEE065-C2D4-1B5A-59EE-7B7A6F67286F}"/>
              </a:ext>
            </a:extLst>
          </p:cNvPr>
          <p:cNvPicPr>
            <a:picLocks noChangeAspect="1"/>
          </p:cNvPicPr>
          <p:nvPr/>
        </p:nvPicPr>
        <p:blipFill>
          <a:blip r:embed="rId3"/>
          <a:stretch>
            <a:fillRect/>
          </a:stretch>
        </p:blipFill>
        <p:spPr>
          <a:xfrm>
            <a:off x="379468" y="684689"/>
            <a:ext cx="11900423" cy="2176461"/>
          </a:xfrm>
          <a:prstGeom prst="rect">
            <a:avLst/>
          </a:prstGeom>
        </p:spPr>
      </p:pic>
    </p:spTree>
    <p:extLst>
      <p:ext uri="{BB962C8B-B14F-4D97-AF65-F5344CB8AC3E}">
        <p14:creationId xmlns:p14="http://schemas.microsoft.com/office/powerpoint/2010/main" val="83170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138451" y="2939925"/>
            <a:ext cx="5025009" cy="2895661"/>
          </a:xfrm>
          <a:prstGeom prst="rect">
            <a:avLst/>
          </a:prstGeom>
        </p:spPr>
      </p:pic>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665" y="-87085"/>
            <a:ext cx="7999579" cy="6858000"/>
          </a:xfrm>
          <a:prstGeom prst="rect">
            <a:avLst/>
          </a:prstGeom>
        </p:spPr>
      </p:pic>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244894" y="261257"/>
            <a:ext cx="11702211"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633774" y="256823"/>
            <a:ext cx="11198007"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3"/>
          <a:stretch>
            <a:fillRect/>
          </a:stretch>
        </p:blipFill>
        <p:spPr>
          <a:xfrm>
            <a:off x="506187" y="1976718"/>
            <a:ext cx="6211462"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4"/>
          <a:stretch>
            <a:fillRect/>
          </a:stretch>
        </p:blipFill>
        <p:spPr>
          <a:xfrm>
            <a:off x="7068499" y="1976718"/>
            <a:ext cx="4763282" cy="4583566"/>
          </a:xfrm>
          <a:prstGeom prst="rect">
            <a:avLst/>
          </a:prstGeom>
        </p:spPr>
      </p:pic>
      <p:cxnSp>
        <p:nvCxnSpPr>
          <p:cNvPr id="3" name="Straight Connector 2"/>
          <p:cNvCxnSpPr/>
          <p:nvPr/>
        </p:nvCxnSpPr>
        <p:spPr>
          <a:xfrm flipV="1">
            <a:off x="1289957" y="783773"/>
            <a:ext cx="4261757" cy="1632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V="1">
            <a:off x="6798129" y="1279073"/>
            <a:ext cx="4261757" cy="16329"/>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845880"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680796" y="217714"/>
            <a:ext cx="10150986"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5"/>
          <a:stretch>
            <a:fillRect/>
          </a:stretch>
        </p:blipFill>
        <p:spPr>
          <a:xfrm>
            <a:off x="244894" y="1976718"/>
            <a:ext cx="4642792"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6"/>
          <a:stretch>
            <a:fillRect/>
          </a:stretch>
        </p:blipFill>
        <p:spPr>
          <a:xfrm>
            <a:off x="7428718" y="1937657"/>
            <a:ext cx="4403064"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244894" y="261257"/>
            <a:ext cx="11702211"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491626" y="322262"/>
            <a:ext cx="11312448"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a:t>
            </a:r>
            <a:r>
              <a:rPr lang="vi-VN" altLang="en-US" sz="3200" b="1">
                <a:solidFill>
                  <a:srgbClr val="002060"/>
                </a:solidFill>
                <a:latin typeface="Calibri" panose="020F0502020204030204" pitchFamily="34" charset="0"/>
                <a:cs typeface="Calibri" panose="020F0502020204030204" pitchFamily="34" charset="0"/>
              </a:rPr>
              <a:t>biện </a:t>
            </a:r>
            <a:r>
              <a:rPr lang="vi-VN" altLang="en-US" sz="3200" b="1" smtClean="0">
                <a:solidFill>
                  <a:srgbClr val="002060"/>
                </a:solidFill>
                <a:latin typeface="Calibri" panose="020F0502020204030204" pitchFamily="34" charset="0"/>
                <a:cs typeface="Calibri" panose="020F0502020204030204" pitchFamily="34" charset="0"/>
              </a:rPr>
              <a:t>pháp</a:t>
            </a:r>
            <a:r>
              <a:rPr lang="en-US" altLang="en-US" sz="3200" b="1" smtClean="0">
                <a:solidFill>
                  <a:srgbClr val="002060"/>
                </a:solidFill>
                <a:latin typeface="Calibri" panose="020F0502020204030204" pitchFamily="34" charset="0"/>
                <a:cs typeface="Calibri" panose="020F0502020204030204" pitchFamily="34" charset="0"/>
              </a:rPr>
              <a:t> </a:t>
            </a:r>
            <a:r>
              <a:rPr lang="vi-VN" altLang="en-US" sz="3200" b="1" smtClean="0">
                <a:solidFill>
                  <a:srgbClr val="002060"/>
                </a:solidFill>
                <a:latin typeface="Calibri" panose="020F0502020204030204" pitchFamily="34" charset="0"/>
                <a:cs typeface="Calibri" panose="020F0502020204030204" pitchFamily="34" charset="0"/>
              </a:rPr>
              <a:t>điệp </a:t>
            </a:r>
            <a:r>
              <a:rPr lang="vi-VN" altLang="en-US" sz="3200" b="1" dirty="0">
                <a:solidFill>
                  <a:srgbClr val="002060"/>
                </a:solidFill>
                <a:latin typeface="Calibri" panose="020F0502020204030204" pitchFamily="34" charset="0"/>
                <a:cs typeface="Calibri" panose="020F0502020204030204" pitchFamily="34" charset="0"/>
              </a:rPr>
              <a:t>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3958047" y="2200673"/>
            <a:ext cx="7610896"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6" name="Bài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625" y="5826539"/>
            <a:ext cx="609600" cy="609600"/>
          </a:xfrm>
          <a:prstGeom prst="rect">
            <a:avLst/>
          </a:prstGeom>
        </p:spPr>
      </p:pic>
      <p:pic>
        <p:nvPicPr>
          <p:cNvPr id="4" name="vidu--4-2024-12-06T01_57_05Z">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91625" y="1839342"/>
            <a:ext cx="2891655" cy="3277209"/>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750" fill="hold"/>
                                        <p:tgtEl>
                                          <p:spTgt spid="4"/>
                                        </p:tgtEl>
                                      </p:cBhvr>
                                    </p:cmd>
                                  </p:childTnLst>
                                </p:cTn>
                              </p:par>
                            </p:childTnLst>
                          </p:cTn>
                        </p:par>
                        <p:par>
                          <p:cTn id="18" fill="hold">
                            <p:stCondLst>
                              <p:cond delay="4250"/>
                            </p:stCondLst>
                            <p:childTnLst>
                              <p:par>
                                <p:cTn id="19" presetID="1" presetClass="mediacall" presetSubtype="0" fill="hold" nodeType="afterEffect">
                                  <p:stCondLst>
                                    <p:cond delay="0"/>
                                  </p:stCondLst>
                                  <p:childTnLst>
                                    <p:cmd type="call" cmd="playFrom(0.0)">
                                      <p:cBhvr>
                                        <p:cTn id="20" dur="160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video>
              <p:cMediaNode vol="80000">
                <p:cTn id="22" repeatCount="indefinite" fill="hold" display="0">
                  <p:stCondLst>
                    <p:cond delay="indefinite"/>
                  </p:stCondLst>
                </p:cTn>
                <p:tgtEl>
                  <p:spTgt spid="4"/>
                </p:tgtEl>
              </p:cMediaNode>
            </p:video>
          </p:childTnLst>
        </p:cTn>
      </p:par>
    </p:tnLst>
    <p:bldLst>
      <p:bldP spid="34" grpId="0" animBg="1"/>
      <p:bldP spid="14" grpId="0"/>
      <p:bldP spid="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431</TotalTime>
  <Words>793</Words>
  <Application>Microsoft Office PowerPoint</Application>
  <PresentationFormat>Widescreen</PresentationFormat>
  <Paragraphs>49</Paragraphs>
  <Slides>14</Slides>
  <Notes>7</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Aptos</vt:lpstr>
      <vt:lpstr>Aptos Display</vt:lpstr>
      <vt:lpstr>Arial</vt:lpstr>
      <vt:lpstr>Calibri</vt:lpstr>
      <vt:lpstr>Cambria</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admin</cp:lastModifiedBy>
  <cp:revision>39</cp:revision>
  <dcterms:created xsi:type="dcterms:W3CDTF">2023-07-25T03:55:09Z</dcterms:created>
  <dcterms:modified xsi:type="dcterms:W3CDTF">2024-12-11T05:33:22Z</dcterms:modified>
</cp:coreProperties>
</file>