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90" r:id="rId8"/>
    <p:sldId id="302" r:id="rId9"/>
    <p:sldId id="292" r:id="rId10"/>
    <p:sldId id="285" r:id="rId11"/>
    <p:sldId id="303" r:id="rId12"/>
    <p:sldId id="293" r:id="rId13"/>
    <p:sldId id="304" r:id="rId14"/>
    <p:sldId id="286" r:id="rId15"/>
    <p:sldId id="291" r:id="rId16"/>
    <p:sldId id="294" r:id="rId17"/>
    <p:sldId id="275" r:id="rId18"/>
    <p:sldId id="305" r:id="rId19"/>
    <p:sldId id="276" r:id="rId20"/>
    <p:sldId id="295" r:id="rId21"/>
    <p:sldId id="278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E473AB-0D2B-F96A-6320-016BDC61E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6" y="1027906"/>
            <a:ext cx="10565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857C3-A917-1DD7-8A9E-056A62CF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5" y="1116366"/>
            <a:ext cx="109221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0351F9-A225-E809-619B-BBF10E69560D}"/>
              </a:ext>
            </a:extLst>
          </p:cNvPr>
          <p:cNvSpPr txBox="1"/>
          <p:nvPr/>
        </p:nvSpPr>
        <p:spPr>
          <a:xfrm>
            <a:off x="2143908" y="39449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01335-E1B3-40BA-0701-71DB6086507A}"/>
              </a:ext>
            </a:extLst>
          </p:cNvPr>
          <p:cNvSpPr txBox="1"/>
          <p:nvPr/>
        </p:nvSpPr>
        <p:spPr>
          <a:xfrm>
            <a:off x="523461" y="828913"/>
            <a:ext cx="1073757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Tìm hiểu sản phẩm mĩ thuật 3D thể hiện vẻ đẹp đất nước,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con người Việt Nam và trả lời các câu hỏi sau:</a:t>
            </a:r>
            <a:b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– Hình ảnh nào được thể hiện trong sản phẩm mĩ thuật dưới đây?</a:t>
            </a:r>
            <a:b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– Sản phẩm mĩ thuật được thực hành, sáng tạo bằng hình thức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ArialMT"/>
              </a:rPr>
              <a:t>thể hiện nào?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1EDEA4-C15B-6ED0-BB38-0361C1BA1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8" y="2311398"/>
            <a:ext cx="66198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E2622-356B-804A-DF35-F64E6FB2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88" y="228887"/>
            <a:ext cx="8189223" cy="62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0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8D82-ED3C-5CB6-B616-98B52ED16CFB}"/>
              </a:ext>
            </a:extLst>
          </p:cNvPr>
          <p:cNvSpPr txBox="1"/>
          <p:nvPr/>
        </p:nvSpPr>
        <p:spPr>
          <a:xfrm>
            <a:off x="375616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3C1C7B-40B5-02A2-7BC0-1AC80B97E5FE}"/>
              </a:ext>
            </a:extLst>
          </p:cNvPr>
          <p:cNvSpPr txBox="1"/>
          <p:nvPr/>
        </p:nvSpPr>
        <p:spPr>
          <a:xfrm>
            <a:off x="1053546" y="1142702"/>
            <a:ext cx="10515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cách thực hành sản phẩm mĩ thuật 3D thể hiện vẻ đẹp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của con người Việt Nam.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6DE121-C4A2-4F41-5330-B672C27BC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6" y="1690688"/>
            <a:ext cx="9713841" cy="45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3FFC97-8B4E-6B13-564C-3F4E74C1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1037"/>
            <a:ext cx="3518660" cy="51241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05C25-EEF0-C5B4-EBF2-0A41CBB0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948" y="681037"/>
            <a:ext cx="3959548" cy="4222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99CB42-6068-3BB3-6DC3-9E225AC6D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948" y="5038241"/>
            <a:ext cx="4968026" cy="6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59189A-FE61-47EE-07D6-CD942F8D2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53331"/>
            <a:ext cx="106613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1FD237-FFC3-D360-C780-4772210C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92" y="820910"/>
            <a:ext cx="11357215" cy="52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863D8-A20B-185D-49CF-B52C23B63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54" y="365125"/>
            <a:ext cx="8699892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2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D9F17D-1AC1-6AEB-1F98-39490262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1" y="365125"/>
            <a:ext cx="10414041" cy="21215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70355-8F8C-AAC4-2C48-FC69C011238B}"/>
              </a:ext>
            </a:extLst>
          </p:cNvPr>
          <p:cNvSpPr txBox="1"/>
          <p:nvPr/>
        </p:nvSpPr>
        <p:spPr>
          <a:xfrm>
            <a:off x="488881" y="2621652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A3A8C-4E7D-0602-B6E1-03DF1DD95496}"/>
              </a:ext>
            </a:extLst>
          </p:cNvPr>
          <p:cNvSpPr txBox="1"/>
          <p:nvPr/>
        </p:nvSpPr>
        <p:spPr>
          <a:xfrm>
            <a:off x="218915" y="3229482"/>
            <a:ext cx="338075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 bước thể hiện sản phẩm mĩ thuật, về một kỉ niệm đáng nhớ,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khi đi tham quan cảnh đẹp Việt Nam với người thân trong gia đình bằng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hình thức vẽ từ màu nước.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08F67-DAE7-7E78-9A80-EBA945F6A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332" y="2776114"/>
            <a:ext cx="3872413" cy="3242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46CBB-A405-4D18-8AE8-031883269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215" y="2776113"/>
            <a:ext cx="3874167" cy="32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AFF59-0A4A-69B7-8EFC-C1B3A00A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03081"/>
            <a:ext cx="11070849" cy="59370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1616EB-77E1-21A4-DAF1-6B0AFC2D0E8A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01930E-819D-0B36-1345-F2CE20A8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58" y="965204"/>
            <a:ext cx="5132626" cy="4516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EC2470-7CFD-85C8-AF2D-55EF8C2ED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341" y="1027906"/>
            <a:ext cx="5374097" cy="44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A1A74D-1C91-D1DB-BC3F-89C38D2FABA6}"/>
              </a:ext>
            </a:extLst>
          </p:cNvPr>
          <p:cNvSpPr txBox="1"/>
          <p:nvPr/>
        </p:nvSpPr>
        <p:spPr>
          <a:xfrm>
            <a:off x="2189922" y="1027906"/>
            <a:ext cx="9829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 bước thể hiện sản phẩm mĩ thuật, thể hiện kỉ niệm về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cảnh đẹp Việt Nam khi đi tham quan với người thân trong gia đình,</a:t>
            </a:r>
            <a:r>
              <a:rPr lang="en-US" sz="20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bằng hình thức vẽ từ màu sáp.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1EC41-330E-94EC-D7A3-7BFA4201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2199350"/>
            <a:ext cx="5632174" cy="3821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B6858F-424F-E444-D07C-B4D009465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564" y="2201298"/>
            <a:ext cx="5563855" cy="39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B6F114-C732-D859-80A4-165547C6D6C3}"/>
              </a:ext>
            </a:extLst>
          </p:cNvPr>
          <p:cNvSpPr txBox="1"/>
          <p:nvPr/>
        </p:nvSpPr>
        <p:spPr>
          <a:xfrm>
            <a:off x="2489753" y="1027906"/>
            <a:ext cx="8111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71BB"/>
                </a:solidFill>
                <a:effectLst/>
                <a:latin typeface="PalatinoLinotype-Bold"/>
              </a:rPr>
              <a:t>Gợi ý cách làm đồ lưu niệm quảng bá vẻ đẹp quê hương, đất nước.</a:t>
            </a:r>
            <a:r>
              <a:rPr lang="vi-VN" sz="2000" dirty="0"/>
              <a:t> </a:t>
            </a:r>
            <a:br>
              <a:rPr lang="vi-VN" sz="2000" dirty="0"/>
            </a:b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C8752-DA90-6D5F-7CDE-AFB378A9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4" y="1690688"/>
            <a:ext cx="5756517" cy="42330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8D825D-BD81-9302-1CDF-FF967E4DC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0688"/>
            <a:ext cx="5830442" cy="41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9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3FB2C2-81B5-568B-8D4C-D724BD9CE4B6}"/>
              </a:ext>
            </a:extLst>
          </p:cNvPr>
          <p:cNvSpPr txBox="1"/>
          <p:nvPr/>
        </p:nvSpPr>
        <p:spPr>
          <a:xfrm>
            <a:off x="442117" y="1753830"/>
            <a:ext cx="33215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tác phẩm mĩ thuật thể hiện vẻ đẹp đất nước, con người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Việt Nam.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ấn tượng với cảnh vật nào trong mỗi tác phẩm mĩ thuật? Vì sao?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Em thích màu sắc trong tác phẩm mĩ thuật nào? Vì sao?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E0E6CA-1EC6-E8A1-E2A2-1F0418538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264" y="443566"/>
            <a:ext cx="7804273" cy="60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C21955-046F-62E9-C145-3C73888AD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2" y="1116366"/>
            <a:ext cx="11581155" cy="45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4B6DC-F289-14A5-49C8-CFD1AB989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6" y="979796"/>
            <a:ext cx="4599762" cy="3128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9478B7-017B-C99B-9C24-17088AEEF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366" y="465769"/>
            <a:ext cx="6435337" cy="36424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B812FD-5783-38D2-3FB8-EE0A75A5A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62" y="4202084"/>
            <a:ext cx="101250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CEA28-DAF0-5513-AD9A-3760C3F1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21" y="1690688"/>
            <a:ext cx="5208683" cy="4512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5EE323-C732-3A97-DC36-5A9905A18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232" y="1088592"/>
            <a:ext cx="5765567" cy="45358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7C44DC-BDE9-3C0E-A2D0-806B83A53D08}"/>
              </a:ext>
            </a:extLst>
          </p:cNvPr>
          <p:cNvSpPr txBox="1"/>
          <p:nvPr/>
        </p:nvSpPr>
        <p:spPr>
          <a:xfrm>
            <a:off x="2223421" y="1065659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1FA9CF-C5C7-BB5D-03C1-FCFCAB11A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08" y="270715"/>
            <a:ext cx="8676861" cy="63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19A46D-4935-062D-30E4-77A27FE7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711" y="70709"/>
            <a:ext cx="8158577" cy="64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51A80-5A13-9D48-97DD-D819490C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3" y="537192"/>
            <a:ext cx="1088635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273</Words>
  <Application>Microsoft Office PowerPoint</Application>
  <PresentationFormat>Widescreen</PresentationFormat>
  <Paragraphs>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Arial-BoldMT</vt:lpstr>
      <vt:lpstr>ArialMT</vt:lpstr>
      <vt:lpstr>Calibri</vt:lpstr>
      <vt:lpstr>Calibri Light</vt:lpstr>
      <vt:lpstr>PalatinoLinotype-Bold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57</cp:revision>
  <dcterms:created xsi:type="dcterms:W3CDTF">2024-07-21T15:58:24Z</dcterms:created>
  <dcterms:modified xsi:type="dcterms:W3CDTF">2024-07-26T07:11:32Z</dcterms:modified>
</cp:coreProperties>
</file>