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66" r:id="rId14"/>
    <p:sldId id="281" r:id="rId15"/>
    <p:sldId id="282" r:id="rId16"/>
    <p:sldId id="283" r:id="rId17"/>
    <p:sldId id="28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Tổ:........................................................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..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viên:……………………</a:t>
            </a: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69A7C-9F41-5850-629F-1C84C402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8" y="1418634"/>
            <a:ext cx="10559907" cy="40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17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6FBA4E-B059-DB41-75FD-AEB431E314ED}"/>
              </a:ext>
            </a:extLst>
          </p:cNvPr>
          <p:cNvSpPr txBox="1"/>
          <p:nvPr/>
        </p:nvSpPr>
        <p:spPr>
          <a:xfrm>
            <a:off x="2189943" y="365125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E2BA1-6B83-26FF-6949-BFCAA39BD1A2}"/>
              </a:ext>
            </a:extLst>
          </p:cNvPr>
          <p:cNvSpPr txBox="1"/>
          <p:nvPr/>
        </p:nvSpPr>
        <p:spPr>
          <a:xfrm>
            <a:off x="838200" y="891531"/>
            <a:ext cx="10916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thực hành sáng tạo một bức tranh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Gia đình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bằng hình thức vẽ.</a:t>
            </a:r>
            <a:r>
              <a:rPr lang="vi-VN" sz="24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4AA03-88F6-22EC-A53A-0DC94047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64268"/>
            <a:ext cx="100965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8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B19166-633A-E69B-05FB-0F4F55D1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749" y="365125"/>
            <a:ext cx="7865373" cy="60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E4D014-D3A4-2A10-603F-C034E2B3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2612"/>
            <a:ext cx="11232346" cy="376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4DA8E-9368-62AB-BC5E-0F3385680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209716"/>
            <a:ext cx="6927573" cy="6438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C4677B-25DB-8ABA-0055-CC4907D0F2DC}"/>
              </a:ext>
            </a:extLst>
          </p:cNvPr>
          <p:cNvSpPr txBox="1"/>
          <p:nvPr/>
        </p:nvSpPr>
        <p:spPr>
          <a:xfrm>
            <a:off x="8386968" y="1822611"/>
            <a:ext cx="20938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Sản phẩm thủ công mĩ nghệ là sản phẩm được làm từ sự khéo léo của đôi</a:t>
            </a:r>
            <a:r>
              <a:rPr lang="en-US" sz="2000" b="1" i="0" dirty="0">
                <a:solidFill>
                  <a:srgbClr val="242021"/>
                </a:solidFill>
                <a:effectLst/>
                <a:latin typeface="ArialMT"/>
              </a:rPr>
              <a:t> </a:t>
            </a:r>
            <a:r>
              <a:rPr lang="vi-VN" sz="2000" b="1" i="0" dirty="0">
                <a:solidFill>
                  <a:srgbClr val="242021"/>
                </a:solidFill>
                <a:effectLst/>
                <a:latin typeface="ArialMT"/>
              </a:rPr>
              <a:t>bàn tay như đồ trang trí, đồ gia dụng, đồ trang sức,…</a:t>
            </a:r>
            <a:r>
              <a:rPr lang="vi-VN" sz="2000" b="1" dirty="0"/>
              <a:t> </a:t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53EF9D-5A1D-1E43-0793-D2646CB9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109" y="298519"/>
            <a:ext cx="7833691" cy="626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9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23D68-AA34-2F1C-DF26-7497E59D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56" y="234053"/>
            <a:ext cx="10361199" cy="594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2CB657-11E0-B1BA-DA72-FF66E28E0184}"/>
              </a:ext>
            </a:extLst>
          </p:cNvPr>
          <p:cNvSpPr txBox="1"/>
          <p:nvPr/>
        </p:nvSpPr>
        <p:spPr>
          <a:xfrm>
            <a:off x="2309213" y="1008718"/>
            <a:ext cx="26510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B4D13B-0FC0-1418-5127-99CAC0DF5E6F}"/>
              </a:ext>
            </a:extLst>
          </p:cNvPr>
          <p:cNvSpPr txBox="1"/>
          <p:nvPr/>
        </p:nvSpPr>
        <p:spPr>
          <a:xfrm>
            <a:off x="1225827" y="1513811"/>
            <a:ext cx="830248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thiết kế một đồ gia dụng dựa trên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000" b="1" i="0" dirty="0">
                <a:solidFill>
                  <a:srgbClr val="000000"/>
                </a:solidFill>
                <a:effectLst/>
                <a:latin typeface="Arial-BoldMT"/>
              </a:rPr>
              <a:t>đặc điểm của sản phẩm thủ công mĩ nghệ.</a:t>
            </a:r>
            <a:r>
              <a:rPr lang="vi-VN" sz="2000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0E1159-60C2-0BDF-86F5-5843F1F8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08" y="2619069"/>
            <a:ext cx="7612395" cy="3030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1C3C271-F893-878A-D80A-786906EAE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6703" y="2456843"/>
            <a:ext cx="4048031" cy="31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6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6E58A3-7F23-424F-5EAD-1DD7DED70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72" y="821219"/>
            <a:ext cx="11213456" cy="55530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grpSp>
        <p:nvGrpSpPr>
          <p:cNvPr id="14" name="object 7">
            <a:extLst>
              <a:ext uri="{FF2B5EF4-FFF2-40B4-BE49-F238E27FC236}">
                <a16:creationId xmlns:a16="http://schemas.microsoft.com/office/drawing/2014/main" id="{75A27B70-E559-7252-0815-43F82454B047}"/>
              </a:ext>
            </a:extLst>
          </p:cNvPr>
          <p:cNvGrpSpPr/>
          <p:nvPr/>
        </p:nvGrpSpPr>
        <p:grpSpPr>
          <a:xfrm>
            <a:off x="512462" y="1558193"/>
            <a:ext cx="1076989" cy="1304233"/>
            <a:chOff x="507275" y="2984146"/>
            <a:chExt cx="483870" cy="703580"/>
          </a:xfrm>
        </p:grpSpPr>
        <p:pic>
          <p:nvPicPr>
            <p:cNvPr id="15" name="object 8">
              <a:extLst>
                <a:ext uri="{FF2B5EF4-FFF2-40B4-BE49-F238E27FC236}">
                  <a16:creationId xmlns:a16="http://schemas.microsoft.com/office/drawing/2014/main" id="{467BB7CA-BF7F-6FCC-B177-21A4A176AC8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75" y="2984146"/>
              <a:ext cx="483454" cy="481642"/>
            </a:xfrm>
            <a:prstGeom prst="rect">
              <a:avLst/>
            </a:prstGeom>
          </p:spPr>
        </p:pic>
        <p:pic>
          <p:nvPicPr>
            <p:cNvPr id="16" name="object 9">
              <a:extLst>
                <a:ext uri="{FF2B5EF4-FFF2-40B4-BE49-F238E27FC236}">
                  <a16:creationId xmlns:a16="http://schemas.microsoft.com/office/drawing/2014/main" id="{ED072C46-1862-6FF8-D16A-A579D86BE0C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376" y="3492723"/>
              <a:ext cx="214711" cy="19452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1B45931-A7E9-9DD3-F4DB-D5395E207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00" y="2574814"/>
            <a:ext cx="10404684" cy="279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8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F711F-6FA3-0BB1-4261-FAA7C55B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251" y="365125"/>
            <a:ext cx="919813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0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77E1B-95E2-2E19-168C-9B420CA4B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399" y="415154"/>
            <a:ext cx="9581201" cy="607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360015-B19C-0969-6C7E-B9E7F9D2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0848" y="365125"/>
            <a:ext cx="7431778" cy="61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95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F5C9A-49FF-7570-B69C-EF55CF1F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58" y="330297"/>
            <a:ext cx="8001207" cy="61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6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79DE4B-70FF-7E5D-D600-A42B5021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52" y="563839"/>
            <a:ext cx="3992953" cy="3120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71D5BE-F5EA-53CD-A087-27D0160C4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305" y="3032186"/>
            <a:ext cx="787717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5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2BA753-852E-1651-79E0-0EC29B22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410" y="365125"/>
            <a:ext cx="9393179" cy="62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9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111</Words>
  <Application>Microsoft Office PowerPoint</Application>
  <PresentationFormat>Widescreen</PresentationFormat>
  <Paragraphs>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Arial-BoldItalicMT</vt:lpstr>
      <vt:lpstr>Arial-BoldMT</vt:lpstr>
      <vt:lpstr>ArialMT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8</cp:revision>
  <dcterms:created xsi:type="dcterms:W3CDTF">2024-07-21T15:58:24Z</dcterms:created>
  <dcterms:modified xsi:type="dcterms:W3CDTF">2024-07-26T02:44:11Z</dcterms:modified>
</cp:coreProperties>
</file>