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72" r:id="rId5"/>
    <p:sldId id="274" r:id="rId6"/>
    <p:sldId id="298" r:id="rId7"/>
    <p:sldId id="299" r:id="rId8"/>
    <p:sldId id="273" r:id="rId9"/>
    <p:sldId id="300" r:id="rId10"/>
    <p:sldId id="283" r:id="rId11"/>
    <p:sldId id="301" r:id="rId12"/>
    <p:sldId id="304" r:id="rId13"/>
    <p:sldId id="275" r:id="rId14"/>
    <p:sldId id="295" r:id="rId15"/>
    <p:sldId id="291" r:id="rId16"/>
    <p:sldId id="278" r:id="rId17"/>
    <p:sldId id="296" r:id="rId18"/>
    <p:sldId id="302" r:id="rId19"/>
    <p:sldId id="288" r:id="rId20"/>
    <p:sldId id="294" r:id="rId21"/>
    <p:sldId id="30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>
        <p:scale>
          <a:sx n="64" d="100"/>
          <a:sy n="64" d="100"/>
        </p:scale>
        <p:origin x="2394" y="13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5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3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2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4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8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1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4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0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26CAD-5D2A-447C-B7F6-3FE82B687D4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3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395" y="987854"/>
            <a:ext cx="6370320" cy="2387600"/>
          </a:xfrm>
        </p:spPr>
        <p:txBody>
          <a:bodyPr/>
          <a:lstStyle/>
          <a:p>
            <a:r>
              <a:rPr lang="en-US" sz="8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 THUẬT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800" dirty="0" smtClean="0">
                <a:solidFill>
                  <a:srgbClr val="FF0000"/>
                </a:solidFill>
                <a:latin typeface="+mn-lt"/>
              </a:rPr>
              <a:t>LỚP 3</a:t>
            </a:r>
            <a:endParaRPr lang="vi-VN" sz="4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888" y="3942653"/>
            <a:ext cx="6370320" cy="1655762"/>
          </a:xfrm>
        </p:spPr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Trường</a:t>
            </a:r>
            <a:r>
              <a:rPr lang="en-US" dirty="0" smtClean="0">
                <a:solidFill>
                  <a:srgbClr val="002060"/>
                </a:solidFill>
              </a:rPr>
              <a:t>:………………………………………………………………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Giáo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viên</a:t>
            </a:r>
            <a:r>
              <a:rPr lang="en-US" dirty="0" smtClean="0">
                <a:solidFill>
                  <a:srgbClr val="002060"/>
                </a:solidFill>
              </a:rPr>
              <a:t>:…………………………………………………………..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Lớp</a:t>
            </a:r>
            <a:r>
              <a:rPr lang="en-US" dirty="0" smtClean="0">
                <a:solidFill>
                  <a:srgbClr val="002060"/>
                </a:solidFill>
              </a:rPr>
              <a:t>:……………………………………………………………………</a:t>
            </a:r>
            <a:endParaRPr lang="vi-VN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FF09CC-6C4D-4D99-9228-83B9BB8F0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783" y="644274"/>
            <a:ext cx="5234400" cy="542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4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467" y="421893"/>
            <a:ext cx="8248002" cy="610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40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87" y="1102888"/>
            <a:ext cx="11051270" cy="457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26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622" y="484365"/>
            <a:ext cx="9449690" cy="582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17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00" y="493333"/>
            <a:ext cx="10766645" cy="559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55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300" y="321031"/>
            <a:ext cx="7614070" cy="642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49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410" y="260535"/>
            <a:ext cx="10291897" cy="627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57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02" y="591411"/>
            <a:ext cx="2362906" cy="7709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827" y="1500052"/>
            <a:ext cx="10507216" cy="455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29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15" y="330973"/>
            <a:ext cx="2362906" cy="7709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621" y="1244942"/>
            <a:ext cx="6152195" cy="530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44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238" y="1557711"/>
            <a:ext cx="9755561" cy="47081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02" y="591411"/>
            <a:ext cx="2362906" cy="77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98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382" y="351846"/>
            <a:ext cx="6938402" cy="634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75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25105" y="4192292"/>
            <a:ext cx="1464590" cy="1084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25105" y="4452730"/>
            <a:ext cx="1227264" cy="10018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08" y="994243"/>
            <a:ext cx="10744119" cy="42829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29390" y="4192292"/>
            <a:ext cx="1860305" cy="1084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70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02" y="591411"/>
            <a:ext cx="2362906" cy="7709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01" y="1632155"/>
            <a:ext cx="11066768" cy="42889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199620" y="1362333"/>
            <a:ext cx="3102964" cy="646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43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15" y="330973"/>
            <a:ext cx="2362906" cy="7709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592" y="1293269"/>
            <a:ext cx="10380496" cy="482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82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3551" y="1740888"/>
            <a:ext cx="10325396" cy="3673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/>
          </a:p>
          <a:p>
            <a:pPr algn="ctr"/>
            <a:r>
              <a:rPr lang="en-US" sz="3600" dirty="0" err="1" smtClean="0"/>
              <a:t>Định</a:t>
            </a:r>
            <a:r>
              <a:rPr lang="en-US" sz="3600" dirty="0" smtClean="0"/>
              <a:t> </a:t>
            </a:r>
            <a:r>
              <a:rPr lang="en-US" sz="3600" dirty="0" err="1" smtClean="0"/>
              <a:t>hướng</a:t>
            </a:r>
            <a:r>
              <a:rPr lang="en-US" sz="3600" dirty="0" smtClean="0"/>
              <a:t> </a:t>
            </a:r>
            <a:r>
              <a:rPr lang="en-US" sz="3600" dirty="0" err="1" smtClean="0"/>
              <a:t>nội</a:t>
            </a:r>
            <a:r>
              <a:rPr lang="en-US" sz="3600" dirty="0" smtClean="0"/>
              <a:t> dung</a:t>
            </a:r>
            <a:r>
              <a:rPr lang="en-US" sz="3600" dirty="0" smtClean="0"/>
              <a:t>: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–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hành</a:t>
            </a:r>
            <a:r>
              <a:rPr lang="en-US" sz="2800" dirty="0" smtClean="0"/>
              <a:t> vi </a:t>
            </a:r>
            <a:r>
              <a:rPr lang="en-US" sz="2800" dirty="0" err="1" smtClean="0"/>
              <a:t>tham</a:t>
            </a:r>
            <a:r>
              <a:rPr lang="en-US" sz="2800" dirty="0" smtClean="0"/>
              <a:t> </a:t>
            </a:r>
            <a:r>
              <a:rPr lang="en-US" sz="2800" dirty="0" err="1" smtClean="0"/>
              <a:t>gia</a:t>
            </a:r>
            <a:r>
              <a:rPr lang="en-US" sz="2800" dirty="0" smtClean="0"/>
              <a:t> </a:t>
            </a:r>
            <a:r>
              <a:rPr lang="en-US" sz="2800" dirty="0" err="1" smtClean="0"/>
              <a:t>giao</a:t>
            </a:r>
            <a:r>
              <a:rPr lang="en-US" sz="2800" dirty="0" smtClean="0"/>
              <a:t> </a:t>
            </a:r>
            <a:r>
              <a:rPr lang="en-US" sz="2800" dirty="0" err="1" smtClean="0"/>
              <a:t>thông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bức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sau</a:t>
            </a:r>
            <a:r>
              <a:rPr lang="en-US" sz="2800" dirty="0" smtClean="0"/>
              <a:t>?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–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thường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tham</a:t>
            </a:r>
            <a:r>
              <a:rPr lang="en-US" sz="2800" dirty="0" smtClean="0"/>
              <a:t> </a:t>
            </a:r>
            <a:r>
              <a:rPr lang="en-US" sz="2800" dirty="0" err="1" smtClean="0"/>
              <a:t>gia</a:t>
            </a:r>
            <a:r>
              <a:rPr lang="en-US" sz="2800" dirty="0" smtClean="0"/>
              <a:t> </a:t>
            </a:r>
            <a:r>
              <a:rPr lang="en-US" sz="2800" dirty="0" err="1" smtClean="0"/>
              <a:t>giao</a:t>
            </a:r>
            <a:r>
              <a:rPr lang="en-US" sz="2800" dirty="0" smtClean="0"/>
              <a:t> </a:t>
            </a:r>
            <a:r>
              <a:rPr lang="en-US" sz="2800" dirty="0" err="1" smtClean="0"/>
              <a:t>thông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phương</a:t>
            </a:r>
            <a:r>
              <a:rPr lang="en-US" sz="2800" dirty="0" smtClean="0"/>
              <a:t> </a:t>
            </a:r>
            <a:r>
              <a:rPr lang="en-US" sz="2800" dirty="0" err="1" smtClean="0"/>
              <a:t>tiện</a:t>
            </a:r>
            <a:r>
              <a:rPr lang="en-US" sz="2800" dirty="0" smtClean="0"/>
              <a:t> </a:t>
            </a:r>
            <a:r>
              <a:rPr lang="en-US" sz="2800" dirty="0" err="1" smtClean="0"/>
              <a:t>gì</a:t>
            </a:r>
            <a:r>
              <a:rPr lang="en-US" sz="2800" dirty="0" smtClean="0"/>
              <a:t>?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làm</a:t>
            </a:r>
            <a:r>
              <a:rPr lang="en-US" sz="2800" dirty="0" smtClean="0"/>
              <a:t> </a:t>
            </a:r>
            <a:r>
              <a:rPr lang="en-US" sz="2800" dirty="0" err="1" smtClean="0"/>
              <a:t>gì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tham</a:t>
            </a:r>
            <a:r>
              <a:rPr lang="en-US" sz="2800" dirty="0" smtClean="0"/>
              <a:t> </a:t>
            </a:r>
            <a:r>
              <a:rPr lang="en-US" sz="2800" dirty="0" err="1" smtClean="0"/>
              <a:t>gia</a:t>
            </a:r>
            <a:r>
              <a:rPr lang="en-US" sz="2800" dirty="0" smtClean="0"/>
              <a:t> </a:t>
            </a:r>
            <a:r>
              <a:rPr lang="en-US" sz="2800" dirty="0" err="1" smtClean="0"/>
              <a:t>giao</a:t>
            </a:r>
            <a:r>
              <a:rPr lang="en-US" sz="2800" dirty="0" smtClean="0"/>
              <a:t> </a:t>
            </a:r>
            <a:r>
              <a:rPr lang="en-US" sz="2800" dirty="0" err="1" smtClean="0"/>
              <a:t>thông</a:t>
            </a:r>
            <a:r>
              <a:rPr lang="en-US" sz="2800" dirty="0" smtClean="0"/>
              <a:t> an </a:t>
            </a:r>
            <a:r>
              <a:rPr lang="en-US" sz="2800" dirty="0" err="1" smtClean="0"/>
              <a:t>toàn</a:t>
            </a:r>
            <a:r>
              <a:rPr lang="en-US" sz="2800" dirty="0" smtClean="0"/>
              <a:t>?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15" y="570396"/>
            <a:ext cx="1194777" cy="106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7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15" y="630348"/>
            <a:ext cx="10906174" cy="526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82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99" y="1143793"/>
            <a:ext cx="10921475" cy="452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37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3550" y="1429229"/>
            <a:ext cx="10875029" cy="5301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/>
          </a:p>
          <a:p>
            <a:pPr algn="ctr"/>
            <a:r>
              <a:rPr lang="en-US" sz="3600" dirty="0" err="1" smtClean="0"/>
              <a:t>Định</a:t>
            </a:r>
            <a:r>
              <a:rPr lang="en-US" sz="3600" dirty="0" smtClean="0"/>
              <a:t> </a:t>
            </a:r>
            <a:r>
              <a:rPr lang="en-US" sz="3600" dirty="0" err="1" smtClean="0"/>
              <a:t>hướng</a:t>
            </a:r>
            <a:r>
              <a:rPr lang="en-US" sz="3600" dirty="0" smtClean="0"/>
              <a:t> </a:t>
            </a:r>
            <a:r>
              <a:rPr lang="en-US" sz="3600" dirty="0" err="1" smtClean="0"/>
              <a:t>nội</a:t>
            </a:r>
            <a:r>
              <a:rPr lang="en-US" sz="3600" dirty="0" smtClean="0"/>
              <a:t> dung</a:t>
            </a:r>
            <a:r>
              <a:rPr lang="en-US" sz="3600" dirty="0" smtClean="0"/>
              <a:t>: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–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dùng</a:t>
            </a:r>
            <a:r>
              <a:rPr lang="en-US" sz="2800" dirty="0" smtClean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sản</a:t>
            </a:r>
            <a:r>
              <a:rPr lang="en-US" sz="2800" dirty="0" smtClean="0"/>
              <a:t> </a:t>
            </a:r>
            <a:r>
              <a:rPr lang="en-US" sz="2800" dirty="0" err="1" smtClean="0"/>
              <a:t>phẩm</a:t>
            </a:r>
            <a:r>
              <a:rPr lang="en-US" sz="2800" dirty="0" smtClean="0"/>
              <a:t> </a:t>
            </a:r>
            <a:r>
              <a:rPr lang="en-US" sz="2800" dirty="0" err="1" smtClean="0"/>
              <a:t>mĩ</a:t>
            </a:r>
            <a:r>
              <a:rPr lang="en-US" sz="2800" dirty="0" smtClean="0"/>
              <a:t> </a:t>
            </a:r>
            <a:r>
              <a:rPr lang="en-US" sz="2800" dirty="0" err="1" smtClean="0"/>
              <a:t>thuật</a:t>
            </a:r>
            <a:r>
              <a:rPr lang="en-US" sz="2800" dirty="0" smtClean="0"/>
              <a:t>?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chính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sử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?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phụ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sử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?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–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sử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chất</a:t>
            </a:r>
            <a:r>
              <a:rPr lang="en-US" sz="2800" dirty="0" smtClean="0"/>
              <a:t> </a:t>
            </a:r>
            <a:r>
              <a:rPr lang="en-US" sz="2800" dirty="0" err="1" smtClean="0"/>
              <a:t>liệu</a:t>
            </a:r>
            <a:r>
              <a:rPr lang="en-US" sz="2800" dirty="0" smtClean="0"/>
              <a:t> </a:t>
            </a:r>
            <a:r>
              <a:rPr lang="en-US" sz="2800" dirty="0" err="1" smtClean="0"/>
              <a:t>gì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tạo</a:t>
            </a:r>
            <a:r>
              <a:rPr lang="en-US" sz="2800" dirty="0" smtClean="0"/>
              <a:t> </a:t>
            </a:r>
            <a:r>
              <a:rPr lang="en-US" sz="2800" dirty="0" err="1" smtClean="0"/>
              <a:t>nên</a:t>
            </a:r>
            <a:r>
              <a:rPr lang="en-US" sz="2800" dirty="0" smtClean="0"/>
              <a:t> </a:t>
            </a:r>
            <a:r>
              <a:rPr lang="en-US" sz="2800" dirty="0" err="1" smtClean="0"/>
              <a:t>sản</a:t>
            </a:r>
            <a:r>
              <a:rPr lang="en-US" sz="2800" dirty="0" smtClean="0"/>
              <a:t> </a:t>
            </a:r>
            <a:r>
              <a:rPr lang="en-US" sz="2800" dirty="0" err="1" smtClean="0"/>
              <a:t>phẩm</a:t>
            </a:r>
            <a:r>
              <a:rPr lang="en-US" sz="2800" dirty="0" smtClean="0"/>
              <a:t> </a:t>
            </a:r>
            <a:r>
              <a:rPr lang="en-US" sz="2800" dirty="0" err="1" smtClean="0"/>
              <a:t>mĩ</a:t>
            </a:r>
            <a:r>
              <a:rPr lang="en-US" sz="2800" dirty="0" smtClean="0"/>
              <a:t> </a:t>
            </a:r>
            <a:r>
              <a:rPr lang="en-US" sz="2800" dirty="0" err="1" smtClean="0"/>
              <a:t>thuật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– </a:t>
            </a:r>
            <a:r>
              <a:rPr lang="en-US" sz="2800" dirty="0" err="1" smtClean="0"/>
              <a:t>Em</a:t>
            </a:r>
            <a:r>
              <a:rPr lang="en-US" sz="2800" dirty="0"/>
              <a:t> </a:t>
            </a:r>
            <a:r>
              <a:rPr lang="en-US" sz="2800" dirty="0" err="1" smtClean="0"/>
              <a:t>sẽ</a:t>
            </a:r>
            <a:r>
              <a:rPr lang="en-US" sz="2800" dirty="0" smtClean="0"/>
              <a:t> </a:t>
            </a:r>
            <a:r>
              <a:rPr lang="en-US" sz="2800" dirty="0" err="1" smtClean="0"/>
              <a:t>chọn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sản</a:t>
            </a:r>
            <a:r>
              <a:rPr lang="en-US" sz="2800" dirty="0" smtClean="0"/>
              <a:t> </a:t>
            </a:r>
            <a:r>
              <a:rPr lang="en-US" sz="2800" dirty="0" err="1" smtClean="0"/>
              <a:t>phẩm</a:t>
            </a:r>
            <a:r>
              <a:rPr lang="en-US" sz="2800" dirty="0" smtClean="0"/>
              <a:t> </a:t>
            </a:r>
            <a:r>
              <a:rPr lang="en-US" sz="2800" dirty="0" err="1" smtClean="0"/>
              <a:t>mĩ</a:t>
            </a:r>
            <a:r>
              <a:rPr lang="en-US" sz="2800" dirty="0" smtClean="0"/>
              <a:t> </a:t>
            </a:r>
            <a:r>
              <a:rPr lang="en-US" sz="2800" dirty="0" err="1" smtClean="0"/>
              <a:t>thuật</a:t>
            </a:r>
            <a:r>
              <a:rPr lang="en-US" sz="2800" dirty="0" smtClean="0"/>
              <a:t> </a:t>
            </a:r>
            <a:r>
              <a:rPr lang="en-US" sz="2800" dirty="0" err="1" smtClean="0"/>
              <a:t>về</a:t>
            </a:r>
            <a:r>
              <a:rPr lang="en-US" sz="2800" dirty="0" smtClean="0"/>
              <a:t> </a:t>
            </a:r>
            <a:r>
              <a:rPr lang="en-US" sz="2800" dirty="0" err="1" smtClean="0"/>
              <a:t>chủ</a:t>
            </a:r>
            <a:r>
              <a:rPr lang="en-US" sz="2800" dirty="0" smtClean="0"/>
              <a:t> </a:t>
            </a:r>
            <a:r>
              <a:rPr lang="en-US" sz="2800" dirty="0" err="1" smtClean="0"/>
              <a:t>đề</a:t>
            </a:r>
            <a:r>
              <a:rPr lang="en-US" sz="2800" dirty="0" smtClean="0"/>
              <a:t> </a:t>
            </a:r>
            <a:r>
              <a:rPr lang="en-US" sz="2800" i="1" dirty="0" smtClean="0"/>
              <a:t>An </a:t>
            </a:r>
            <a:r>
              <a:rPr lang="en-US" sz="2800" i="1" dirty="0" err="1" smtClean="0"/>
              <a:t>toàn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giao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thông</a:t>
            </a:r>
            <a:r>
              <a:rPr lang="en-US" sz="2800" i="1" dirty="0" smtClean="0"/>
              <a:t>?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15" y="360534"/>
            <a:ext cx="1194777" cy="106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14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42" y="547130"/>
            <a:ext cx="11751459" cy="543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93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763" y="350871"/>
            <a:ext cx="8672342" cy="625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37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83" y="481408"/>
            <a:ext cx="10759461" cy="17221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32957" y="1903751"/>
            <a:ext cx="1094282" cy="299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070" y="2397643"/>
            <a:ext cx="7868159" cy="413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34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73</Words>
  <Application>Microsoft Office PowerPoint</Application>
  <PresentationFormat>Widescreen</PresentationFormat>
  <Paragraphs>11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MĨ THUẬT LỚP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3</dc:title>
  <dc:creator>21AK22.COM</dc:creator>
  <cp:lastModifiedBy>Admin</cp:lastModifiedBy>
  <cp:revision>33</cp:revision>
  <dcterms:created xsi:type="dcterms:W3CDTF">2022-09-04T02:35:10Z</dcterms:created>
  <dcterms:modified xsi:type="dcterms:W3CDTF">2022-11-26T02:42:58Z</dcterms:modified>
</cp:coreProperties>
</file>