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2" r:id="rId5"/>
    <p:sldId id="274" r:id="rId6"/>
    <p:sldId id="273" r:id="rId7"/>
    <p:sldId id="283" r:id="rId8"/>
    <p:sldId id="289" r:id="rId9"/>
    <p:sldId id="275" r:id="rId10"/>
    <p:sldId id="295" r:id="rId11"/>
    <p:sldId id="291" r:id="rId12"/>
    <p:sldId id="286" r:id="rId13"/>
    <p:sldId id="292" r:id="rId14"/>
    <p:sldId id="278" r:id="rId15"/>
    <p:sldId id="288" r:id="rId16"/>
    <p:sldId id="294" r:id="rId17"/>
    <p:sldId id="29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395" y="987854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888" y="3942653"/>
            <a:ext cx="6370320" cy="1655762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Trường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:…………………………………………………………..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Lớp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:……………………………………………………………………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F09CC-6C4D-4D99-9228-83B9BB8F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83" y="644274"/>
            <a:ext cx="5234400" cy="54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163" y="495539"/>
            <a:ext cx="6925642" cy="71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590" y="1553317"/>
            <a:ext cx="1762555" cy="2271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007" y="4116974"/>
            <a:ext cx="1697138" cy="2253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6250" y="2292710"/>
            <a:ext cx="2604163" cy="3491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3338" y="1473804"/>
            <a:ext cx="3839499" cy="49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83" y="548569"/>
            <a:ext cx="9482335" cy="55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7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39" y="359185"/>
            <a:ext cx="8419612" cy="61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20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51" y="599766"/>
            <a:ext cx="3850143" cy="5566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304" y="599766"/>
            <a:ext cx="3288307" cy="5421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821" y="599766"/>
            <a:ext cx="4213871" cy="55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1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89" y="1040749"/>
            <a:ext cx="11054043" cy="37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2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110" y="456683"/>
            <a:ext cx="9616518" cy="52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5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087" y="291077"/>
            <a:ext cx="8482441" cy="64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4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93" y="330973"/>
            <a:ext cx="6735115" cy="2086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427" y="2681907"/>
            <a:ext cx="7832336" cy="38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4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635" y="477031"/>
            <a:ext cx="3810532" cy="5410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344" y="1372927"/>
            <a:ext cx="2655415" cy="41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5105" y="4192292"/>
            <a:ext cx="1464590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5" y="620017"/>
            <a:ext cx="11390231" cy="465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3551" y="1740888"/>
            <a:ext cx="10325396" cy="367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</a:t>
            </a:r>
            <a:r>
              <a:rPr lang="en-US" sz="3600" dirty="0" smtClean="0"/>
              <a:t>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– </a:t>
            </a:r>
            <a:r>
              <a:rPr lang="en-US" sz="2800" dirty="0" err="1" smtClean="0"/>
              <a:t>Nêu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vài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chân</a:t>
            </a:r>
            <a:r>
              <a:rPr lang="en-US" sz="2800" dirty="0" smtClean="0"/>
              <a:t> dung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(</a:t>
            </a:r>
            <a:r>
              <a:rPr lang="en-US" sz="2800" dirty="0" err="1" smtClean="0"/>
              <a:t>khuôn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, </a:t>
            </a:r>
            <a:r>
              <a:rPr lang="en-US" sz="2800" dirty="0" err="1" smtClean="0"/>
              <a:t>mái</a:t>
            </a:r>
            <a:r>
              <a:rPr lang="en-US" sz="2800" dirty="0" smtClean="0"/>
              <a:t> </a:t>
            </a:r>
            <a:r>
              <a:rPr lang="en-US" sz="2800" dirty="0" err="1" smtClean="0"/>
              <a:t>tóc</a:t>
            </a:r>
            <a:r>
              <a:rPr lang="en-US" sz="2800" dirty="0" smtClean="0"/>
              <a:t>, </a:t>
            </a:r>
            <a:r>
              <a:rPr lang="en-US" sz="2800" dirty="0" err="1" smtClean="0"/>
              <a:t>trang</a:t>
            </a:r>
            <a:r>
              <a:rPr lang="en-US" sz="2800" dirty="0" smtClean="0"/>
              <a:t> </a:t>
            </a:r>
            <a:r>
              <a:rPr lang="en-US" sz="2800" dirty="0" err="1" smtClean="0"/>
              <a:t>phục</a:t>
            </a:r>
            <a:r>
              <a:rPr lang="en-US" sz="2800" dirty="0" smtClean="0"/>
              <a:t>,…).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–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chân</a:t>
            </a:r>
            <a:r>
              <a:rPr lang="en-US" sz="2800" dirty="0" smtClean="0"/>
              <a:t> dung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ai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mĩ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?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miêu</a:t>
            </a:r>
            <a:r>
              <a:rPr lang="en-US" sz="2800" dirty="0" smtClean="0"/>
              <a:t> </a:t>
            </a:r>
            <a:r>
              <a:rPr lang="en-US" sz="2800" dirty="0" err="1" smtClean="0"/>
              <a:t>tả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khuôn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474" y="357913"/>
            <a:ext cx="8164462" cy="634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91" y="439626"/>
            <a:ext cx="10036739" cy="592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40" y="189019"/>
            <a:ext cx="8918148" cy="63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05" y="268798"/>
            <a:ext cx="8115333" cy="640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4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26" y="442623"/>
            <a:ext cx="11035312" cy="592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7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95" y="1865575"/>
            <a:ext cx="2362906" cy="770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94" y="192271"/>
            <a:ext cx="9062707" cy="1673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666" y="1941430"/>
            <a:ext cx="7106642" cy="619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267" y="2692157"/>
            <a:ext cx="1587562" cy="40397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341" y="3049318"/>
            <a:ext cx="2168430" cy="2936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4602" y="2636496"/>
            <a:ext cx="3002866" cy="40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55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40</Words>
  <Application>Microsoft Office PowerPoint</Application>
  <PresentationFormat>Widescreen</PresentationFormat>
  <Paragraphs>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</cp:lastModifiedBy>
  <cp:revision>26</cp:revision>
  <dcterms:created xsi:type="dcterms:W3CDTF">2022-09-04T02:35:10Z</dcterms:created>
  <dcterms:modified xsi:type="dcterms:W3CDTF">2022-11-26T01:41:44Z</dcterms:modified>
</cp:coreProperties>
</file>