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72" r:id="rId5"/>
    <p:sldId id="274" r:id="rId6"/>
    <p:sldId id="273" r:id="rId7"/>
    <p:sldId id="283" r:id="rId8"/>
    <p:sldId id="289" r:id="rId9"/>
    <p:sldId id="290" r:id="rId10"/>
    <p:sldId id="285" r:id="rId11"/>
    <p:sldId id="284" r:id="rId12"/>
    <p:sldId id="275" r:id="rId13"/>
    <p:sldId id="291" r:id="rId14"/>
    <p:sldId id="286" r:id="rId15"/>
    <p:sldId id="292" r:id="rId16"/>
    <p:sldId id="278" r:id="rId17"/>
    <p:sldId id="288" r:id="rId18"/>
    <p:sldId id="280" r:id="rId19"/>
    <p:sldId id="287" r:id="rId20"/>
    <p:sldId id="293" r:id="rId21"/>
    <p:sldId id="29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5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3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2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4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8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1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4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0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26CAD-5D2A-447C-B7F6-3FE82B687D43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3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395" y="987854"/>
            <a:ext cx="6370320" cy="2387600"/>
          </a:xfrm>
        </p:spPr>
        <p:txBody>
          <a:bodyPr/>
          <a:lstStyle/>
          <a:p>
            <a:r>
              <a:rPr lang="en-US" sz="8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 THUẬT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800" dirty="0" smtClean="0">
                <a:solidFill>
                  <a:srgbClr val="FF0000"/>
                </a:solidFill>
                <a:latin typeface="+mn-lt"/>
              </a:rPr>
              <a:t>LỚP 3</a:t>
            </a:r>
            <a:endParaRPr lang="vi-VN" sz="4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888" y="3942653"/>
            <a:ext cx="6370320" cy="1655762"/>
          </a:xfrm>
        </p:spPr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Trường</a:t>
            </a:r>
            <a:r>
              <a:rPr lang="en-US" dirty="0" smtClean="0">
                <a:solidFill>
                  <a:srgbClr val="002060"/>
                </a:solidFill>
              </a:rPr>
              <a:t>:………………………………………………………………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Giáo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viên</a:t>
            </a:r>
            <a:r>
              <a:rPr lang="en-US" dirty="0" smtClean="0">
                <a:solidFill>
                  <a:srgbClr val="002060"/>
                </a:solidFill>
              </a:rPr>
              <a:t>:…………………………………………………………..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Lớp</a:t>
            </a:r>
            <a:r>
              <a:rPr lang="en-US" dirty="0" smtClean="0">
                <a:solidFill>
                  <a:srgbClr val="002060"/>
                </a:solidFill>
              </a:rPr>
              <a:t>:……………………………………………………………………</a:t>
            </a:r>
            <a:endParaRPr lang="vi-VN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FF09CC-6C4D-4D99-9228-83B9BB8F0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783" y="644274"/>
            <a:ext cx="5234400" cy="542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4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24" y="902848"/>
            <a:ext cx="5398654" cy="43469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127" y="1101553"/>
            <a:ext cx="4610280" cy="415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12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58" y="479739"/>
            <a:ext cx="6540395" cy="5292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645" y="479738"/>
            <a:ext cx="3342912" cy="520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81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49" y="166768"/>
            <a:ext cx="10629901" cy="1821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543" y="2756034"/>
            <a:ext cx="7382905" cy="36200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595" y="1865575"/>
            <a:ext cx="2362906" cy="77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55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3690" y="445272"/>
            <a:ext cx="1814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Phần</a:t>
            </a:r>
            <a:r>
              <a:rPr lang="en-US" b="1" dirty="0" smtClean="0"/>
              <a:t> </a:t>
            </a:r>
            <a:r>
              <a:rPr lang="en-US" b="1" dirty="0" err="1" smtClean="0"/>
              <a:t>tham</a:t>
            </a:r>
            <a:r>
              <a:rPr lang="en-US" b="1" dirty="0" smtClean="0"/>
              <a:t> </a:t>
            </a:r>
            <a:r>
              <a:rPr lang="en-US" b="1" dirty="0" err="1" smtClean="0"/>
              <a:t>khảo</a:t>
            </a:r>
            <a:r>
              <a:rPr lang="en-US" b="1" dirty="0" smtClean="0"/>
              <a:t>: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862" y="910823"/>
            <a:ext cx="7573939" cy="552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57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72" y="367911"/>
            <a:ext cx="10046001" cy="609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20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93" y="1343089"/>
            <a:ext cx="11591630" cy="389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15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50" y="1116960"/>
            <a:ext cx="11079212" cy="360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29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045" y="774583"/>
            <a:ext cx="9984025" cy="479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75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27" y="562631"/>
            <a:ext cx="10883829" cy="497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70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997" y="648862"/>
            <a:ext cx="10381789" cy="564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20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52" y="1045270"/>
            <a:ext cx="11180787" cy="42396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25105" y="4192292"/>
            <a:ext cx="1464590" cy="1084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70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33" y="378681"/>
            <a:ext cx="2362906" cy="7709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596" y="1329181"/>
            <a:ext cx="11136404" cy="45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25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33" y="378681"/>
            <a:ext cx="2362906" cy="7709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547" y="272461"/>
            <a:ext cx="6847050" cy="651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43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5843" y="1740888"/>
            <a:ext cx="10325396" cy="3435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/>
          </a:p>
          <a:p>
            <a:pPr algn="ctr"/>
            <a:r>
              <a:rPr lang="en-US" sz="3600" dirty="0" err="1" smtClean="0"/>
              <a:t>Định</a:t>
            </a:r>
            <a:r>
              <a:rPr lang="en-US" sz="3600" dirty="0" smtClean="0"/>
              <a:t> </a:t>
            </a:r>
            <a:r>
              <a:rPr lang="en-US" sz="3600" dirty="0" err="1" smtClean="0"/>
              <a:t>hướng</a:t>
            </a:r>
            <a:r>
              <a:rPr lang="en-US" sz="3600" dirty="0" smtClean="0"/>
              <a:t> </a:t>
            </a:r>
            <a:r>
              <a:rPr lang="en-US" sz="3600" dirty="0" err="1" smtClean="0"/>
              <a:t>nội</a:t>
            </a:r>
            <a:r>
              <a:rPr lang="en-US" sz="3600" dirty="0" smtClean="0"/>
              <a:t> dung</a:t>
            </a:r>
            <a:r>
              <a:rPr lang="en-US" sz="3600" dirty="0" smtClean="0"/>
              <a:t>:</a:t>
            </a:r>
          </a:p>
          <a:p>
            <a:pPr algn="ctr"/>
            <a:endParaRPr lang="en-US" sz="3600" dirty="0" smtClean="0"/>
          </a:p>
          <a:p>
            <a:r>
              <a:rPr lang="en-US" sz="2800" dirty="0"/>
              <a:t>–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,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sắc</a:t>
            </a:r>
            <a:r>
              <a:rPr lang="en-US" sz="2800" dirty="0" smtClean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nổi</a:t>
            </a:r>
            <a:r>
              <a:rPr lang="en-US" sz="2800" dirty="0"/>
              <a:t> </a:t>
            </a:r>
            <a:r>
              <a:rPr lang="en-US" sz="2800" dirty="0" err="1"/>
              <a:t>bật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bức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 smtClean="0"/>
              <a:t>sau</a:t>
            </a:r>
            <a:r>
              <a:rPr lang="en-US" sz="2800" dirty="0" smtClean="0"/>
              <a:t>?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800" dirty="0" smtClean="0"/>
              <a:t>–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cảnh</a:t>
            </a:r>
            <a:r>
              <a:rPr lang="en-US" sz="2800" dirty="0"/>
              <a:t> </a:t>
            </a:r>
            <a:r>
              <a:rPr lang="en-US" sz="2800" dirty="0" err="1"/>
              <a:t>đep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?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miêu</a:t>
            </a:r>
            <a:r>
              <a:rPr lang="en-US" sz="2800" dirty="0"/>
              <a:t> </a:t>
            </a:r>
            <a:r>
              <a:rPr lang="en-US" sz="2800" dirty="0" err="1"/>
              <a:t>tả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cảnh</a:t>
            </a:r>
            <a:r>
              <a:rPr lang="en-US" sz="2800" dirty="0"/>
              <a:t> </a:t>
            </a:r>
            <a:r>
              <a:rPr lang="en-US" sz="2800" dirty="0" err="1"/>
              <a:t>đep</a:t>
            </a:r>
            <a:r>
              <a:rPr lang="en-US" sz="2800" dirty="0"/>
              <a:t> </a:t>
            </a:r>
            <a:r>
              <a:rPr lang="en-US" sz="2800" dirty="0" err="1" smtClean="0"/>
              <a:t>đó</a:t>
            </a:r>
            <a:r>
              <a:rPr lang="en-US" sz="2800" dirty="0" smtClean="0"/>
              <a:t>.</a:t>
            </a:r>
            <a:r>
              <a:rPr lang="en-US" sz="4800" dirty="0" smtClean="0"/>
              <a:t> </a:t>
            </a:r>
            <a:r>
              <a:rPr lang="en-US" sz="5400" dirty="0"/>
              <a:t/>
            </a:r>
            <a:br>
              <a:rPr lang="en-US" sz="5400" dirty="0"/>
            </a:br>
            <a:endParaRPr lang="en-US" sz="5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15" y="570396"/>
            <a:ext cx="1194777" cy="106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7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96" y="667610"/>
            <a:ext cx="11099311" cy="508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82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41" y="648631"/>
            <a:ext cx="11531142" cy="562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37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5843" y="1740888"/>
            <a:ext cx="10325396" cy="3435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/>
          </a:p>
          <a:p>
            <a:pPr algn="ctr"/>
            <a:r>
              <a:rPr lang="en-US" sz="3600" dirty="0" err="1" smtClean="0"/>
              <a:t>Định</a:t>
            </a:r>
            <a:r>
              <a:rPr lang="en-US" sz="3600" dirty="0" smtClean="0"/>
              <a:t> </a:t>
            </a:r>
            <a:r>
              <a:rPr lang="en-US" sz="3600" dirty="0" err="1" smtClean="0"/>
              <a:t>hướng</a:t>
            </a:r>
            <a:r>
              <a:rPr lang="en-US" sz="3600" dirty="0" smtClean="0"/>
              <a:t> </a:t>
            </a:r>
            <a:r>
              <a:rPr lang="en-US" sz="3600" dirty="0" err="1" smtClean="0"/>
              <a:t>nội</a:t>
            </a:r>
            <a:r>
              <a:rPr lang="en-US" sz="3600" dirty="0" smtClean="0"/>
              <a:t> dung</a:t>
            </a:r>
            <a:r>
              <a:rPr lang="en-US" sz="3600" dirty="0" smtClean="0"/>
              <a:t>:</a:t>
            </a:r>
          </a:p>
          <a:p>
            <a:pPr algn="ctr"/>
            <a:endParaRPr lang="en-US" sz="3600" dirty="0" smtClean="0"/>
          </a:p>
          <a:p>
            <a:r>
              <a:rPr lang="en-US" sz="2800" dirty="0"/>
              <a:t>– </a:t>
            </a:r>
            <a:r>
              <a:rPr lang="en-US" sz="2800" dirty="0" err="1" smtClean="0"/>
              <a:t>Bức</a:t>
            </a:r>
            <a:r>
              <a:rPr lang="en-US" sz="2800" dirty="0" smtClean="0"/>
              <a:t> </a:t>
            </a:r>
            <a:r>
              <a:rPr lang="en-US" sz="2800" dirty="0" err="1" smtClean="0"/>
              <a:t>tranh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cảnh</a:t>
            </a:r>
            <a:r>
              <a:rPr lang="en-US" sz="2800" dirty="0" smtClean="0"/>
              <a:t> ở </a:t>
            </a:r>
            <a:r>
              <a:rPr lang="en-US" sz="2800" dirty="0" err="1" smtClean="0"/>
              <a:t>đâu</a:t>
            </a:r>
            <a:r>
              <a:rPr lang="en-US" sz="2800" dirty="0" smtClean="0"/>
              <a:t>?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800" dirty="0" smtClean="0"/>
              <a:t>–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chính</a:t>
            </a:r>
            <a:r>
              <a:rPr lang="en-US" sz="2800" dirty="0" smtClean="0"/>
              <a:t>,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phụ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bức</a:t>
            </a:r>
            <a:r>
              <a:rPr lang="en-US" sz="2800" dirty="0" smtClean="0"/>
              <a:t> </a:t>
            </a:r>
            <a:r>
              <a:rPr lang="en-US" sz="2800" dirty="0" err="1" smtClean="0"/>
              <a:t>tranh</a:t>
            </a:r>
            <a:r>
              <a:rPr lang="en-US" sz="2800" dirty="0"/>
              <a:t>?</a:t>
            </a:r>
            <a:r>
              <a:rPr lang="en-US" sz="4800" dirty="0" smtClean="0"/>
              <a:t> </a:t>
            </a:r>
            <a:r>
              <a:rPr lang="en-US" sz="5400" dirty="0"/>
              <a:t/>
            </a:r>
            <a:br>
              <a:rPr lang="en-US" sz="5400" dirty="0"/>
            </a:br>
            <a:endParaRPr lang="en-US" sz="5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15" y="570396"/>
            <a:ext cx="1194777" cy="106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37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932" y="568153"/>
            <a:ext cx="8566240" cy="533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40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566" y="641291"/>
            <a:ext cx="8577975" cy="529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77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1318" y="1766312"/>
            <a:ext cx="11990567" cy="3576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/>
          </a:p>
          <a:p>
            <a:pPr algn="ctr"/>
            <a:r>
              <a:rPr lang="en-US" sz="3600" dirty="0" err="1" smtClean="0"/>
              <a:t>Định</a:t>
            </a:r>
            <a:r>
              <a:rPr lang="en-US" sz="3600" dirty="0" smtClean="0"/>
              <a:t> </a:t>
            </a:r>
            <a:r>
              <a:rPr lang="en-US" sz="3600" dirty="0" err="1" smtClean="0"/>
              <a:t>hướng</a:t>
            </a:r>
            <a:r>
              <a:rPr lang="en-US" sz="3600" dirty="0" smtClean="0"/>
              <a:t> </a:t>
            </a:r>
            <a:r>
              <a:rPr lang="en-US" sz="3600" dirty="0" err="1" smtClean="0"/>
              <a:t>nội</a:t>
            </a:r>
            <a:r>
              <a:rPr lang="en-US" sz="3600" dirty="0" smtClean="0"/>
              <a:t> dung</a:t>
            </a:r>
            <a:r>
              <a:rPr lang="en-US" sz="3600" dirty="0" smtClean="0"/>
              <a:t>:</a:t>
            </a:r>
          </a:p>
          <a:p>
            <a:pPr marL="571500" indent="-571500">
              <a:buFontTx/>
              <a:buChar char="-"/>
            </a:pP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sử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</a:t>
            </a:r>
            <a:r>
              <a:rPr lang="en-US" sz="2800" dirty="0" err="1" smtClean="0"/>
              <a:t>chất</a:t>
            </a:r>
            <a:r>
              <a:rPr lang="en-US" sz="2800" dirty="0" smtClean="0"/>
              <a:t> </a:t>
            </a:r>
            <a:r>
              <a:rPr lang="en-US" sz="2800" dirty="0" err="1" smtClean="0"/>
              <a:t>liệu</a:t>
            </a:r>
            <a:r>
              <a:rPr lang="en-US" sz="2800" dirty="0" smtClean="0"/>
              <a:t> </a:t>
            </a:r>
            <a:r>
              <a:rPr lang="en-US" sz="2800" dirty="0" err="1" smtClean="0"/>
              <a:t>gì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sản</a:t>
            </a:r>
            <a:r>
              <a:rPr lang="en-US" sz="2800" dirty="0" smtClean="0"/>
              <a:t> </a:t>
            </a:r>
            <a:r>
              <a:rPr lang="en-US" sz="2800" dirty="0" err="1" smtClean="0"/>
              <a:t>phẩm</a:t>
            </a:r>
            <a:r>
              <a:rPr lang="en-US" sz="2800" dirty="0" smtClean="0"/>
              <a:t>?</a:t>
            </a:r>
          </a:p>
          <a:p>
            <a:pPr marL="571500" indent="-571500">
              <a:buFontTx/>
              <a:buChar char="-"/>
            </a:pPr>
            <a:r>
              <a:rPr lang="en-US" sz="2800" dirty="0" err="1" smtClean="0"/>
              <a:t>Hãy</a:t>
            </a:r>
            <a:r>
              <a:rPr lang="en-US" sz="2800" dirty="0" smtClean="0"/>
              <a:t> </a:t>
            </a:r>
            <a:r>
              <a:rPr lang="en-US" sz="2800" dirty="0" err="1" smtClean="0"/>
              <a:t>chỉ</a:t>
            </a:r>
            <a:r>
              <a:rPr lang="en-US" sz="2800" dirty="0" smtClean="0"/>
              <a:t> </a:t>
            </a:r>
            <a:r>
              <a:rPr lang="en-US" sz="2800" dirty="0" err="1" smtClean="0"/>
              <a:t>ra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chính</a:t>
            </a:r>
            <a:r>
              <a:rPr lang="en-US" sz="2800" dirty="0" smtClean="0"/>
              <a:t>, </a:t>
            </a:r>
            <a:r>
              <a:rPr lang="en-US" sz="2800" dirty="0" err="1" smtClean="0"/>
              <a:t>phụ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sản</a:t>
            </a:r>
            <a:r>
              <a:rPr lang="en-US" sz="2800" dirty="0" smtClean="0"/>
              <a:t> </a:t>
            </a:r>
            <a:r>
              <a:rPr lang="en-US" sz="2800" dirty="0" err="1" smtClean="0"/>
              <a:t>phẩm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.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sắp</a:t>
            </a:r>
            <a:r>
              <a:rPr lang="en-US" sz="2800" dirty="0" smtClean="0"/>
              <a:t> </a:t>
            </a:r>
            <a:r>
              <a:rPr lang="en-US" sz="2800" dirty="0" err="1" smtClean="0"/>
              <a:t>xếp</a:t>
            </a:r>
            <a:r>
              <a:rPr lang="en-US" sz="2800" dirty="0" smtClean="0"/>
              <a:t> ở </a:t>
            </a:r>
            <a:r>
              <a:rPr lang="en-US" sz="2800" dirty="0" err="1" smtClean="0"/>
              <a:t>phía</a:t>
            </a:r>
            <a:r>
              <a:rPr lang="en-US" sz="2800" dirty="0" smtClean="0"/>
              <a:t> </a:t>
            </a:r>
            <a:r>
              <a:rPr lang="en-US" sz="2800" dirty="0" err="1" smtClean="0"/>
              <a:t>trước</a:t>
            </a:r>
            <a:r>
              <a:rPr lang="en-US" sz="2800" dirty="0" smtClean="0"/>
              <a:t>,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đặt</a:t>
            </a:r>
            <a:r>
              <a:rPr lang="en-US" sz="2800" dirty="0" smtClean="0"/>
              <a:t> ở </a:t>
            </a:r>
            <a:r>
              <a:rPr lang="en-US" sz="2800" dirty="0" err="1" smtClean="0"/>
              <a:t>phía</a:t>
            </a:r>
            <a:r>
              <a:rPr lang="en-US" sz="2800" dirty="0" smtClean="0"/>
              <a:t> </a:t>
            </a:r>
            <a:r>
              <a:rPr lang="en-US" sz="2800" dirty="0" err="1" smtClean="0"/>
              <a:t>sau</a:t>
            </a:r>
            <a:r>
              <a:rPr lang="en-US" sz="2800" dirty="0" smtClean="0"/>
              <a:t>?</a:t>
            </a:r>
          </a:p>
          <a:p>
            <a:pPr marL="571500" indent="-571500">
              <a:buFontTx/>
              <a:buChar char="-"/>
            </a:pP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sử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sắc</a:t>
            </a:r>
            <a:r>
              <a:rPr lang="en-US" sz="2800" dirty="0" smtClean="0"/>
              <a:t> </a:t>
            </a:r>
            <a:r>
              <a:rPr lang="en-US" sz="2800" dirty="0" err="1" smtClean="0"/>
              <a:t>gì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cảnh</a:t>
            </a:r>
            <a:r>
              <a:rPr lang="en-US" sz="2800" dirty="0" smtClean="0"/>
              <a:t> </a:t>
            </a:r>
            <a:r>
              <a:rPr lang="en-US" sz="2800" dirty="0" err="1" smtClean="0"/>
              <a:t>vật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từng</a:t>
            </a:r>
            <a:r>
              <a:rPr lang="en-US" sz="2800" dirty="0" smtClean="0"/>
              <a:t> </a:t>
            </a:r>
            <a:r>
              <a:rPr lang="en-US" sz="2800" dirty="0" err="1" smtClean="0"/>
              <a:t>sản</a:t>
            </a:r>
            <a:r>
              <a:rPr lang="en-US" sz="2800" dirty="0" smtClean="0"/>
              <a:t> </a:t>
            </a:r>
            <a:r>
              <a:rPr lang="en-US" sz="2800" dirty="0" err="1" smtClean="0"/>
              <a:t>phẩm</a:t>
            </a:r>
            <a:r>
              <a:rPr lang="en-US" sz="2800" dirty="0" smtClean="0"/>
              <a:t>?</a:t>
            </a:r>
          </a:p>
          <a:p>
            <a:pPr marL="571500" indent="-571500">
              <a:buFontTx/>
              <a:buChar char="-"/>
            </a:pP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sẽ</a:t>
            </a:r>
            <a:r>
              <a:rPr lang="en-US" sz="2800" dirty="0" smtClean="0"/>
              <a:t> </a:t>
            </a:r>
            <a:r>
              <a:rPr lang="en-US" sz="2800" dirty="0" err="1" smtClean="0"/>
              <a:t>chọn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sản</a:t>
            </a:r>
            <a:r>
              <a:rPr lang="en-US" sz="2800" dirty="0" smtClean="0"/>
              <a:t> </a:t>
            </a:r>
            <a:r>
              <a:rPr lang="en-US" sz="2800" dirty="0" err="1" smtClean="0"/>
              <a:t>phẩm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mình</a:t>
            </a:r>
            <a:r>
              <a:rPr lang="en-US" sz="2800" dirty="0" smtClean="0"/>
              <a:t>?</a:t>
            </a:r>
            <a:endParaRPr lang="en-US" sz="2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15" y="570396"/>
            <a:ext cx="1194777" cy="106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19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131</Words>
  <Application>Microsoft Office PowerPoint</Application>
  <PresentationFormat>Widescreen</PresentationFormat>
  <Paragraphs>19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MĨ THUẬT LỚP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3</dc:title>
  <dc:creator>21AK22.COM</dc:creator>
  <cp:lastModifiedBy>Admin</cp:lastModifiedBy>
  <cp:revision>22</cp:revision>
  <dcterms:created xsi:type="dcterms:W3CDTF">2022-09-04T02:35:10Z</dcterms:created>
  <dcterms:modified xsi:type="dcterms:W3CDTF">2022-11-26T01:19:39Z</dcterms:modified>
</cp:coreProperties>
</file>