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84" r:id="rId10"/>
    <p:sldId id="285" r:id="rId11"/>
    <p:sldId id="290" r:id="rId12"/>
    <p:sldId id="275" r:id="rId13"/>
    <p:sldId id="278" r:id="rId14"/>
    <p:sldId id="286" r:id="rId15"/>
    <p:sldId id="280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71" y="168425"/>
            <a:ext cx="8361731" cy="63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62" y="410706"/>
            <a:ext cx="8415551" cy="59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5" y="1018822"/>
            <a:ext cx="10918999" cy="42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95" y="201903"/>
            <a:ext cx="9647307" cy="58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366285"/>
            <a:ext cx="7144747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70" y="343373"/>
            <a:ext cx="8188209" cy="60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26" y="370600"/>
            <a:ext cx="8543605" cy="60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82" y="400683"/>
            <a:ext cx="7655214" cy="60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2" y="493081"/>
            <a:ext cx="11492064" cy="252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71" y="3183740"/>
            <a:ext cx="8310056" cy="22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5669974" cy="754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91" y="2753198"/>
            <a:ext cx="8269165" cy="29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716" y="724705"/>
            <a:ext cx="7420867" cy="2859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3" y="3476015"/>
            <a:ext cx="5451895" cy="3296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0" y="202550"/>
            <a:ext cx="4948611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95" y="334958"/>
            <a:ext cx="4715533" cy="43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361" y="1655044"/>
            <a:ext cx="6552322" cy="4761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197" y="976393"/>
            <a:ext cx="10746431" cy="539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:</a:t>
            </a:r>
            <a:r>
              <a:rPr lang="vi-VN" dirty="0" smtClean="0"/>
              <a:t> </a:t>
            </a:r>
            <a:r>
              <a:rPr lang="vi-VN" dirty="0"/>
              <a:t>màu cơ bản, màu thứ cấp,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vi-VN" dirty="0" smtClean="0"/>
              <a:t>đậm</a:t>
            </a:r>
            <a:r>
              <a:rPr lang="en-US" dirty="0" smtClean="0"/>
              <a:t>, </a:t>
            </a:r>
            <a:r>
              <a:rPr lang="en-US" dirty="0" err="1" smtClean="0"/>
              <a:t>màu</a:t>
            </a:r>
            <a:r>
              <a:rPr lang="vi-VN" dirty="0" smtClean="0"/>
              <a:t> </a:t>
            </a:r>
            <a:r>
              <a:rPr lang="vi-VN" dirty="0"/>
              <a:t>nhạt </a:t>
            </a:r>
            <a:r>
              <a:rPr lang="vi-VN" dirty="0" smtClean="0"/>
              <a:t>trong từng</a:t>
            </a:r>
            <a:r>
              <a:rPr lang="en-US" dirty="0" smtClean="0"/>
              <a:t> </a:t>
            </a:r>
            <a:r>
              <a:rPr lang="vi-VN" dirty="0" smtClean="0"/>
              <a:t>sản phẩm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  <a:r>
              <a:rPr lang="vi-VN" sz="2800" dirty="0" smtClean="0"/>
              <a:t> 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89" y="320334"/>
            <a:ext cx="8310278" cy="62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37" y="152750"/>
            <a:ext cx="6369392" cy="1164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64" y="1915019"/>
            <a:ext cx="6236636" cy="4792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190" y="1406961"/>
            <a:ext cx="2270502" cy="41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437" y="732785"/>
            <a:ext cx="2270502" cy="41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vi-VN" sz="2800" dirty="0"/>
              <a:t/>
            </a:r>
            <a:br>
              <a:rPr lang="vi-VN" sz="2800" dirty="0"/>
            </a:b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05" y="1296806"/>
            <a:ext cx="7886326" cy="51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4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22" y="444896"/>
            <a:ext cx="10001495" cy="56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20</cp:revision>
  <dcterms:created xsi:type="dcterms:W3CDTF">2022-09-04T02:35:10Z</dcterms:created>
  <dcterms:modified xsi:type="dcterms:W3CDTF">2022-11-26T00:52:26Z</dcterms:modified>
</cp:coreProperties>
</file>