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9887" y="1026599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9887" y="3663683"/>
            <a:ext cx="637032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" y="547009"/>
            <a:ext cx="4067792" cy="573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037"/>
            <a:ext cx="7872093" cy="15076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"/>
          <a:stretch/>
        </p:blipFill>
        <p:spPr>
          <a:xfrm>
            <a:off x="3809681" y="1366590"/>
            <a:ext cx="5285333" cy="54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1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862189" y="375571"/>
            <a:ext cx="10936266" cy="2008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5" y="2741782"/>
            <a:ext cx="11006054" cy="144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0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/>
          <a:stretch/>
        </p:blipFill>
        <p:spPr>
          <a:xfrm>
            <a:off x="1226194" y="252465"/>
            <a:ext cx="10645446" cy="10173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16" y="1269825"/>
            <a:ext cx="5932138" cy="1051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42" y="2287185"/>
            <a:ext cx="5488509" cy="4316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7" y="33118"/>
            <a:ext cx="1191603" cy="119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1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/>
          <a:stretch/>
        </p:blipFill>
        <p:spPr>
          <a:xfrm>
            <a:off x="1117706" y="207361"/>
            <a:ext cx="10645446" cy="101736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7" y="33118"/>
            <a:ext cx="1191603" cy="119160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75" y="1224721"/>
            <a:ext cx="7205564" cy="52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5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/>
          <a:stretch/>
        </p:blipFill>
        <p:spPr>
          <a:xfrm>
            <a:off x="1071211" y="373058"/>
            <a:ext cx="10645446" cy="101736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" y="198815"/>
            <a:ext cx="1191603" cy="1191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84" y="1690688"/>
            <a:ext cx="8108431" cy="47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" y="571500"/>
            <a:ext cx="12120321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5" y="0"/>
            <a:ext cx="9839682" cy="17557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120905"/>
            <a:ext cx="5954486" cy="4345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05" y="2120904"/>
            <a:ext cx="4353309" cy="43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58" y="1690688"/>
            <a:ext cx="9453283" cy="51673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3" y="0"/>
            <a:ext cx="9474891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7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6" y="-31531"/>
            <a:ext cx="8953623" cy="16274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8" y="1433515"/>
            <a:ext cx="2521290" cy="2751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8" y="4172884"/>
            <a:ext cx="2584350" cy="2685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00" y="2218589"/>
            <a:ext cx="8271135" cy="3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1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07" y="1689285"/>
            <a:ext cx="6932250" cy="51636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75" y="365125"/>
            <a:ext cx="9688277" cy="132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2" y="297656"/>
            <a:ext cx="1498533" cy="14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9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69" y="1827284"/>
            <a:ext cx="7908662" cy="41489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23" y="366528"/>
            <a:ext cx="9688277" cy="132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4" y="368187"/>
            <a:ext cx="1498533" cy="14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3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6" y="398508"/>
            <a:ext cx="10129916" cy="13255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" y="298357"/>
            <a:ext cx="1498533" cy="1459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6" y="1946190"/>
            <a:ext cx="3458058" cy="4467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1"/>
          <a:stretch/>
        </p:blipFill>
        <p:spPr>
          <a:xfrm>
            <a:off x="6489139" y="4180114"/>
            <a:ext cx="3286584" cy="2361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1"/>
          <a:stretch/>
        </p:blipFill>
        <p:spPr>
          <a:xfrm>
            <a:off x="6344550" y="1469832"/>
            <a:ext cx="3575761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8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6" y="398508"/>
            <a:ext cx="10129916" cy="13255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" y="298357"/>
            <a:ext cx="1498533" cy="1459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8"/>
          <a:stretch/>
        </p:blipFill>
        <p:spPr>
          <a:xfrm>
            <a:off x="443282" y="4064106"/>
            <a:ext cx="3298176" cy="2676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1" y="1690688"/>
            <a:ext cx="3248478" cy="2419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0"/>
          <a:stretch/>
        </p:blipFill>
        <p:spPr>
          <a:xfrm>
            <a:off x="3888005" y="1937068"/>
            <a:ext cx="7829377" cy="1484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1"/>
          <a:stretch/>
        </p:blipFill>
        <p:spPr>
          <a:xfrm>
            <a:off x="3888005" y="4649824"/>
            <a:ext cx="7829377" cy="15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58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</Words>
  <Application>Microsoft Office PowerPoint</Application>
  <PresentationFormat>Widescreen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</cp:lastModifiedBy>
  <cp:revision>4</cp:revision>
  <dcterms:created xsi:type="dcterms:W3CDTF">2022-09-04T02:35:10Z</dcterms:created>
  <dcterms:modified xsi:type="dcterms:W3CDTF">2022-09-04T06:06:05Z</dcterms:modified>
</cp:coreProperties>
</file>